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1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25 7347,'0'0'8866,"-33"0"-7255,19 0-1659,-1 0 1,0 1-1,1 1 0,-1 1 0,-22 6 1,29-6 51,-1 1 0,1-1 0,0 2 0,1-1-1,-1 1 1,1 0 0,0 1 0,0-1 0,1 1 0,-10 12 0,7-7 7,0 1-1,1 1 1,1 0-1,0 0 1,0 0-1,2 1 1,0 0-1,0 0 1,1 0-1,1 1 0,-2 15 1,1 20 287,3 96-1,2-71 127,-1-63-372,1 0 1,0 0-1,0 0 0,2 0 0,-1 0 1,1 0-1,1-1 0,0 0 1,1 0-1,0 0 0,1 0 1,9 14-1,-4-11 24,0-1 0,1 0 1,1-1-1,-1-1 0,2 0 0,0 0 0,0-2 1,18 10-1,-18-12-65,1 0 0,-1-1 0,1-1 0,0-1-1,0 0 1,0-1 0,1 0 0,0-1 0,-1-1 0,28-2 0,-35 0 0,0 0 0,0-1 1,0 0-1,0 0 0,0-1 0,-1 0 1,1 0-1,-1-1 0,0 0 0,0 0 1,0-1-1,-1 0 0,1 0 1,10-12-1,5-5 5,-2-1 1,29-41 0,-39 49-19,-1-1-1,-1 1 1,0-2 0,-1 1 0,-1-1 0,0 0 0,-1 0 0,3-24 0,-3 3 11,-3-1 0,-2-68 0,-2 96-18,0 0 0,0 0 0,-1 0 1,-1 0-1,0 0 0,0 1 0,-1 0 1,0 0-1,-1 0 0,0 1 0,-13-17 1,-3 1-76,0 0 1,-45-36 0,50 47-113,0 0 1,0 2 0,-34-19-1,43 28 136,0-1 1,-1 1-1,0 0 0,1 1 0,-1 0 0,0 1 1,0 0-1,0 0 0,0 1 0,0 0 0,-15 2 1,19-1 48,-1 1 1,1 0-1,0 0 1,0 1-1,1-1 1,-1 1-1,0 0 1,1 0 0,0 1-1,-1-1 1,1 1-1,1 0 1,-6 6-1,-44 62-286,47-63 252,0 0-172,4-7 78,0 1 1,0-1-1,1 1 0,-1-1 0,1 1 0,-1-1 0,1 1 0,0 0 0,0 0 1,0 0-1,0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8.5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6 171 5218,'0'0'7817,"-5"12"-2171,69-11-5440,115 17 1,-121-12-88,-1-3 1,68-4-1,-37 0 62,25 1-45,222-29 0,66-17-92,-260 33 8,34-11 148,-102 11-153,130-4 0,-171 17 59,60 1 96,178-22-1,89-25 103,-272 48 641,-71-1-1421,1-1 1,-1 0-1,18-2 1,-55 9-2508,-4 2-1043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9.3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 3 8996,'-1'-2'6581,"0"7"-6375,-1 40 374,2 1-1,11 89 0,1-15-108,-7 77 394,-4-87-408,16 114 1,-16-216-525,8 37 374,-9-44-341,0 0 0,0 0 0,0-1 0,0 1 0,1 0 0,-1 0 0,0 0 0,0-1 1,1 1-1,-1 0 0,1-1 0,-1 1 0,1 0 0,-1-1 0,1 1 0,-1 0 0,1-1 0,0 1 1,-1-1-1,1 1 0,0-1 0,-1 1 0,1-1 0,0 0 0,0 1 0,0-1 0,-1 0 1,1 1-1,0-1 0,0 0 0,0 0 0,-1 0 0,1 0 0,0 0 0,0 0 0,0 0 0,0 0 1,-1 0-1,1 0 0,2-1 0,-2 0-157,0-1-1,1 1 1,-1 0 0,0-1 0,0 1 0,0-1-1,0 0 1,0 1 0,0-1 0,0 0-1,-1 1 1,1-1 0,0 0 0,-1 0 0,0 0-1,1 1 1,-1-1 0,0 0 0,0 0-1,0 0 1,0-2 0,1-6-786,4-39-2803,-1-8-2693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0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17 160 4130,'0'0'10191,"12"8"-10151,38 21-291,-49-29 237,1 0-1,-1 1 0,0-1 0,1 0 1,-1 0-1,1 0 0,-1 0 0,0 0 0,1 0 1,-1 0-1,0-1 0,1 1 0,-1 0 1,0-1-1,1 1 0,-1-1 0,0 1 0,0-1 1,1 0-1,-1 0 0,0 1 0,0-1 1,0 0-1,0 0 0,0 0 0,0 0 0,0 0 1,0-1-1,-1 1 0,1 0 0,0 0 0,-1 0 1,1-1-1,-1 1 0,1 0 0,-1-1 1,1 1-1,-1 0 0,0-2 0,3-4-4,1-2 52,-1 0 0,0 0 0,0 0 0,-1 0 1,0 0-1,0-1 0,-1 1 0,-1-1 1,1 1-1,-1-1 0,-1 0 0,-2-11 1,2 19 62,0 0 0,0 1 1,0-1-1,0 0 0,0 1 0,0-1 1,0 1-1,-1-1 0,1 1 1,0 0-1,-1-1 0,0 1 1,1 0-1,-1 0 0,0 0 0,1 0 1,-1 0-1,0 1 0,0-1 1,0 0-1,0 1 0,0 0 1,0-1-1,1 1 0,-4 0 0,-53 0 2643,52 1-2400,4-1-313,1 0-1,-1 1 1,0-1 0,1 1 0,-1-1-1,0 1 1,1 0 0,-1 0 0,1-1 0,-1 1-1,1 0 1,0 1 0,-1-1 0,1 0-1,0 0 1,0 0 0,0 1 0,0-1-1,-1 2 1,-2 12-6875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1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11701,'0'0'6841,"22"21"-6468,-12-13-307,16 16 135,-1 1-1,0 0 1,-2 2 0,-1 1 0,20 34-1,-18-17-116,-1 2 0,-3 0 0,-2 1 0,-1 1-1,-3 1 1,13 88 0,-23-104-144,-1 1 0,-1 0 0,-2 0 0,-1 0 1,-2 0-1,-1 0 0,-2-1 0,-2 1 0,-1-1 0,-23 56 0,17-57-389,-2-1 0,0 0 1,-24 29-1,29-46-431,0-1 1,-1 0 0,-1 0-1,-18 13 1,-18 6-4638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2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9 4914,'0'0'3997,"-13"0"-2397,-24 0-492,9 0 2379,46-8-2161,322 8 555,-318 1-1858,678 12 87,501-10-1543,-997-12 4061,-206 15-2585,-8 3-524,-1 0 0,0-1 1,0 0-1,-1-1 1,0 0-1,0 0 0,-25 8 1,16-6-771,-36 16-2884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2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383 753 9220,'0'0'3114,"6"-27"-2866,20-85 8,-25 109-210,0 0 0,0-1-1,-1 1 1,1 0 0,-1-1 0,0 1 0,0-1-1,0 1 1,-1-6 0,0 9-32,1-1 0,0 1 0,0-1 0,-1 1 1,1 0-1,0-1 0,0 1 0,-1 0 0,1-1 0,0 1 0,-1 0 0,1 0 0,-1-1 0,1 1 1,0 0-1,-1 0 0,1 0 0,-1-1 0,1 1 0,-1 0 0,1 0 0,0 0 0,-1 0 0,1 0 1,-1 0-1,1 0 0,-1 0 0,0 0 0,-6-1 226,-10-4 34,0 0 0,0 0 0,-1 2-1,0 0 1,0 1 0,1 1 0,-1 1 0,0 0-1,0 1 1,-19 4 0,29-2-240,0 0 1,-1 0-1,1 0 1,1 1-1,-1 0 0,1 0 1,-1 1-1,1 0 1,0 1-1,1-1 0,0 1 1,0 1-1,0-1 1,0 1-1,1 0 0,0 0 1,1 0-1,-1 1 1,2 0-1,-6 14 0,-1 3 45,1 0 0,2 1 0,0 0 0,2 1-1,-3 38 1,6 95 343,2-152-397,0-1 0,1 0 0,-1 1 0,2-1 0,-1 0-1,1 0 1,0 0 0,0 0 0,4 9 0,-3-12-9,-1-1 0,1 1 0,-1-1 0,1 1 0,0-1 0,0 0 0,1 0 0,-1 0 0,1-1 0,-1 1-1,1-1 1,0 1 0,0-1 0,0-1 0,0 1 0,7 1 0,-2 1 3,1-2 1,0 1-1,0-1 0,0-1 0,0 0 1,1 0-1,-1-1 0,0 0 1,0-1-1,0 0 0,0-1 0,0 0 1,0-1-1,17-6 0,-17 4-58,1-1 0,-1 0 1,0-1-1,-1 0 0,1 0 0,-1-1 0,-1 0 0,0-1 0,0 0 0,-1 0 1,8-13-1,0-4-214,-1-1 0,-1-1-1,-2 0 1,-1 0 0,-1-1 0,-1-1 0,-2 0 0,0 1 0,0-34 0,1-309-1936,-8 260 2367,1 86-41,-1 0 1,-10-49 0,9 63 13,-2 0-1,1 0 0,-2 1 0,1-1 1,-1 1-1,-1 0 0,0 0 0,-10-12 1,15 22-79,1 0 0,0 1 0,-1-1 0,1 0 0,-1 1 0,1-1 0,-1 1 0,1-1 0,-1 0 0,1 1 0,-1-1 0,1 1 0,-1 0 0,0-1 0,1 1 0,-1 0 0,0-1 0,1 1 0,-1 0 1,0-1-1,1 1 0,-1 0 0,0 0 0,0 0 0,1 0 0,-2 0 0,-4 15 1239,9 29-627,15 31-533,-3 0-1,6 94 0,-5 154 442,-8-98-410,-7-206-184,1 23-39,10 50 0,-11-84 25,1 1 1,0-1-1,0 1 0,1-1 0,0 0 1,1 0-1,-1 0 0,2-1 1,-1 1-1,1-1 0,0 0 0,7 8 1,-9-13-43,-1 0 0,0 0 0,0 0 0,1 0 0,-1-1 1,1 1-1,0-1 0,-1 1 0,1-1 0,0 0 0,0 0 0,0 0 1,0 0-1,0-1 0,0 1 0,0-1 0,0 0 0,0 0 0,0 0 1,0 0-1,4-1 0,-3-1-79,1 0 0,-1 1 0,0-2 0,1 1 0,-1 0 0,0-1-1,0 0 1,-1 0 0,1 0 0,-1 0 0,1-1 0,2-4 0,7-9-1093,-1 0 0,-1-1 0,-1-1 0,15-35 0,1-14-4964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3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 8388,'0'0'8321,"-4"-1"-7654,4 1-626,0 0-1,-1-1 1,1 1 0,-1 0 0,1 0-1,-1 0 1,1 0 0,-1 0 0,1 0-1,-1 0 1,1 0 0,-1 1 0,1-1-1,0 0 1,-1 0 0,1 0 0,-1 0-1,1 1 1,-1-1 0,1 0 0,0 0-1,-1 1 1,1-1 0,0 0-1,-1 0 1,1 1 0,0-1 0,-1 1-1,1-1 1,0 0 0,0 1 0,-1-1-1,1 1 1,0-1 0,0 1 0,-8 28 686,5 53-334,2-56-213,-2 333 755,3-254-761,0-83-154,1 0 0,0 0 0,2 1 0,0-1 0,10 28 0,-12-44-67,1-1 0,0 1-1,0-1 1,1 1 0,0-1-1,0 0 1,0 0-1,0 0 1,1 0 0,0-1-1,0 0 1,0 0-1,0 0 1,1 0 0,0 0-1,0-1 1,0 0 0,0 0-1,0 0 1,0-1-1,1 0 1,-1 0 0,1 0-1,11 2 1,-5-3-456,0 1-1,0-2 1,0 1 0,15-3 0,-23 2 178,0-1 1,0 0 0,0 0-1,0 0 1,-1 0 0,1-1-1,0 1 1,-1-1-1,1 0 1,-1 0 0,0 0-1,0 0 1,1-1 0,-2 1-1,1-1 1,4-4 0,16-27-4551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3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13606,'0'0'4226,"245"0"-4034,-165 0 96,-3-3-288,-12-12-352,-17 1-1088,-16-1-1938,-16 4-2913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3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 19465,'0'0'3826,"-10"2"-6564,-6-2 754,-6 0 415,2 0-464,4 0-512,3 0-2898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8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20 284 6339,'0'0'8249,"-1"0"-8107,0 1 1,0-1-1,0 1 1,0-1-1,1 0 1,-1 1-1,0-1 0,0 0 1,0 0-1,0 0 1,0 1-1,0-1 1,0 0-1,0 0 1,0-1-1,0 1 0,-2 0 1,5-12-88,1 1 1,0 0-1,1 0 1,0 0-1,1 1 1,0-1-1,1 1 1,0 0-1,13-15 1,-19 25-60,0-1 0,1 1 0,-1 0 0,0 0 0,0-1 0,0 1 1,1 0-1,-1 0 0,0 0 0,0 0 0,1 0 0,-1-1 0,0 1 0,0 0 0,1 0 0,-1 0 1,0 0-1,0 0 0,1 0 0,-1 0 0,0 0 0,1 0 0,-1 0 0,0 0 0,0 0 1,1 0-1,-1 0 0,0 0 0,1 0 0,-1 0 0,0 1 0,0-1 0,1 0 0,-1 0 1,0 0-1,0 0 0,0 1 0,1-1 0,-1 0 0,0 1 0,7 15-74,54 297 610,-45-206-319,5 0 0,58 172 1,-73-262-203,2 0 0,0-1 0,0 0 1,2 0-1,0-1 0,0 0 0,21 21 1,-27-32-4,1 1 1,0-1 0,0 0 0,0-1-1,0 1 1,1-1 0,-1 0 0,1 0-1,0-1 1,0 0 0,0 0 0,0 0-1,0 0 1,0-1 0,0 0 0,1-1-1,-1 1 1,0-1 0,1 0 0,-1-1-1,0 0 1,0 0 0,1 0-1,-1-1 1,9-3 0,-6 1 8,-1 0 0,0-1 0,0 0 0,0-1 0,0 0 0,-1 0 0,0 0 0,0-1 0,-1 0 0,11-15 0,5-10-27,23-46 0,-36 62-21,13-27-136,-2 0-1,-2-2 1,-2 0-1,20-92 1,-24 66-71,-3-1 1,0-116-1,-10-47 318,0 226-81,0 1 0,0-1 0,-1 0 0,-5-16-1,6 24 14,1 0 0,0-1 0,-1 1-1,1 0 1,-1-1 0,1 1-1,-1 0 1,1 0 0,-1 0 0,0-1-1,0 1 1,0 0 0,0 0 0,0 0-1,0 0 1,0 0 0,0 1-1,0-1 1,0 0 0,0 0 0,0 1-1,-1-1 1,1 0 0,0 1-1,-1 0 1,1-1 0,0 1 0,-1 0-1,1-1 1,0 1 0,-1 0 0,1 0-1,0 0 1,-1 0 0,1 1-1,-1-1 1,1 0 0,0 0 0,-1 1-1,-1 0 1,0 1 24,0 1 1,0-1-1,0 1 1,0-1-1,1 1 1,-1 0-1,1 0 0,0 0 1,0 0-1,0 0 1,0 1-1,1-1 0,-1 0 1,1 1-1,-2 7 1,-11 63 257,11-56-232,-5 38 210,3 1 0,3 107 0,2-156-254,1-1-1,0 0 1,0 0-1,1 0 1,-1 0-1,1 0 1,1 0-1,0 0 1,0-1-1,0 1 1,1-1-1,-1 0 1,1 0-1,1 0 1,-1-1-1,1 1 1,0-1-1,1 0 1,-1-1-1,1 1 1,0-1-1,11 6 1,-2-3-335,0-1 0,1-1 0,0 0 0,0-1 1,0-1-1,0 0 0,0-2 0,32 1 0,-1-2-4026,-12 0-4125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8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13 380 9957,'0'0'5714,"-13"219"-5186,13-140 161,0-7-273,0-11-336,0-15-80,0-26-128,7-8-464,6-12-1489,-4 0-16,-9-26-2513</inkml:trace>
  <inkml:trace contextRef="#ctx0" brushRef="#br0" timeOffset="1">7 1 11925,'0'0'2642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8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1004 7171,'0'0'6385,"-2"-21"-5935,-8-68-137,10 84-274,-1 1 1,1 0 0,-1-1 0,0 1 0,0 0 0,0 0 0,-1 0 0,0 0 0,1 0 0,-1 0 0,-1 1-1,1-1 1,0 0 0,-1 1 0,0 0 0,0 0 0,0 0 0,0 0 0,0 0 0,-1 0 0,-5-3-1,1 3-11,0 1-1,0 0 0,0 0 0,0 1 0,0 0 0,-1 0 0,1 1 0,-10 1 0,8-1-55,7 0 43,-1 1 0,0 0 0,1 0 0,-1 0 0,1 0 0,-1 0 0,1 1 0,0 0 0,-1 0 0,1 0 1,0 0-1,0 0 0,0 1 0,1-1 0,-1 1 0,0 0 0,1-1 0,0 1 0,0 0 0,0 1 0,0-1 0,-2 6 0,-5 8 144,2 0 1,0 1 0,-5 20 0,0 12 303,2 0 0,2 1 0,2 0 0,2 83 1,4-131-429,0 1 1,0-1 0,0 1-1,0-1 1,0 1 0,1-1-1,0 1 1,0-1 0,0 1-1,0-1 1,0 0 0,0 1 0,1-1-1,0 0 1,0 0 0,2 3-1,-1-4 0,0 0-1,0 0 0,0 0 0,0-1 1,1 1-1,-1-1 0,0 0 1,1 0-1,-1 0 0,1-1 0,-1 1 1,1-1-1,-1 0 0,1 0 0,5 0 1,-1 0-20,-1-1-1,1 0 1,0 0 0,-1-1 0,1 0 0,-1 0 0,1-1 0,-1 0 0,0 0-1,0 0 1,8-7 0,-3 2-6,0-1 0,-1 0 0,-1-1 0,0 0 0,14-19 0,-1-2-204,-3-2-1,0 0 1,24-59-1,-31 58-326,-1-1 1,-1 0-1,-2-1 0,-2 0 0,4-50 1,-5-183-2189,-7 251 2595,-2-52 286,-3 0 0,-4 0 0,-2 1-1,-39-122 1,36 160 1321,14 30-1358,-1 0 0,1 0 0,-1 0 1,0 0-1,1 1 0,-1-1 0,1 0 0,-1 1 0,0-1 1,0 1-1,1 0 0,-1-1 0,0 1 0,0 0 0,1 0 0,-3 0 1,3 0 179,1 62-82,0 84 282,20 167 0,1-148-223,41 252 221,-60-409-513,25 95-78,-25-95 43,2 0-1,-1 0 0,1-1 0,0 1 0,1-1 0,-1 0 0,2 0 0,-1-1 0,12 11 0,-16-15-60,1 0-1,0-1 0,0 1 1,-1-1-1,1 0 0,0 0 0,1 1 1,-1-1-1,0 0 0,0-1 1,0 1-1,0 0 0,1-1 0,-1 1 1,0-1-1,1 0 0,-1 0 0,0 0 1,1 0-1,-1 0 0,0 0 1,1-1-1,-1 1 0,0-1 0,0 1 1,1-1-1,-1 0 0,0 0 1,2-1-1,0-1-277,1-1 1,-1 1 0,-1-1-1,1 0 1,0 1-1,-1-2 1,0 1-1,0 0 1,0-1 0,0 1-1,1-6 1,20-46-5157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9.7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312 0 11461,'0'0'5211,"-35"31"-4747,-110 97-392,125-113-66,2 1 0,0 1 0,1 1 0,-22 28 0,36-40 7,0 1-1,0-1 1,1 1 0,0-1-1,0 1 1,0 0-1,1-1 1,0 1 0,1 0-1,-1 0 1,1 0 0,1 0-1,-1 0 1,1 0-1,2 8 1,-1-8 19,1 1 0,0 0 0,0-1 0,0 0-1,1 0 1,0 0 0,0 0 0,1 0 0,0-1 0,0 0 0,0 0 0,1 0 0,0-1-1,0 0 1,1 0 0,-1-1 0,1 1 0,0-1 0,13 5 0,2 1-801,-1-1 1,2-1 0,-1-1-1,1-1 1,33 5-1,-27-8-3302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9076,'0'0'7022,"-2"8"-6163,-4 48-305,2 0 0,5 71 0,0-46-220,-2-3 69,7 162 296,-3-213-688,0 0 1,2 0-1,1 0 0,2-1 1,0 0-1,19 41 1,-22-59-131,-1-1 1,1 1-1,1 0 1,-1-1-1,1 0 1,0-1 0,1 1-1,0-1 1,0-1-1,13 9 1,-16-11-297,1 0-1,0-1 1,0 0 0,0 0-1,0 0 1,0-1-1,1 1 1,-1-1 0,0-1-1,1 1 1,-1-1 0,1 0-1,-1 0 1,1 0 0,-1-1-1,0 0 1,1 0 0,-1 0-1,5-2 1,18-17-5580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9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11077,'0'0'3794,"203"6"-3794,-132-32-592,-1-12-1281,-15 4-5923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50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6979,'0'0'6358,"0"0"-6228,-1 1 1,1-1-1,-1 0 1,1 1-1,0-1 0,-1 1 1,1-1-1,-1 1 1,1-1-1,0 1 1,-1-1-1,1 1 0,0-1 1,0 1-1,-1-1 1,1 1-1,0-1 1,0 1-1,0 0 1,0-1-1,0 1 0,0-1 1,0 1-1,0 0 1,0-1-1,0 1 1,0 0-1,8 3 46,1 0 1,-1 0-1,1-2 0,-1 1 0,1-1 1,0 0-1,0 0 0,13-1 0,82-1 49,-53-1-211,-39 0-106,1 0-1,-1-1 1,0 0 0,23-7-1,21-5-2452,-46 14 1358,-7 11-7110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5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11013,'0'0'4754,"232"0"-4258,-165 0-416,-9 0-80,-10 0-64,-12 0-784,-14 0-977,-6 6-1024,-9-6-1537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5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19 7491,'0'0'5619,"0"-5"-5040,-3-8 78,3 16 461,0 33 770,0-7-2304,23 376 1296,-4-130-5,-17-195-715,-1-28-92,2 1 1,11 56 0,3-62 59,-17-46-171,0 0 1,1 0-1,-1 0 0,0-1 1,0 1-1,1 0 0,-1 0 0,1 0 1,-1-1-1,1 1 0,-1 0 1,1 0-1,-1-1 0,1 1 1,0 0-1,-1-1 0,1 1 1,0-1-1,-1 1 0,1-1 0,0 1 1,0-1-1,0 0 0,0 1 1,-1-1-1,1 0 0,0 0 1,0 1-1,0-1 0,0 0 1,0 0-1,0 0 0,0 0 1,-1 0-1,1 0 0,0 0 0,0-1 1,0 1-1,0 0 0,0 0 1,0-1-1,-1 1 0,1 0 1,0-1-1,0 0 0,1-1-59,-1 0-1,0 0 0,0 0 1,-1 0-1,1 0 0,0 0 1,-1 0-1,1 0 0,-1-1 1,0 1-1,1 0 0,-1 0 1,0-1-1,-1 1 0,1-4 1,-1-4-166,2-256-8277,-1 203 5701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5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143 399 2593,'0'0'4917,"-16"-25"-4012,-80-118 922,91 133-1514,1-1-1,-1 0 1,2 1-1,-1-2 1,1 1 0,1 0-1,0-1 1,1 1-1,0-1 1,1 1-1,1-14 1,0 23-283,-1-1 1,1 1-1,0 0 0,-1 0 1,1 0-1,0 0 0,1 0 1,-1 0-1,0 0 0,1 1 0,-1-1 1,1 0-1,-1 1 0,1-1 1,0 1-1,-1-1 0,1 1 1,0 0-1,0 0 0,0 0 0,0 0 1,4-1-1,58-21 225,-48 19-129,13-2-110,0 1 1,0 1-1,1 2 0,0 1 1,-1 2-1,40 5 1,-59-5 18,1 2 1,0-1 0,-1 1 0,0 1 0,0 0 0,0 1-1,0-1 1,-1 2 0,1 0 0,-1 0 0,-1 0-1,9 9 1,-4-3 52,0 0 1,-1 1-1,-1 0 0,-1 1 0,0 1 1,16 29-1,-22-31-34,0 1 1,-1-1-1,0 1 1,-1 0-1,-1 0 1,0 0-1,-1 1 1,0-1 0,-1 0-1,-1 0 1,0 0-1,-1 0 1,0-1-1,-1 1 1,-7 14-1,0-8-27,-1 0 0,0 0 0,-2-1 0,0-1 1,-1 0-1,-1-1 0,0-1 0,-1-1 0,-21 15 0,23-19-131,1-2 0,-2 1 1,0-2-1,0 0 0,0-1 1,-1-1-1,0-1 0,0 0 0,0-1 1,-1-1-1,1 0 0,-22-1 0,37-2 74,0 0 0,1 0 0,-1 0 0,0 0 0,1-1 0,-1 1 0,0-1 0,1 1 0,-1-1 0,1 1 0,-1-1 0,1 0 0,-1 0 0,1 0-1,0 0 1,-1 0 0,1 0 0,0 0 0,-2-2 0,3 2 26,0 0 0,0 1-1,-1-1 1,1 0 0,0 0 0,0 0-1,0 1 1,0-1 0,-1 0 0,1 0-1,0 0 1,1 1 0,-1-1 0,0 0-1,0 0 1,0 0 0,0 1-1,1-1 1,-1 0 0,0 0 0,1 1-1,-1-1 1,0 0 0,1 1 0,-1-1-1,1 0 1,-1 1 0,1-1 0,0 1-1,-1-1 1,1 1 0,-1-1 0,1 1-1,0-1 1,-1 1 0,1 0 0,0-1-1,0 1 1,-1 0 0,1 0 0,0-1-1,1 1 1,6-3 19,-1 1 1,1 0-1,0 0 1,0 1-1,0 0 1,0 0-1,0 1 1,0 0-1,0 0 1,-1 1-1,1 0 1,0 1-1,12 3 1,-5-1 86,0 2 1,0 0-1,-1 0 1,0 1-1,0 1 0,13 10 1,11 10 286,-1 3 0,60 63 0,-79-74-316,-1 1 0,-1 1 1,0 1-1,-2 0 1,-1 1-1,16 36 1,-29-56 417,-9-32-17611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5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14887,'0'0'2641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52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80 8228,'0'0'5613,"-6"-7"-5119,-1 0-323,0 0 1,-1 1-1,0 0 1,0 0 0,0 1-1,0 0 1,-1 0 0,0 1-1,0 0 1,0 0 0,0 1-1,-1 1 1,1-1-1,-15 0 1,21 3-156,-19-2 94,0 2 1,-1 0-1,-27 5 1,43-3-94,0-1 1,0 1 0,1 0-1,-1 1 1,0 0 0,1 0 0,0 0-1,0 1 1,0 0 0,0 0-1,1 0 1,-1 1 0,1 0-1,-6 7 1,-1 5 103,0 1 0,1 0-1,1 0 1,0 1 0,2 1 0,0-1 0,1 1-1,1 1 1,1-1 0,-4 34 0,2 19 347,3 121 0,4-172-377,2 1 1,0-1-1,1 1 0,2-1 0,0 0 1,1 0-1,13 28 0,-15-39-48,2 0 0,0-1 0,0 1 0,1-1 0,0-1 0,1 1-1,0-1 1,0-1 0,1 1 0,0-2 0,1 1 0,0-1 0,0 0 0,0-1 0,18 8 0,-8-7-76,0-1 1,0-1-1,1 0 1,0-2-1,0 0 1,0-1-1,0-1 1,0-2-1,0 0 1,0-1-1,0 0 0,0-2 1,-1-1-1,0 0 1,1-2-1,-2 0 1,1-1-1,-1-1 1,-1-1-1,32-22 1,-37 22-534,-1 0 1,-1-1 0,0 0-1,-1-1 1,0 0 0,0 0-1,-2-1 1,1 0 0,-2-1-1,9-20 1,-4-1-4947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59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18 672,'0'0'11347,"-16"-18"-6206,10 18-2134,36 3-2982,0 0 1,0 2-1,-1 2 1,33 10 0,22 6-18,-43-10 16,-33-10-17,0 0 0,0 0-1,0-1 1,0 0 0,1-1 0,7 1 0,-15-2 369,-30-1-443,-1-14-27,28 13 1,-1 0 0,1 0 0,-1 1 0,1-1 0,-1 1 0,0 0 0,1 0 0,-1 0-1,0 0 1,-5-1 0,8 2-70,0 0 0,-1 0 0,1-1 0,0 1 0,-1 0 0,1-1 0,0 1 0,0 0 1,-1-1-1,1 1 0,0 0 0,0-1 0,0 1 0,0 0 0,-1-1 0,1 1 0,0-1 0,0 1 0,0 0 0,0-1 0,0 1 0,0-1 0,0 1 0,0 0 0,0-1 0,0 1 0,0-1 0,0 1 0,1 0 0,-1-1 0,0-3-1884,0-10-6002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12.4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1283 195 9092,'0'0'7742,"1"-7"-6779,-1 4-893,1 0-1,-1 0 0,1 0 1,-1 0-1,0-1 0,0 1 0,0 0 1,-1 0-1,1 0 0,-1 0 0,0 0 1,0 0-1,0 0 0,0 0 0,0 0 1,-1 0-1,1 0 0,-1 0 0,0 1 1,0-1-1,0 1 0,0-1 1,0 1-1,-1 0 0,-4-4 0,-11-7 9,-8-7-4,-46-25-1,62 40-80,0 0-1,0 1 0,-1 0 0,0 1 0,0 0 1,0 1-1,0 0 0,-17-1 0,27 3 2,-26-1-137,-50 4 1,68-1 128,1-1 0,-1 1 0,0 1 0,1-1 1,-1 2-1,1-1 0,0 1 0,0 0 0,-9 7 1,-18 15 25,2 2 1,1 1-1,1 1 1,2 2-1,1 1 1,2 2-1,1 0 1,1 1 0,3 2-1,1 0 1,1 1-1,3 1 1,1 1-1,1 0 1,3 0-1,-10 72 1,12 10 201,5-1 0,17 175 1,56 234 330,-32-301-243,9 355 1,-45-540-305,0-20 55,-1 0-1,-1 1 1,-5 28-1,4-47-30,1 0 1,-1 0-1,-1 0 0,1-1 1,-1 1-1,0 0 0,-1-1 1,1 0-1,-1 0 0,-1 0 1,1 0-1,-1-1 0,0 0 1,0 0-1,-8 6 0,1-3-31,1-1 0,-2-1-1,1 0 1,-1 0 0,0-2-1,0 1 1,0-2 0,0 1-1,-1-2 1,-16 2-1,-10-2-333,0-1-1,-48-6 1,74 4 201,0-1 0,1 0 1,-1-2-1,1 1 0,0-1 1,0-1-1,0-1 0,0 0 1,1 0-1,-15-11 0,25 16-6,1 0-1,-1 0 0,0 0 0,0-1 0,1 1 0,-1-1 0,1 1 0,-1-1 0,1 0 0,0 1 0,0-1 0,0 0 0,0 0 0,0 0 0,0 0 1,0 0-1,0 0 0,1 0 0,-1 0 0,1 0 0,0 0 0,0 0 0,-1 0 0,1-1 0,0 1 0,1 0 0,-1 0 0,0 0 0,1 0 1,-1 0-1,1 0 0,0 0 0,1-3 0,25-25-4867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51.01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1 177 7267,'0'0'4453,"45"0"-424,-12 1-3803,1-3 1,-1 0 0,0-2 0,32-9-1,-25 5-97,0 3 0,0 1 0,70 1 0,-57 3-77,70-9-1,76-9 97,29-5 22,-133 12 115,1 3 1,148 8-1,-100 2-218,-95-2-32,34 1 118,135-16 0,112-11-31,-299 25-60,95-8 42,40-1-186,-70 8 13,101 4-177,-107 13 227,-82-15-129,-7 0 207,0 0-1,-1 0 1,1 0 0,-1 0 0,1 0 0,0 0-1,-1 0 1,1 0 0,-1 0 0,1 0 0,-1 0-1,1 1 1,0-1 0,-1 0 0,1 0 0,-1 0-1,1 1 1,-1-1 0,1 0 0,-1 1-1,1-1 1,-1 0 0,1 1 0,-1-1 0,0 1-1,1-1 1,-1 1 0,1-1 0,-1 1 0,0-1-1,0 1 1,1-1 0,-1 1 0,0-1 0,0 1-1,0 0 1,0-1 0,1 1 0,-1-1 0,0 1-1,0 0 1,0-1 0,0 1 0,0 0-1,0-1-167,0-40-14607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14.5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942 111 3506,'0'0'5511,"-7"-26"2418,-1 18-7924,0 1-1,0 0 0,-1 0 0,0 1 0,-1 0 1,1 1-1,-1 0 0,0 0 0,0 1 0,-1 1 1,1-1-1,-15-1 0,-9 0 6,1 1 1,-57 1-1,82 4-8,1 1 1,0-1 0,-1 1-1,1 1 1,0-1-1,1 1 1,-1 1 0,0-1-1,1 1 1,0 0-1,0 1 1,0-1 0,0 1-1,1 0 1,0 1-1,0-1 1,-5 8-1,-9 11 17,1 0-1,-26 50 0,34-53 20,2 0 0,0 0 0,1 0 0,1 1 0,0 0 0,2 1-1,-1 25 1,2 165 226,5-116-273,11 202 136,0-42 37,-1-81-21,53 274 1,-59-412-135,5 37 106,-3 0 1,-5 149 0,-5-204-97,-1 1 0,-1 0 0,0 0 0,-2-1 0,0 0 0,-1 0 0,-1-1 1,-1 0-1,-14 22 0,13-25-17,0 0 0,-1-1 0,-1 0 0,0-1 0,-1-1 0,-1 0 0,0-1 0,-1 0 0,0-1 0,-27 15 0,32-21-86,-1-1 0,0 0 0,0-1 0,0 0 0,0-1-1,0 0 1,-1 0 0,1-2 0,-1 1 0,1-1 0,-13-2 0,15 1-519,0-1 1,1 0-1,0 0 1,-1-1-1,1 0 0,0 0 1,0-1-1,1 0 0,-9-5 1,-25-27-9104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21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0 412 5074,'0'0'5526,"0"-11"-4713,0-47 540,33 15 2377,8-6-2463,-41 48-443,2 28-763,1 1-1,2-1 1,12 47-1,2 3 184,-1 24 211,-1-4-174,31 97-1,-44-182-266,0 0 0,1-1 0,0 1 1,0-1-1,11 15 0,-13-22-7,0-1 0,0 1-1,0-1 1,0 0 0,1 0 0,0 0 0,-1 0 0,1-1 0,0 1-1,0-1 1,0 0 0,0 0 0,1-1 0,-1 1 0,0-1 0,1 0-1,6 1 1,-2-2 17,-1 1-1,1-2 1,0 1-1,-1-1 1,1-1-1,-1 1 1,1-1-1,-1-1 1,0 0-1,0 0 1,0 0-1,0-1 1,-1 0-1,1-1 1,-1 0-1,0 0 1,-1 0-1,1-1 1,10-12-1,6-9-26,-1-2 0,0 0 0,23-46 0,-45 75 1,32-58-133,-3 0-1,-2-2 0,-3-1 1,-3-1-1,-2-1 0,19-120 1,-35 163 89,-1-1 1,0 1 0,-2-1-1,-1 1 1,-3-24 0,4 40 34,-1 0 0,0 0 0,0 0 0,0 1-1,0-1 1,0 0 0,-1 1 0,0-1 0,0 1 0,0-1 0,0 1 0,0 0 0,-1 0 0,1 0 0,-1 0 0,0 1 0,0-1 0,0 1 0,0-1-1,0 1 1,-1 0 0,1 0 0,-1 1 0,1-1 0,-1 1 0,1 0 0,-1 0 0,0 0 0,0 0 0,0 0 0,0 1 0,0 0 0,-4 0-1,6 0 15,1 0 0,-1 0 0,1 1 0,-1-1 0,1 0 0,-1 1 0,1-1 0,-1 1 0,1-1 0,-1 1 0,1 0 0,0 0 0,-1 0 0,1-1 0,0 1 0,0 0 0,0 1 0,0-1 0,0 0 0,0 0 0,-1 2 0,-1 2 7,1-1-1,0 1 1,0 0-1,0-1 1,0 1-1,-1 10 0,0 7 62,1 0 0,1 30 1,1-43-25,0 11 10,1 0 0,0 0 0,1 0-1,7 24 1,-6-35-38,0 1 0,0-1 0,1-1 0,1 1 0,0-1 0,0 0 0,0 0 0,1 0 0,0 0 0,13 12 0,-4-9-266,-1 0 0,1 0 1,1-2-1,22 11 0,-21-11-555,0 0 1,29 22-1,-33-16-3813,-11-3-4083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2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5074,'0'0'8396,"0"22"-7756,16 362 2663,-14-350-3189,-2-24-145,1 0-1,0 0 0,0 0 1,1-1-1,0 1 1,1 0-1,4 9 1,-7-39-4969,0-5 1129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22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12 6451,'0'0'9012,"-9"-12"-9044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22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2769,'0'0'10747,"14"0"-6406,63 5-3974,124 1-641,-167-6-447,-32 14-6688,-2-8 3688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2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10661,'0'0'4994,"202"-32"-4530,-147 26-191,0 0-273,-10-2-129,0 2-1455,-23 0-2050,-12 0-3217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4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2177,'0'0'2225,"-21"0"7934,28 1-10116,-1 1 0,0-1 0,0 2-1,0-1 1,0 0 0,0 1 0,-1 0 0,7 5-1,30 13 43,-30-18-43,1 0-1,0-1 1,0 0 0,0-1 0,19 0 0,-9 1-1025,2 1-6790,-12-3 2608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43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61 2849,'0'0'1638,"0"-5"-1165,0-14-120,0 3 5438,0 26-5991,0 398 2471,0-168-3849,0-568-2529,0 107 4162,1 216-61,0 0-1,1 0 1,-1-1 0,1 1 0,0 0 0,0 0 0,0 1-1,1-1 1,0 0 0,0 1 0,0 0 0,0 0 0,1 0-1,7-7 1,-5 5 9,0 0-1,0 1 1,1 0 0,-1 0-1,1 1 1,1 0-1,-1 0 1,16-5-1,-15 7 105,0 1 1,0 0-1,0 1 0,0 0 0,0 0 0,0 1 0,0 0 0,0 0 0,0 1 0,0 0 0,-1 1 0,15 6 0,-4-1 201,0 2 0,0 0-1,30 24 1,-45-31-284,0-1 0,0 1 0,0 0-1,0 0 1,0 0 0,-1 1 0,1-1 0,-1 1 0,0-1-1,0 1 1,0 0 0,-1 0 0,1 0 0,-1 0 0,0 0 0,0 0-1,0 5 1,-1-1 58,0-1-1,0 1 1,-1-1-1,0 0 1,0 1-1,-1-1 1,0 0-1,-1 0 0,-2 8 1,-6 6 109,0 0-1,-2 0 1,0-1-1,-2 0 1,-16 18 0,19-25-386,-1 0 0,0 0 0,0-1 0,-1-1 0,-28 18 0,33-24 62,0-1 1,0 0-1,0-1 1,-1 1-1,1-2 1,-1 1 0,0-2-1,1 1 1,-1-1-1,0-1 1,0 1-1,-12-3 1,19 2 47,1 0 0,-1-1 0,1 1 0,-1-1 0,1 0 1,-1 0-1,1 0 0,-1 0 0,1 0 0,0-1 0,0 1 0,-1-1 1,1 1-1,0-1 0,0 0 0,1 0 0,-1 0 0,0 0 1,1 0-1,-1 0 0,1 0 0,-1-1 0,1 1 0,0 0 0,0-1 1,-1-3-1,0-4 79,0 0 1,0 0-1,1 0 1,0-1-1,1-12 1,0 22 35,1-1 0,-1 0 0,1 1-1,0-1 1,0 1 0,0-1 0,0 1 0,0 0 0,0-1 0,0 1-1,0 0 1,0 0 0,0 0 0,1 0 0,-1 0 0,1 0 0,-1 0-1,1 0 1,-1 0 0,1 1 0,-1-1 0,1 0 0,-1 1 0,1-1-1,0 1 1,-1 0 0,1 0 0,0 0 0,0 0 0,-1 0 0,4 0 0,57 3 858,-53-1-768,-1 1 1,0 0 0,0 0 0,-1 0 0,1 1 0,-1 1-1,1-1 1,-1 1 0,-1 1 0,1-1 0,-1 1 0,9 10-1,10 13 640,29 42 0,-52-70-732,60 94 1103,-36-51-657,57 68 0,-83-112-493,0 0 1,0 0 0,0 0 0,0 0 0,0 1-1,0-1 1,0 0 0,0 0 0,1 0 0,-1 0-1,0 0 1,0 0 0,0 0 0,0 1-1,0-1 1,0 0 0,1 0 0,-1 0 0,0 0-1,0 0 1,0 0 0,0 0 0,1 0 0,-1 0-1,0 0 1,0 0 0,0 0 0,0 0 0,1 0-1,-1 0 1,0 0 0,0 0 0,0 0 0,0 0-1,1 0 1,-1 0 0,0 0 0,0 0 0,0 0-1,0 0 1,0 0 0,1 0 0,-1-1 0,0 1-1,0 0 1,0 0 0,0 0 0,0 0 0,0 0-1,1-1 1,2-12-897,-2-25-1624,-2 31 1450,1-33-4148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44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489 27 3458,'0'0'2326,"-17"-2"-1544,-134-21 1992,53 22-1320,56 1-1104,36 1-313,1 0 0,-1 0 1,1 1-1,-1-1 0,1 1 1,0 0-1,0 1 0,0-1 1,0 1-1,0 0 0,0 0 1,1 1-1,-1-1 0,1 1 1,0 0-1,-4 5 0,0 0 107,0 0 1,1 1-1,0 0 0,1 0 0,0 1 0,-8 18 0,6-4 55,1 1 0,1-1 0,1 1 1,-2 33-1,3 105 746,4-132-701,0-8-48,1 0 0,1 0 1,1-1-1,0 1 0,2-1 0,16 46 0,-17-60-139,0-1 1,0 1-1,1 0 0,0-1 1,1 0-1,0 0 0,0-1 0,1 0 1,0 0-1,0 0 0,0-1 0,1 0 1,0 0-1,0-1 0,1 0 1,-1-1-1,1 0 0,0 0 0,15 4 1,-12-5-49,-1 0 1,1-1-1,0 0 0,0-1 1,0 0-1,-1-1 1,1 0-1,0-1 0,0-1 1,0 0-1,-1 0 1,1-1-1,-1 0 1,0-1-1,0-1 0,0 0 1,11-6-1,-11 4-191,-1 0 0,0-1 0,-1 0-1,1-1 1,-1 0 0,12-16 0,-12 13-597,-1-1 0,0-1 0,0 1 1,-2-1-1,8-22 0,-9 10-2804,-4 7-1056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00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288 843 4914,'1'-3'11957,"-1"2"-11937,0 0 0,1 1 0,-1-1 0,0 0 0,0 1 0,0-1 0,0 0 0,0 1 0,0-1 0,0 0 0,0 1 0,-1-1 0,1 0 0,0 0 0,0 1 1,0-1-1,-1 1 0,1-1 0,0 0 0,-1 1 0,1-1 0,-1 1 0,0-2 0,-124-88-684,119 87 610,0 0 0,-1 1 1,1-1-1,0 1 0,-1 0 0,1 1 1,-14-2-1,18 3 56,-1-1 0,1 1 0,-1 0 1,0 0-1,1 0 0,-1 0 0,1 1 0,-1-1 0,1 1 0,-1 0 0,1-1 0,0 1 1,-1 0-1,1 0 0,0 1 0,-1-1 0,1 0 0,0 1 0,0-1 0,0 1 0,0 0 1,1 0-1,-4 4 0,-1 5 36,1 1-1,0 1 1,1-1 0,0 1-1,1-1 1,1 1 0,-2 21 0,1 99 160,3-97-77,0-7 9,-1-2-2,1-1 0,1 0 1,1 1-1,2-1 0,7 29 1,-9-49-85,0 0 1,0-1 0,0 1 0,1 0 0,0-1-1,0 0 1,0 0 0,1 0 0,0 0-1,0 0 1,0-1 0,0 1 0,1-1 0,0-1-1,0 1 1,0 0 0,0-1 0,0 0-1,1 0 1,-1-1 0,1 0 0,0 0 0,0 0-1,-1 0 1,1-1 0,1 0 0,10 0-1,-11 0-10,-1-1-1,1 0 0,-1-1 0,1 1 0,-1-1 0,1 0 1,-1-1-1,0 1 0,1-1 0,-1 0 0,0 0 1,0-1-1,0 1 0,7-6 0,-5 2-11,-1 0-1,1 0 0,-1-1 1,0 0-1,0 0 0,-1-1 1,0 1-1,5-11 1,2-8-130,-2-1 0,0-1 1,-2 0-1,9-47 0,-7-5-753,-4 0 0,-4-118-1,-3 102 32,-6-30 536,-6 1 1,-31-138 0,40 242 338,1 7 23,3 7 20,-2 0 0,1 0 0,-1 0 1,0 0-1,0 1 0,-6-12 0,8 17-70,-1 1 0,1-1 0,-1 1 0,1 0 0,-1-1 0,1 1-1,-1-1 1,1 1 0,-1 0 0,0-1 0,1 1 0,-1 0 0,1 0 0,-1 0 0,0-1-1,1 1 1,-1 0 0,0 0 0,0 0 0,1 0 0,-1 0 0,0 0 0,1 0 0,-1 0-1,0 1 1,1-1 0,-1 0 0,0 0 0,1 0 0,-1 1 0,1-1 0,-1 0 0,0 1 0,1-1-1,-1 0 1,1 1 0,-1-1 0,1 1 0,-1-1 0,1 1 0,-1-1 0,1 1 0,0 0-1,-1-1 1,1 1 0,0-1 0,-1 1 0,1 0 0,0-1 0,0 1 0,0 0 0,0-1 0,-1 1-1,1 0 1,0-1 0,0 1 0,0 1 0,-1 84 193,4 1 0,3-1-1,28 135 1,78 508 952,-112-725-1160,6 28 47,0 0 0,2 0 0,14 34 0,-9-46-220,-13-20 149,1 0 0,-1 0 0,0 0 0,1-1 0,-1 1 0,0 0 0,1 0 0,-1 0 0,0-1 0,1 1 0,-1 0 0,0 0 0,1-1 0,-1 1 0,0 0 0,0 0 0,0-1 0,1 1 0,-1 0 1,0-1-1,0 1 0,0 0 0,0-1 0,1 1 0,-1 0 0,0-1 0,0 1 0,0 0 0,0-1 0,0 1 0,0-1 0,0 0 0,3-46-1415,-3 46 1418,0-49-3026,0-7-1774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51.4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 24 8180,'0'0'10549,"-4"-23"-9669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01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5507,'0'0'7099,"0"9"-6085,14 326 3011,-5-259-3355,2-1 0,29 100-1,-35-159-622,1 1-1,0-2 0,1 1 0,1-1 1,0 0-1,1 0 0,1-1 0,20 23 1,-26-33-49,-1 0 0,1-1 1,0 1-1,0-1 1,0 0-1,0-1 0,1 1 1,-1-1-1,1 0 1,-1 0-1,1 0 0,0 0 1,0-1-1,0 0 1,0 0-1,0 0 0,0-1 1,0 1-1,0-1 1,0 0-1,0-1 0,0 0 1,0 1-1,0-1 1,0-1-1,0 1 0,0-1 1,-1 0-1,1 0 1,0 0-1,-1-1 0,0 1 1,1-1-1,4-5 0,4-4-98,0 0 0,0-1 0,-1 0 0,-1-1 0,0 0 0,-1-1 0,-1 0 0,0-1 0,-1 0 0,10-31 0,-1-1-305,-3 0 0,13-85 0,-14 12-546,-3-180 0,-10 293 953,0 0 0,-1 0 0,-1 0 0,1 0 0,-1 1 0,-1-1 0,1 0 1,-1 1-1,-7-12 0,9 17 49,0-1 0,0 1 0,-1 0 0,1 0 0,-1 1 0,1-1 0,-1 0 0,0 0 0,0 1 0,1-1 0,-1 1 0,0 0 1,-1-1-1,1 1 0,0 0 0,0 0 0,0 0 0,-1 1 0,1-1 0,0 1 0,-1-1 0,1 1 0,-1 0 0,1-1 0,-1 1 0,1 1 0,0-1 0,-1 0 0,1 0 0,-1 1 0,1 0 0,0-1 1,0 1-1,-1 0 0,1 0 0,-4 2 0,2 0 21,0 1-1,0 0 1,0-1 0,0 1 0,0 1 0,1-1-1,0 0 1,0 1 0,0 0 0,0 0 0,1 0-1,0 0 1,0 0 0,0 0 0,1 0 0,-1 1 0,1-1-1,1 1 1,-1 5 0,-2 19 165,1 0 0,3 33 0,-1-61-226,1 3 3,-1 0 0,1 0 0,1 1-1,-1-1 1,1 0 0,-1 0 0,1 0 0,1-1-1,-1 1 1,1 0 0,0-1 0,0 0 0,0 1-1,0-1 1,1-1 0,0 1 0,0 0 0,0-1 0,0 0-1,0 0 1,1 0 0,5 3 0,53 19-1164,-1-12-3746,-41-12-117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01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0 218 896,'0'0'15506,"30"17"-15146,-1 0-318,0-1 0,39 14 0,-66-29-40,1 0 0,-1-1 0,0 1-1,0-1 1,0 0 0,1 0 0,-1 1 0,0-1 0,0-1 0,1 1 0,-1 0 0,0 0 0,0-1 0,0 1 0,0-1 0,1 0 0,-1 0-1,0 0 1,0 0 0,0 0 0,-1 0 0,1 0 0,0-1 0,0 1 0,-1-1 0,3-1 0,0-2-4,-1-1 1,1 1 0,-1-1-1,0 0 1,-1 0 0,4-9-1,-2 4-22,2-6 6,0 0 0,-2-1-1,0 1 1,-1-1 0,-1 0-1,0 0 1,-2-21 0,1 37 35,-1-1 1,0 1-1,-1-1 0,1 1 1,0-1-1,-1 1 1,0 0-1,1-1 0,-1 1 1,0-1-1,0 1 1,0 0-1,0 0 1,-1 0-1,1 0 0,-1 0 1,1 0-1,-1 0 1,0 0-1,0 0 1,1 1-1,-1-1 0,0 1 1,-1-1-1,1 1 1,0 0-1,0 0 1,0 0-1,-1 0 0,1 0 1,-1 0-1,1 1 1,0-1-1,-1 1 0,1 0 1,-1 0-1,1 0 1,-1 0-1,-3 0 1,1 1 12,-1-1 0,0 1 0,1 0 0,-1 0 0,1 1 0,0 0 0,-1 0 0,1 0 0,0 0 0,0 1 0,0 0 0,1 0 0,-1 0 0,1 0 0,-1 1 0,1 0 1,-4 4-1,-19 35-1091,10-13-2449,3-3-4010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47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12 384,'0'0'1769,"-16"0"576,16 1-2311,0-1 0,1 0 0,-1 0 0,0 0 0,0 0 0,0 0 0,0 0 0,0 0 0,1-1 0,-1 1 1,0 0-1,0 0 0,0 0 0,0 0 0,0 0 0,0 0 0,1 0 0,-1 0 0,0 0 0,0 0 0,0 0 0,0 0 0,0 0 0,0-1 0,0 1 0,0 0 0,1 0 0,-1 0 0,0 0 0,0 0 0,0 0 0,0-1 0,0 1 0,0 0 0,0 0 1,0 0-1,0 0 0,0 0 0,0-1 0,0 1 0,0 0 0,0 0 0,0 0 0,0 0 0,0 0 0,0-1 0,0 1 0,0 0 0,0 0 0,0 0 0,0 0 0,0 0 0,0 0 0,-1-1 0,1 1 0,0 0 0,0 0 0,0 0 0,0 0 1,0 0-1,-13-6-3197,10 6 3145,0 1-1,0 0 1,0 0-1,0 0 1,0 0-1,0 1 1,1-1-1,-1 1 1,0-1 0,1 1-1,-1 0 1,1 0-1,0 0 1,-1 0-1,1 1 1,0-1-1,0 0 1,1 1-1,-1 0 1,-2 4-1,-5 6-310,-1-1-621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49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18 256,'1'5'10213,"5"-8"-13183,10-16-2336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52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1 166 816,'0'0'4733,"4"-16"5595,4 61-9999,23 73 0,2 8 16,-11-2-66,24 105 74,-44-223-333,0 0-1,-1 1 1,2-1-1,-1-1 1,1 1-1,0 0 1,0-1-1,1 1 1,-1-1-1,1 0 1,7 7-1,-8-9-8,1-1-1,-1 0 0,1 0 1,-1 0-1,1-1 0,0 1 0,0-1 1,0 0-1,0 0 0,0 0 0,0 0 1,0-1-1,0 0 0,0 0 0,0 0 1,0 0-1,0 0 0,6-2 1,-3 0 10,0-1 1,0 1-1,0-1 1,-1 0 0,1 0-1,-1-1 1,1 0-1,-1 0 1,-1-1 0,1 0-1,0 0 1,-1 0-1,8-11 1,7-10-15,29-48 0,-47 71-14,28-50-327,-3 0 0,-2-2 0,-2-1 0,-3-1 0,19-85 0,-33 101 341,-1 0-1,-2 0 1,-3-45 0,-1 44-106,1 40 106,0 0 1,-1 0-1,1 0 0,-1-1 0,1 1 0,-1 0 0,0 1 0,0-1 0,0 0 0,0 0 0,0 0 0,0 1 0,-1-1 1,1 0-1,-1 1 0,1-1 0,-1 1 0,1 0 0,-1-1 0,0 1 0,0 0 0,0 0 0,1 0 0,-1 0 0,0 0 1,-3 0-1,1-1-29,0 1 0,0 0 0,0 0 0,0 1 0,0-1 0,0 1 1,0 0-1,-1 0 0,1 0 0,0 0 0,0 1 0,0-1 1,-6 3-1,9-2 23,-1 0 1,1 0 0,0 0-1,-1 1 1,1-1 0,0 0-1,0 0 1,0 1-1,0-1 1,0 1 0,0-1-1,0 1 1,1 0 0,-1-1-1,0 1 1,1 0 0,-1-1-1,1 1 1,0 0 0,-1 1-1,-2 42 120,3-38-87,-1 8 44,1 0 0,0 1 0,1-1-1,1 0 1,1 0 0,4 18 0,-4-27-37,-1 1 0,1-1 1,1 1-1,-1-1 0,1 0 0,0-1 1,0 1-1,1-1 0,-1 1 0,1-1 1,1-1-1,-1 1 0,1-1 0,-1 0 1,1 0-1,7 3 0,7 1-78,0-1 1,0 0-1,1-2 0,0 0 0,-1-2 1,2 0-1,-1-1 0,0-1 1,29-3-1,-36 2-244,-13 0 184,-1 0 1,1 0-1,-1 0 0,1 1 1,0-1-1,-1 0 1,1 0-1,-1 0 1,1 0-1,-1 0 0,1 0 1,0-1-1,-1 1 1,1 0-1,-1 0 0,1 0 1,-1 0-1,1-1 1,-1 1-1,1 0 1,-1 0-1,1-1 0,-1 1 1,1 0-1,-1-1 1,0 1-1,1-1 1,-1 1-1,0-1 0,1 1 1,-1-1-1,0 1 1,1-1-1,-1 1 1,0-1-1,0 1 0,1-1 1,-1 1-1,0-2 1,0-5-3493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1: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35 704,'-1'4'14415,"-4"26"-14298,3-7 8,1-6 11,-1 0 1,2 0-1,0 1 0,2-1 1,2 19-1,-3-33-113,0 1-1,0-1 0,0 0 1,0 0-1,0 0 1,1 1-1,0-2 0,-1 1 1,1 0-1,0 0 1,0 0-1,1-1 0,-1 1 1,0-1-1,1 0 1,-1 0-1,1 0 0,0 0 1,0 0-1,0 0 0,0-1 1,0 1-1,0-1 1,0 0-1,1 0 0,-1 0 1,0-1-1,1 1 1,-1-1-1,0 1 0,7-2 1,-1 2-52,0-1 1,0-1-1,0 0 1,0 0-1,0-1 0,16-5 1,-21 5-4,1 0-1,0-1 1,-1 0 0,0 0 0,0 0 0,0 0-1,0-1 1,0 0 0,-1 1 0,1-1-1,-1 0 1,0-1 0,2-4 0,1-2-67,-1-1 1,0 0 0,-1 0-1,0 0 1,-1-1 0,0 1-1,-1-1 1,0 0 0,-1 0-1,-1 0 1,0 1 0,-1-1-1,-3-18 1,4 30 132,-1 0 0,1 0 0,-1-1 0,1 1 0,-1 0 0,1 0 0,-1 0 0,0 0 0,0 0 0,0 0 0,0 0-1,0 0 1,0 0 0,0 0 0,0 0 0,0 0 0,0 1 0,0-1 0,0 0 0,-1 1 0,1-1 0,0 1 0,0 0 0,-1-1 0,1 1 0,0 0 0,-1 0 0,1-1 0,0 1-1,-1 0 1,1 1 0,0-1 0,-1 0 0,1 0 0,0 0 0,-3 2 0,-1-2 59,1 1 0,-1 1 1,0-1-1,0 1 0,1 0 0,-1 0 0,1 0 0,-8 5 0,-37 48 325,3-2-3749,37-47-1404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07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69 6995,'0'0'10445,"-10"-19"-10624,7 18 101,0 0-1,0-1 1,0 1-1,0 0 1,0-1-1,0 0 1,1 0-1,-1 1 1,-3-5-1,4 4 46,0 0 0,0 0 0,0 1 0,0-1 0,0 1 0,-1-1 0,1 1 0,0 0 0,-1 0 0,1 0 1,-1 0-1,1 0 0,-1 1 0,1-1 0,-6 1 0,-25-12-101,31 13 140,1 0 0,-1 0 0,0 0 0,1 0 1,-1 0-1,1 0 0,-1 0 0,1 1 0,-1-1 0,1 0 0,0 1 0,0 0 0,0-1 0,0 1 0,0 0 0,0-1 0,0 1 0,0 0 0,1 0 1,-1 0-1,1-1 0,-1 3 0,-13 50-18,13-52 15,-16 81 262,3 1 0,-5 153 0,3 58-148,17-246-112,-2 1-1,-2-1 0,-3 0 0,-15 68 1,18-108-24,-1-1 0,0 0 0,-1 0 0,1-1 0,-2 1 0,1-1 0,-1 0 0,0 0 1,0-1-1,-13 10 0,1-1 11,-1-1 0,-39 21 0,55-33-24,0 0-1,0 0 1,-1-1 0,1 0 0,0 1 0,-1-1 0,1 0 0,0-1 0,-1 1 0,1-1 0,-1 1 0,1-1 0,-1 0 0,1 0 0,-1-1-1,1 1 1,-1-1 0,1 1 0,-5-3 0,4 1-339,-1-1-1,1 0 1,1 0 0,-1 0-1,0 0 1,1-1 0,-1 1-1,1-1 1,0 0 0,0 0-1,1 0 1,-4-6-1,-16-25-5251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13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306 5 112,'0'-5'16274,"3"55"-15772,13 79 1,3 29-273,12 233 259,0 8-281,-6-33-101,-2-12-28,-10 170-14,-29 51-63,17-86 60,0-21 92,-90 391 234,63-670-207,14-103-198,-21 218 47,15-143-20,4-45 36,-41 555-38,28-179 5,16-173-28,5-63 209,3-150-118,-4 62 195,-5 57-164,1-20 90,2-90-78,-30 211 103,29-259-211,2-54 154,4 1-76,4 62 516,0-46-795,0-46-1973,-2-8 1410,-1 0 0,0 0 0,-2 0 0,-10-31-1,7 26-597,-14-59-4438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1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2417,'682'281'0,"-33"-7"-944,-38-19-529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1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8308,'0'0'11533,"1"0"-11722,0 0-1,0 0 1,0 0-1,0 0 1,0-1 0,0 1-1,0 0 1,0 0-1,0-1 1,0 1-1,0-1 1,0 1 0,0-1-1,0 1 1,-1-1-1,1 1 1,0-1 0,0 0-1,-1 1 1,2-2-1,7-19-3804,1-7-1840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51.8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3682,'0'0'15047,"0"3"-14647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1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7652,'0'0'8131,"13"-17"-7106,-10 17-1089,3 0-112,4 0-465,3 0-591,-4 14-1169,1 6-1185,-4 6-288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17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7603,'0'0'7828,"0"3"-7092,0 3-1040,0-1-1008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1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82 176,'0'0'12472,"6"-2"-11938,-4 1-452,1 0 0,-1 0 1,1 0-1,0 1 0,-1-1 0,1 1 0,0-1 1,-1 1-1,1 0 0,0 0 0,-1 0 0,1 0 1,0 1-1,-1-1 0,1 1 0,0-1 0,-1 1 1,1 0-1,-1 0 0,1 0 0,-1 0 0,0 1 1,1-1-1,-1 1 0,0-1 0,0 1 0,0 0 1,0 0-1,0 0 0,0 0 0,-1 0 0,1 0 1,-1 0-1,1 1 0,-1-1 0,1 3 0,26 58 374,-3 1 0,-2 1 0,-4 1 0,15 85 0,-13-56-29,34 97 1,-51-180-428,2 1 0,-1-2-1,1 1 1,1-1 0,0 0 0,1 0-1,15 17 1,-21-26-6,0 1 0,1-1 1,-1 0-1,1 0 0,-1 0 0,1 0 1,0-1-1,-1 1 0,1 0 0,0-1 1,0 0-1,0 0 0,0 0 0,0 0 0,1-1 1,-1 1-1,0-1 0,0 1 0,0-1 1,1 0-1,-1-1 0,0 1 0,0 0 1,0-1-1,1 0 0,-1 0 0,0 0 0,0 0 1,0 0-1,0 0 0,-1-1 0,1 0 1,0 1-1,-1-1 0,1 0 0,-1 0 1,3-3-1,9-9-74,-2 0 1,0-2-1,0 1 0,-2-1 1,0-1-1,0 0 1,7-21-1,46-134-1001,-43 97 928,-3-1 0,-3-1 0,-4 0 0,-3 0 0,-4-85 0,-3 160 172,0 0-1,0-1 1,0 1 0,0-1 0,0 1-1,0 0 1,-1-1 0,0 1 0,1 0-1,-1 0 1,0-1 0,0 1 0,0 0-1,0 0 1,0 0 0,-1 0 0,1 0-1,-1 0 1,-2-2 0,2 3 15,-1-1 1,0 1 0,0-1-1,0 1 1,0 0-1,0 0 1,-1 0 0,1 1-1,0-1 1,0 1-1,0 0 1,-1 0-1,-3 0 1,5 0-13,0 1 0,0 0-1,0-1 1,0 1 0,0 0 0,1 0-1,-1 0 1,0 0 0,0 1 0,1-1 0,-1 0-1,0 1 1,1-1 0,0 1 0,-1 0 0,1-1-1,0 1 1,0 0 0,0 0 0,0 0-1,0-1 1,0 1 0,0 0 0,1 0 0,-1 0-1,1 1 1,-1 2 0,-8 61 536,8-58-510,0 5 36,0 0 1,0 1-1,2-1 1,-1 0-1,2 0 0,3 17 1,-4-27-91,1 0 0,-1 1 0,1-1 1,-1 0-1,1 0 0,0 0 0,1 0 0,-1-1 0,0 1 0,1-1 1,-1 1-1,1-1 0,0 0 0,0 0 0,0 0 0,0 0 1,0 0-1,0-1 0,1 1 0,-1-1 0,0 0 0,1 0 1,-1 0-1,1-1 0,-1 1 0,1-1 0,5 0 0,52 2-2284,-40-3-665,-6 1-1919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1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54 5699,'0'0'8449,"0"4"-7635,-2 50 953,0-33-1445,2 0 0,0 0 0,1 0 1,0 0-1,6 23 0,-6-41-325,0-1 0,-1 0 0,1 0 0,0 1 0,0-1 0,0 0 0,0 0 0,1 0 0,-1 0 0,1 0 0,-1 0 0,1 0 0,-1 0 0,1-1 0,0 1 0,0-1 0,0 1 0,0-1 0,0 0 0,0 0 0,0 0 0,1 0 0,-1 0 0,0 0 0,1-1 0,-1 1 0,0-1 0,1 1 0,-1-1 0,1 0 0,-1 0 0,0 0 0,1 0 0,-1-1 0,1 1 0,-1-1 0,0 1 0,1-1 0,-1 0 0,0 0 0,0 0 0,1 0 0,-1 0 0,0 0 0,0-1 0,0 1 0,-1-1 0,1 1 0,2-4 0,4-7-163,-1 0 0,0-1-1,-1 0 1,-1-1-1,0 1 1,-1-1 0,0 0-1,-1 0 1,-1 0-1,0 0 1,-1 0 0,-1-1-1,0 1 1,0 0-1,-4-17 1,3 28 181,0 0 0,0 0 1,0 1-1,0-1 0,0 1 0,-1-1 0,1 1 1,-1-1-1,1 1 0,-1 0 0,0 0 0,0 0 1,0 0-1,0 0 0,0 0 0,-1 1 0,1-1 1,0 1-1,-1-1 0,0 1 0,1 0 0,-1 0 1,1 0-1,-1 0 0,0 0 0,0 1 0,0 0 1,1-1-1,-1 1 0,0 0 0,0 0 0,0 0 1,-4 1-1,2 0 66,0 0 0,0 0 0,0 0 0,0 0 0,0 1 0,0 0 0,0 0-1,1 0 1,-1 0 0,1 1 0,-1 0 0,1 0 0,0 0 0,0 0 0,1 1 0,-1-1 0,-5 8 0,6-6-87,0 0 1,1 1-1,-1 0 0,1-1 0,0 1 0,0 0 0,1 0 1,0 0-1,0 0 0,0 7 0,1-14-52,0 1 0,0 0 0,0 0 0,0 0 0,0 0 0,0 0 0,0 0 0,0-1 0,0 1 0,0 0-1,0 0 1,0 0 0,0 0 0,0 0 0,0 0 0,1 0 0,-1 0 0,0 0 0,0-1 0,0 1 0,0 0 0,0 0 0,0 0 0,0 0 0,0 0 0,0 0-1,1 0 1,-1 0 0,0 0 0,0 0 0,0 0 0,0 0 0,0 0 0,0 0 0,0 0 0,1 0 0,-1 0 0,0 0 0,0 0 0,0 0 0,0 0 0,0 0 0,0 0-1,1 0 1,-1 0 0,0 0 0,0 0 0,0 0 0,0 0 0,0 0 0,0 0 0,0 0 0,0 0 0,0 0 0,1 1 0,-1-1 0,0 0 0,0 0 0,0 0 0,0 0-1,0 0 1,0 0 0,0 0 0,0 0 0,0 1 0,0-1 0,0 0 0,0 0 0,0 0 0,1 0-368,15-17-5753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1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6659,'0'0'7201,"-7"3"-1716,66 7-5754,1-3 1,65-1-1,-113-3-1780,-10 8-4218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1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7876,'0'0'7731,"164"0"-7635,-129 0-96,-6 0-304,-6 9-800,-10 2-977,-4-2-2690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0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8180,'0'0'6701,"5"0"-6332,37 2 893,50 9 1,10 2-907,-35-12-1851,-37-2-5558,-17 1 1808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1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2225,'2'1'12285,"9"17"-12218,2 16 228,-2 1-1,-2 1 0,-1-1 0,-2 1 0,3 47 1,-6 190 917,-4-160-1239,1-95-100,-1-5-16,0-1 1,2 1-1,-1-1 1,1 1-1,1-1 1,1 0-1,-1 1 0,2-1 1,7 18-1,-11-30-49,0 1 0,1-1 0,-1 1 0,0-1 0,1 1 0,-1 0 0,1-1 0,-1 0 0,1 1-1,-1-1 1,1 1 0,-1-1 0,1 1 0,-1-1 0,1 0 0,0 0 0,-1 1 0,1-1 0,0 0 0,-1 0-1,1 0 1,1 1 0,5-1-5714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3458,'0'0'5744,"-15"0"805,309 9-4988,-268-10-1534,-19 0-29,0 0 0,0 1 0,-1 0 1,1 0-1,0 1 0,0-1 1,-1 1-1,1 1 0,0-1 0,-1 1 1,0 1-1,1-1 0,-1 1 0,0 0 1,0 0-1,9 7 0,12 10 162,-16-16-8529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29 3666,'-3'-4'10810,"1"17"-10763,1 1 1,-1 1-1,2-1 0,0 0 1,3 16-1,-1 19 24,-5 410 334,3-458-450,0-5-110,0-493-3492,0 492 3648,1 0 1,0 0-1,0 0 0,1 1 0,0-1 1,0 0-1,0 1 0,0-1 0,0 1 1,1 0-1,0-1 0,0 1 0,0 1 1,0-1-1,1 0 0,0 1 0,-1 0 1,1 0-1,8-5 0,-3 2 9,0 0 1,0 1-1,1 1 0,0-1 0,0 2 1,0-1-1,0 1 0,16-2 1,-24 5 12,51-3 190,-51 3-203,0 0 1,0-1-1,0 1 1,-1 1-1,1-1 1,0 0-1,0 0 1,0 1-1,0-1 1,-1 1-1,1 0 1,0-1-1,0 1 1,-1 0-1,1 0 1,-1 0-1,1 0 1,-1 0-1,1 0 1,-1 1-1,0-1 1,1 0-1,0 3 1,7 25 287,-3 1 0,0 0 0,-2 1-1,-1-1 1,-1 33 0,-3-59-274,0 0-1,0-1 1,0 1 0,0 0-1,0-1 1,-1 1-1,0-1 1,0 1 0,0-1-1,0 0 1,0 1-1,-1-1 1,1 0 0,-1-1-1,0 1 1,0 0-1,0-1 1,-4 3 0,-64 38 410,68-41-418,-11 6-26,0-1 0,0 0 0,-1-1 0,1 0 0,-2-1 0,1-1 0,0 0 0,-28 2 0,42-6 15,31-11 264,-23 11-251,-1-1 0,1 1 0,0 1 0,0-1 0,-1 1 0,1 0 0,0 1 0,-1 0 0,1 0 0,-1 0 0,1 1 0,-1-1 0,0 2 0,0-1 0,-1 1 0,1 0 0,-1 0 0,0 0-1,0 1 1,0-1 0,0 1 0,-1 1 0,0-1 0,5 8 0,9 15 150,-1 1 0,-1 0 0,18 50 1,-34-78-167,11 31 74,-9-24-76,0-1 1,0 0-1,1 1 1,0-1-1,0 0 0,1 0 1,-1-1-1,10 12 1,-13-34-3427,0-17 179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5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13 6563,'0'0'6408,"-23"1"-5906,-9 3-192,-20 1 2,-11-4 4202,96-1-4779,41 1-1285,126-16 0,-141 7-3255,-4 7-4145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38 5955,'0'0'4735,"-26"-3"-2662,-6-6-1417,0 1 1,0 2-1,-1 1 0,-43-1 1,72 6-639,-1 1-1,1 0 1,0 0 0,0 0 0,0 0 0,0 1 0,0 0-1,1 0 1,-1 0 0,0 0 0,1 0 0,-1 1 0,1-1-1,0 1 1,0 0 0,0 0 0,0 0 0,1 1 0,-1-1-1,1 1 1,0-1 0,0 1 0,0 0 0,-2 6 0,-2 4 62,1 0 1,0 1 0,1-1 0,1 1 0,-3 25 0,3-10 132,2 0 0,1 0 0,1 0 0,1 0 0,12 55 0,-12-75-162,1 0 0,0-1 1,1 1-1,0-1 1,1 0-1,0 0 0,0 0 1,1-1-1,0 0 1,0 0-1,1 0 1,0-1-1,0 0 0,1 0 1,0-1-1,0 0 1,1 0-1,-1-1 1,1 0-1,0-1 0,12 4 1,-9-4-61,1 0 1,-1-1 0,1-1-1,-1 0 1,1-1 0,0 0-1,17-1 1,-24-1-62,-1 1 0,0-1 1,0 1-1,0-2 0,0 1 0,0 0 1,0-1-1,0 0 0,0 0 0,0-1 1,-1 1-1,1-1 0,-1 0 0,0 0 1,0 0-1,0-1 0,0 0 0,0 1 1,5-10-1,-2 1-968,-1-1-1,-1-1 1,0 1 0,-1-1 0,0 0 0,2-24 0,-2 7-4288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691 71 8756,'0'0'5330,"-5"-8"-5124,5 7-224,-2-3 122,1 0-1,-1 1 1,0-1 0,0 1 0,-1-1 0,1 1 0,-1 0-1,0 0 1,0 0 0,1 0 0,-2 1 0,1-1-1,0 1 1,-1 0 0,1 0 0,-1 0 0,1 0 0,-1 0-1,0 1 1,0 0 0,0 0 0,0 0 0,0 0-1,0 0 1,-4 1 0,-23-1 159,18 0-226,0 1 1,-1 1-1,-22 3 1,32-3-33,-1 0 0,1 0-1,0 1 1,0-1 0,0 1 0,0 0 0,0 1 0,1-1 0,-1 0 0,1 1 0,-1 0-1,1 0 1,0 0 0,0 0 0,-4 6 0,-12 21 44,1 1 0,1 1 0,2 0 1,1 2-1,1-1 0,2 2 0,2-1 0,1 1 0,-6 62 1,6 23 184,10 183 0,-2-298-234,38 323-14,-21-222 5,4 163 0,-19-206 18,0-36-11,-2 0 0,-1 1 0,-4 28-1,3-47-2,-1 0 0,-1 0 0,0 0 0,0-1 0,0 1 0,-1-1 0,0 0-1,-1-1 1,0 1 0,0-1 0,-10 9 0,8-8-35,0-1 0,-1 1 1,0-1-1,-1-1 0,0 0 0,0 0 1,0-1-1,0 0 0,-12 3 1,14-5-56,1-1 0,-1-1 0,1 0 0,-1 0 1,0 0-1,0-1 0,1 0 0,-1 0 0,0-1 1,0 0-1,1 0 0,-1-1 0,-8-3 0,12 3-89,-1 0 1,1-1-1,-1 0 0,1 0 0,0 0 0,0-1 0,1 1 0,-1-1 0,1 0 0,-1 0 0,1 0 1,0-1-1,1 1 0,-1-1 0,1 1 0,0-1 0,0 0 0,0 0 0,1 0 0,-1-6 1,-5-33-3432,6-4-2362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5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6707,'0'0'6544,"43"2"-2179,-38 5-4260,1-1 1,-1 1-1,-1 1 0,1-1 0,-1 1 0,0 0 1,-1 0-1,0 0 0,0 0 0,2 13 1,-2-10-103,34 125 371,22 68 91,-51-182-434,1-1 0,1 0-1,1 0 1,1-1-1,1-1 1,28 34-1,-38-50-37,0 0 1,1-1-1,-1 1 0,1-1 0,-1 0 0,1 0 0,0 0 0,0-1 0,0 1 0,0-1 0,5 1 0,-7-1-3,0-1-1,0 1 0,0-1 1,0 0-1,0 0 0,1 0 1,-1 0-1,0 0 0,0 0 1,0 0-1,0-1 0,0 1 1,0-1-1,0 0 0,0 1 1,-1-1-1,1 0 0,0 0 1,0 0-1,0 0 1,-1-1-1,1 1 0,-1 0 1,1-1-1,1-1 0,21-40-125,-1-2 0,-2 0 0,-2-1 0,-2-1 0,-2-1 0,10-57 0,-12 47 19,-3-1 0,-2 0 0,-2-1 0,-5-91 1,-1 147 132,-1 1 1,1-1 0,-1 1-1,0-1 1,0 1 0,0 0 0,-1-1-1,1 1 1,-1 0 0,0 0-1,0 0 1,0 0 0,0 0 0,-1 0-1,1 1 1,-1-1 0,1 1-1,-1 0 1,0-1 0,0 1 0,0 1-1,0-1 1,0 0 0,-1 1-1,1-1 1,0 1 0,-1 0 0,1 0-1,-1 1 1,1-1 0,-1 1-1,1-1 1,-6 1 0,8 1-5,0-1 0,0 0-1,0 0 1,0 1 0,0-1 0,0 1 0,0-1 0,0 1 0,0-1-1,1 1 1,-1 0 0,0-1 0,0 1 0,1 0 0,-1 0 0,1-1 0,-1 1-1,0 0 1,1 0 0,-1 0 0,1 0 0,0 0 0,-1 0 0,1 0 0,0 0-1,-1 2 1,-5 31 146,6-30-116,-3 12 42,2 1 0,0-1 1,0 1-1,2-1 0,0 1 0,4 18 1,-4-30-102,1 0 1,-1 0 0,1 0 0,0 0-1,1-1 1,-1 1 0,1-1 0,0 1 0,0-1-1,0 0 1,1 0 0,-1 0 0,1-1-1,0 1 1,0-1 0,0 0 0,1 0 0,-1-1-1,1 1 1,0-1 0,-1 0 0,1 0-1,7 2 1,60 6-4839,-63-8-20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6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2993,'0'0'8225,"4"1"-7405,-3 1-718,1-1 0,0 1 0,-1-1 0,1 1 0,-1 0 0,1 0 0,-1-1 0,0 1 0,0 0 0,0 0 0,0 0 0,0 0 1,0 1-1,-1-1 0,1 0 0,-1 0 0,1 0 0,-1 1 0,0-1 0,0 4 0,0 63 1191,-1-41-666,3 55 76,0 23-499,-6-42-3688,7-91-326,-3-10-3919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 6771,'0'0'7972,"-3"-17"-7972,3 14-352,0 0-849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53 324 2145,'0'0'12086,"0"16"-11227,-18 202 579,0-4-70,18-203-1334,0-6-7,0 0-1,0 1 1,0-1 0,0 1-1,1-1 1,0 0-1,0 1 1,3 7-1,-2-11-24,-1 0 0,1-1 0,-1 1 0,1 0 0,0-1 0,0 0-1,-1 1 1,1-1 0,0 0 0,0 0 0,0 0 0,0 0-1,1-1 1,-1 1 0,0 0 0,0-1 0,0 0 0,1 1-1,-1-1 1,0 0 0,0 0 0,1 0 0,2-1 0,-1 1-12,-1-1-1,1 0 1,-1 1 0,0-1 0,1-1 0,-1 1 0,0 0 0,0-1 0,0 1 0,0-1 0,0 0-1,0 0 1,0 0 0,-1-1 0,1 1 0,-1-1 0,1 1 0,-1-1 0,0 0 0,0 0-1,0 0 1,1-3 0,6-11-146,-2 1 0,12-35 0,-16 42 70,12-36-224,-3 0 0,-1 0 0,-3-1 0,-1 0 0,0-82 0,-7 111 306,1 3 30,0 0 0,-1 0 0,-1 0 0,0 0 1,-1 0-1,0 0 0,-1 0 0,-1 1 0,0-1 1,-1 1-1,0 0 0,-9-14 0,-9-12 62,18 27-12,-2 0 0,0 1 0,0 0 0,-1 0 0,0 0 0,-1 1-1,0 1 1,-17-15 0,24 23-44,-1 0 0,1 0 0,-1 1-1,0-1 1,1 0 0,-1 1 0,0 0 0,0-1 0,1 1-1,-1 0 1,0 1 0,1-1 0,-1 0 0,0 1-1,0-1 1,1 1 0,-1 0 0,1 0 0,-1 0-1,1 0 1,-1 1 0,1-1 0,-1 1 0,-1 1-1,-2 14 137,1-1 0,1 1-1,1 0 1,0 0-1,2 0 1,-1 1-1,2-1 1,0 0 0,2 1-1,3 19 1,-4-33-154,0-1-1,0 0 1,0 0 0,0 0 0,1 0 0,-1 0-1,1 0 1,0 0 0,0 0 0,0-1 0,1 1-1,-1-1 1,0 1 0,1-1 0,0 0 0,-1 0-1,1 0 1,0 0 0,0-1 0,0 1 0,0-1-1,1 0 1,-1 0 0,0 0 0,0 0 0,1 0 0,3 0-1,11 1-43,1 0-1,0-1 0,31-3 1,-27 1-47,-13 0 1,0 1 0,0-2-1,0 0 1,0 0 0,0-1 0,-1 0 0,1 0 0,-1-1 0,0 0 0,0-1 0,0 0 0,-1-1 0,0 1 0,0-2 0,0 1 0,11-13 0,-6 3-35,0 0 0,-1-1-1,-1 0 1,0-1 0,-2 0 0,0-1-1,7-22 1,-17 35 2492,-3 19-2305,40 539 731,-27-465-715,-5-47-205,5 86-1905,-9-155-9273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2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8388,'0'0'5570,"173"-23"-4817,-128 14-385,-6 0-368,-7 4-240,-13-1-1505,-6 0-2609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38.3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2 7684,'0'0'3356,"0"0"-3280,0 0 0,-1 0 0,1 0 0,0-1 0,-1 1 0,1 0 0,0 0 1,-1 0-1,1 0 0,-1 0 0,1 0 0,0 0 0,-1 0 0,1 0 0,-1 0 0,1 0 1,0 0-1,-1 0 0,1 0 0,-1 0 0,1 0 0,0 1 0,-1-1 0,1 0 0,0 0 1,-1 0-1,1 0 0,0 1 0,-1-1 0,1 0 0,0 1 0,0-1 0,-1 0 0,1 0 1,0 1-1,0 18 69,12 286 1177,3-116-915,-11 208 0,-7-222-214,32 281 1,-25-425-188,-2-11-3,1-1 0,0 0 0,2 0 0,0 0 0,8 18 0,-12-37-12,-1 1 1,0 0-1,1-1 1,-1 1 0,1-1-1,-1 0 1,1 1-1,-1-1 1,1 1 0,-1-1-1,1 0 1,0 1-1,-1-1 1,1 0 0,0 0-1,-1 0 1,1 1-1,-1-1 1,1 0 0,0 0-1,-1 0 1,1 0-1,0 0 1,-1 0 0,1 0-1,0 0 1,-1 0-1,1-1 1,0 1 0,-1 0-1,1 0 1,1-1 0,26-13-283,-11 7 490,39-6-123,1 2-1,0 3 0,104-1 1,-42 4 4,-38-1-69,44-4-68,211 10-1,-227 19 44,-18-2 68,304 9 38,-237-21-49,159 28 1,-160-16-28,1-6 1,188-11-1,-143-2-23,1274 37 127,-718-22 89,-486-15 308,228-18 774,-500 18-1073,-8-3-483,-23-9-1207,-8-5-656,-29-19-3784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36.7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7684,'0'0'7888,"0"3"-7813,1 11-34,1 0-1,1 0 0,0 0 1,0 0-1,9 20 1,4 13 207,13 68 390,-5 2 1,13 175-1,-19 246-920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39.7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7155,'0'0'3215,"12"3"-2639,134 28 1006,193 18 0,715 64-424,37-49-691,-751-39-486,3-1 70,1310-18-246,-1425 11 113,-26 0 90,336-8 1358,-537-9-1444,-28 0-4761,-17 0 752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5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4978,'0'0'5320,"6"-36"-910,-6 19-3495,6 47-832,85 269 1528,-62-191-704,8 33-253,94 235 0,-115-350-398,-10-18-526,-6-10-1624,-29-65-2919,15 22-2171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1.7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42 214 4706,'0'0'6622,"-1"-6"-5256,2-60 713,0 50-1860,0 0 0,-1 0 0,-1 0 0,0 0 0,-2 1 0,-4-20 0,7 34-212,0 1-1,0-1 0,-1 0 1,1 1-1,0-1 0,-1 1 1,1-1-1,-1 0 1,1 1-1,-1-1 0,1 1 1,-1-1-1,1 1 1,-1-1-1,1 1 0,-1 0 1,0-1-1,1 1 1,-1 0-1,0-1 0,1 1 1,-1 0-1,0 0 1,1 0-1,-1-1 0,0 1 1,0 0-1,1 0 1,-1 0-1,0 0 0,1 0 1,-1 0-1,0 1 1,0-1-1,1 0 0,-1 0 1,0 0-1,1 1 1,-1-1-1,0 0 0,1 1 1,-1-1-1,0 0 0,1 1 1,-1-1-1,1 1 1,-1-1-1,1 1 0,-1-1 1,1 1-1,-1 0 1,1-1-1,0 1 0,-1 0 1,1-1-1,0 1 1,-1 1-1,19 339 464,4-120 237,18 116 2,-37-322-637,-2-7-52,0 1 1,0-1-1,1 0 1,0 0 0,1 0-1,0 0 1,0-1-1,1 1 1,5 8 0,5-5-226,-5-16-2280,-3-23-2341,-5-5-1265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2.4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6131,'0'0'6347,"13"14"-5208,-3 13-736,-2 0 1,-1 0-1,-1 1 0,-1 0 1,2 40-1,-2-23-6,12 181 1311,-15-217-1684,2-59-1027,-4 2-352,14-88 1,-10 112 873,1 0 0,1 1 0,2-1 0,0 1 0,19-35 0,-24 52 502,0 0 0,1 1 0,0 0 0,0 0 0,0 0 1,1 0-1,0 0 0,0 1 0,0 0 0,0 0 0,1 1 0,-1-1 0,1 1 0,0 0 0,9-2 1,-5 2 100,0 0 1,1 2-1,-1-1 1,1 1-1,-1 0 1,1 1-1,-1 1 1,20 2 0,-25-1-76,0-1 0,0 1 0,0 0 0,-1 1 0,1-1 0,0 1 0,-1 0 1,0 0-1,0 0 0,0 1 0,0 0 0,0-1 0,-1 1 0,1 1 0,-1-1 0,0 0 1,-1 1-1,1-1 0,-1 1 0,3 7 0,6 13 289,-2 2 1,10 40-1,-16-56-221,6 36 177,5 56 1,8 41 135,-17-136-1036,0-19-1766,-2-21-951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2.8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90 5186,'0'0'4568,"0"-15"-3722,0-59 1042,2 117-774,9 49 0,2 18-194,-4 88 71,17 181 444,-25-370-1511,6 33 256,-7-41-221,0 0 1,1 0 0,-1 0-1,0 0 1,1 0-1,-1 0 1,1 0 0,-1 0-1,1 0 1,-1 0-1,1 0 1,-1 0-1,1 0 1,0 0 0,0 0-1,0-1 1,-1 1-1,1 0 1,0-1 0,0 1-1,0 0 1,0-1-1,0 1 1,0-1 0,0 1-1,0-1 1,2 1-1,0-11-2984,-3-17 2598,0 22 80,-2-75-5706,-9 37-1129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3.1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47 9268,'0'0'7604,"196"-32"-7604,-154 30-336,-7-4-593,-6 3-2080,-10 0-3826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3.5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82 330 8756,'0'0'6806,"12"-6"-6395,4-1-207,0-2 0,-1 1 0,-1-2 0,21-17 0,-29 22-215,0 0 0,0-1 1,0 0-1,-1-1 0,0 1 0,0-1 1,0 0-1,-1 0 0,0-1 0,-1 1 1,1-1-1,-1 0 0,3-14 0,-4 13-353,-1 1 0,0-1 0,-1 0 0,0 0-1,0 0 1,-3-16 0,2 22 276,0 0 1,0 0 0,0 0-1,0 0 1,-1 0-1,0 0 1,1 0-1,-1 0 1,0 0-1,0 1 1,-1-1-1,1 1 1,0-1 0,-1 1-1,0 0 1,1 0-1,-1 0 1,0 1-1,0-1 1,-4-1-1,-4-1 130,0 0-1,0 0 0,0 1 0,-1 1 1,1 0-1,-1 1 0,1 0 0,-1 0 1,0 1-1,0 1 0,1 0 0,-14 3 1,22-2 10,0 0-1,0 0 1,0 0 0,0 0 0,1 0 0,-1 1 0,0-1 0,1 1 0,0 0 0,0 0 0,0 0 0,0 0 0,0 0 0,1 0 0,-1 0 0,1 1 0,0-1 0,0 0 0,0 1-1,0-1 1,0 8 0,-2 10 211,1 0 0,2 32-1,0-37 105,0 12 33,1 0-1,1-1 1,1 1 0,2-1 0,13 48 0,-14-66-335,-1 0-1,1 1 0,1-1 1,0 0-1,0-1 0,0 1 1,1-1-1,1 0 1,-1-1-1,1 0 0,1 0 1,-1 0-1,1-1 0,0 0 1,1 0-1,-1-1 1,1 0-1,0-1 0,12 5 1,-10-6-186,-1 0 0,0 0 0,1-1 1,0-1-1,-1 0 0,14 0 0,-20-1-53,0 0 0,-1 0-1,1-1 1,0 1 0,-1-1-1,1 0 1,0 0 0,-1 0-1,1 0 1,-1-1 0,1 1-1,-1-1 1,0 0 0,0 0-1,0 0 1,0-1 0,0 1 0,0-1-1,-1 0 1,3-2 0,14-34-2660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4.1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216 94 6787,'0'0'2839,"0"-5"-2498,0 2-84,-1 0-1,1-1 1,-1 1-1,0 0 1,0 0 0,0 0-1,0 0 1,-1 0-1,1 0 1,-1 0-1,0 1 1,0-1 0,0 0-1,0 1 1,0 0-1,0-1 1,-4-1-1,-20-16-1104,21 18 874,-1-1 0,0 1 0,1 0 0,-1 0 0,0 1 0,0-1 0,0 1 0,0 1 0,-1-1 0,1 1 0,-11 1 0,3-1 180,12 1-188,0-1 0,0 1 1,0 0-1,0-1 0,0 1 1,1 0-1,-1 0 1,0 0-1,0 1 0,1-1 1,-1 0-1,1 1 1,-1-1-1,1 1 0,-1-1 1,1 1-1,0 0 1,0-1-1,0 1 0,0 0 1,0 0-1,0 0 1,1 0-1,-2 3 0,-14 56 204,15-55-220,-5 36 390,2 0 1,3 81 0,2-63 365,-1-49-650,0-1-1,1 0 0,1 0 0,-1 0 0,2 0 1,-1-1-1,8 19 0,-8-24-85,0 0 1,0 0-1,0-1 1,1 1-1,-1-1 0,1 0 1,0 1-1,0-1 0,0 0 1,0-1-1,0 1 1,1 0-1,-1-1 0,1 0 1,0 0-1,0 0 0,-1 0 1,1-1-1,0 0 1,1 1-1,4 0 0,-4-2-70,0 1 0,1 0 0,-1-1 0,0 0 0,1 0 0,-1-1 0,1 0 0,-1 0-1,0 0 1,0 0 0,0-1 0,0 0 0,0 0 0,0 0 0,0-1 0,0 1 0,-1-1 0,1 0 0,-1-1-1,0 1 1,5-6 0,0-2-261,-1 0-1,1-1 0,-2 0 1,0 0-1,0-1 1,-1 0-1,4-14 0,-3 1-610,-1 0 0,-1 0-1,-2 0 1,0 0-1,-2-1 1,-1 1-1,-5-44 1,-4 31 1117,-13 10 8634,25 68-8623,1 0-1,1 0 1,14 45-1,7 49-4,-19-32 161,-7 132 0,0-224-363,-1 0 0,0-1 0,-1 1 0,0 0 0,0-1 0,-1 0 0,0 1 0,-1-1 0,1 0-1,-1-1 1,-1 1 0,0-1 0,-9 12 0,11-16-156,0 1 0,0-1 1,-1 0-1,1 0 0,-1 0 0,0-1 0,0 1 0,0-1 0,0 0 0,0 0 0,0 0 0,-1-1 0,1 0 0,-1 0 0,1 0 0,-1 0 1,1 0-1,-1-1 0,1 0 0,-1 0 0,1 0 0,-1-1 0,0 1 0,1-1 0,0 0 0,-1-1 0,-6-2 0,7 2-217,1 0 1,-1-1-1,0 0 0,1 0 0,0 0 0,0 0 0,0 0 1,0-1-1,0 1 0,1-1 0,-1 1 0,1-1 0,0 0 1,0 0-1,-1-6 0,-9-35-2603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4.7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 6211,'0'0'4578,"2"0"-4512,-1-1 1,0 1-1,0 0 1,1-1-1,-1 1 0,0 0 1,1 0-1,-1 0 1,0 0-1,0 0 1,1 0-1,-1 0 0,0 0 1,1 1-1,-1-1 1,0 1-1,0-1 0,2 1 1,7 23 606,-1 0 0,-1 0 1,-2 1-1,0 0 0,5 50 1,-3-18 304,4 31-351,15 70 995,-27-156-1613,0-1 4,1 1 0,-1-1 0,0 0 0,0 1 0,0-1 0,1 1 0,-1-1 0,1 0 0,-1 1 0,1-1 0,0 0 0,-1 1 0,1-1 0,0 0 0,0 0 0,0 0 1,0 0-1,0 0 0,0 0 0,0 0 0,0 0 0,0 0 0,1 0 0,-1-1 0,0 1 0,0 0 0,1-1 0,1 1 0,-2-2-32,0-1 0,0 0 0,0 1 0,-1-1 0,1 0 1,-1 0-1,1 0 0,-1 1 0,0-1 0,0 0 0,0 0 0,0 0 0,0 0 0,0-2 0,0 1-38,2-307-5609,-3 160 4763,1 149 959,0 1 1,1-1-1,-1 1 0,0-1 0,1 0 1,-1 1-1,1-1 0,-1 1 0,1-1 1,-1 1-1,1-1 0,-1 1 0,1-1 1,-1 1-1,1 0 0,0-1 0,-1 1 1,1 0-1,0-1 0,-1 1 0,1 0 1,0 0-1,-1 0 0,1 0 0,0-1 1,0 1-1,-1 0 0,1 0 0,0 0 1,0 1-1,-1-1 0,1 0 0,0 0 1,-1 0-1,1 0 0,0 1 0,-1-1 1,1 0-1,0 1 0,0 0 0,33 12 1114,8 22-333,-36-28-855,1-1-1,0 0 1,0 0 0,0 0 0,0-1 0,1 0 0,0 0 0,0-1 0,1 0 0,-1-1 0,1 0 0,0 0 0,-1-1 0,17 2 0,-25-3-167,1-1 0,-1 0 0,1 0 0,-1 0 0,1 0 0,-1 0 0,1 0 0,-1 0 0,1-1 0,-1 1 0,0 0 0,1 0 0,-1 0 0,1 0 0,-1-1 0,6-11-5179,-6-9-1628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5.4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200 18 368,'-3'0'12246,"-35"-8"-11878,23 5-15,0 0 0,-29 0 0,41 3-314,-1 1 0,1-1-1,0 1 1,0 0 0,0 1 0,1-1 0,-1 0-1,0 1 1,0-1 0,1 1 0,-1 0 0,1 0-1,-1 0 1,1 0 0,0 0 0,0 1 0,0-1-1,0 1 1,0-1 0,1 1 0,-1 0 0,1 0-1,-1 0 1,1 0 0,0 0 0,-1 4 0,-2 8 136,-1 0 1,2 1 0,0 0 0,-1 17-1,0 35 1170,7 98 0,-3-156-1255,2-1 1,-1 1-1,1-1 1,1 0-1,0 1 1,0-1-1,0 0 1,1-1 0,1 1-1,0-1 1,0 0-1,9 12 1,-10-16-80,0 1 0,0-1 0,1-1 0,-1 1 0,1-1 0,0 1 0,0-1 0,0-1 0,0 1 0,1-1 0,-1 0 0,1 0 0,-1 0 0,1-1 0,-1 0 0,1 0 0,0-1 0,0 1 0,0-1 0,-1 0 0,12-2 0,-11 0-44,0 0 1,0-1 0,-1 1-1,1-1 1,-1 0 0,0-1-1,0 1 1,0-1-1,-1 0 1,1 0 0,-1 0-1,0-1 1,0 1 0,0-1-1,-1 0 1,1-1 0,-1 1-1,-1 0 1,1-1-1,2-9 1,6-11-218,-2-1 1,-1 0-1,4-31 1,-6 12-442,-2 0 1,-3-75-1,-1 62 2488,0 68-906,-1 77-393,3 124 255,1-173-734,1 1 0,2-1-1,15 55 1,-19-87-111,1 1-1,-1-1 1,1 1 0,-1-1-1,1 0 1,1 0 0,-1 0 0,7 6-1,-9-10-73,0 0-1,0 1 1,0-1-1,1 0 1,-1 0 0,0 0-1,1 0 1,-1 0-1,1-1 1,-1 1-1,1 0 1,-1-1-1,1 1 1,0-1 0,-1 1-1,1-1 1,0 0-1,-1 0 1,1 0-1,0 0 1,-1 0-1,1 0 1,0 0-1,0 0 1,-1-1 0,1 1-1,-1-1 1,1 1-1,0-1 1,-1 0-1,1 1 1,-1-1-1,1 0 1,1-2 0,15-23-4383,-1-12 1033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5.8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7796,'0'0'4989,"0"5"-4315,3 31 190,1 0-1,14 59 0,2 16 98,9 255 1401,13 87-1890,-40-443-934,-1-36-5478,-1 19 5517,0-34-6177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6.3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 8356,'0'0'7086,"30"0"-6953,212 0 150,-228-1-325,-7 1-13,-1-1 0,1 1 0,0 0 0,0 0 0,-1 1-1,1 0 1,0 0 0,-1 1 0,1-1 0,-1 2 0,1-1 0,-1 1-1,9 5 1,-13-5 155,0 1-1,0 0 1,-1-1-1,1 1 1,-1 0-1,0 0 0,0 0 1,-1 0-1,1 0 1,-1 0-1,0 0 1,0 4-1,1 9 36,12 99 1216,-7-52-957,2 1 1,27 99-1,-33-157-378,1 0 1,0-1-1,0 1 1,1-1-1,0 1 1,0-1-1,8 8 0,-11-12-56,0-1-1,0 1 1,1-1-1,-1 0 0,0 1 1,1-1-1,-1 0 0,1 0 1,-1 0-1,1 0 1,0 0-1,-1-1 0,1 1 1,0 0-1,0-1 0,0 1 1,-1-1-1,1 0 0,0 1 1,0-1-1,0 0 1,0 0-1,0 0 0,-1-1 1,1 1-1,0 0 0,0-1 1,0 1-1,-1-1 1,1 1-1,0-1 0,0 0 1,-1 0-1,1 0 0,1-1 1,2-3-169,0 1 1,-1-1 0,0 0-1,0 0 1,0-1 0,-1 1-1,0-1 1,0 0 0,4-9-1,18-61-362,-22 65 472,6-31-963,-2 0-1,-1-1 0,-3 0 1,-2-66-1,-1 104 1099,0-1-35,0 0-1,0-1 0,-1 1 0,0 0 0,0-1 1,-1 1-1,0 0 0,0 0 0,0 0 1,-5-8-1,4 10 299,0 0 1,-1 0 0,1 0-1,-1 0 1,1 1 0,-1 0-1,0-1 1,0 2 0,-1-1-1,1 0 1,0 1 0,-1 0-1,0 0 1,1 0 0,-1 0-1,0 1 1,0 0 0,0 0-1,0 0 1,0 1 0,-7 0-1,2-1 86,0 1-1,0 1 0,0 0 0,0 0 0,0 1 0,0 0 0,-15 6 0,13-3-476,0 1 0,1 1 0,0 0 0,0 0 0,0 1-1,1 0 1,0 1 0,-14 17 0,20-20-746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58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4 214 6611,'0'0'4098,"-1"-17"-3701,-1-53 897,2 67-1237,0-1 1,0 1-1,1 0 0,-1-1 0,1 1 0,0-1 0,0 1 1,0 0-1,0 0 0,0-1 0,1 1 0,0 0 0,-1 0 0,1 0 1,0 1-1,0-1 0,1 0 0,-1 1 0,1-1 0,4-3 1,2 1 58,-1 0 0,0 0 0,1 1 0,0 0 0,10-3 0,-13 5-94,24-6 38,1 2 1,0 1 0,0 1 0,0 1 0,0 2 0,36 3 0,-10-1 57,-46 0-39,0 0 0,-1 0 0,1 1 1,-1 1-1,0-1 0,1 2 0,-2-1 1,1 2-1,0-1 0,-1 1 0,0 1 1,0 0-1,0 0 0,-1 0 0,1 1 0,-2 1 1,1-1-1,-1 1 0,0 0 0,-1 1 1,0 0-1,10 18 0,-14-16 14,0-1 1,-1 0-1,0 1 1,0-1 0,-1 1-1,-2 18 1,0 4 358,1-23-423,0-1-1,-1 1 1,0-1-1,-1 1 1,0-1-1,-1 0 0,1 0 1,-2-1-1,1 1 1,-1-1-1,-1 0 1,1 0-1,-2 0 1,-9 9-1,-10 9 9,0-1-1,-45 31 0,58-46-81,0 0 1,0-1-1,-1-1 0,0 0 0,-1-1 0,0 0 0,0-2 0,0 0 0,0 0 0,-1-1 0,-28 3 0,42-8 17,1 1-1,0-1 0,0 1 0,0-1 0,-1 1 0,1-1 1,0 0-1,0 0 0,0 1 0,0-1 0,0 0 0,0 0 0,0 0 1,0 0-1,1 0 0,-1 0 0,0 0 0,1-1 0,-1 1 1,1 0-1,-1 0 0,1-1 0,-1 1 0,1 0 0,0 0 0,-1-1 1,1 1-1,0 0 0,0-1 0,0 1 0,0 0 0,0-1 0,1 1 1,-1 0-1,1-2 0,-1-2-72,0 1 0,1 0 0,-1-1 1,1 1-1,0-1 0,1 1 0,-1 0 0,1 0 0,0 0 1,3-6-1,-1 6 90,1 1-1,-1-1 1,1 1 0,0 0 0,0 0-1,1 0 1,-1 1 0,0 0 0,1 0-1,-1 0 1,1 1 0,0-1 0,0 1 0,-1 1-1,1-1 1,9 1 0,-4 0 59,1 1 0,-1-1-1,0 2 1,1 0 0,-1 0 0,0 1 0,21 8 0,-15-2 62,-1 2 0,0 0 1,-1 1-1,0 0 0,-1 1 1,0 1-1,-1 0 0,0 1 0,-2 0 1,1 1-1,9 20 0,11 22 490,46 117 1,-29-59 12,-49-116-668,0 0-1,0 0 0,0 0 0,0-1 0,0 1 0,1 0 1,-1 0-1,0 0 0,0 0 0,0-1 0,0 1 1,1 0-1,-1 0 0,0 0 0,0 0 0,0 0 1,1-1-1,-1 1 0,0 0 0,0 0 0,0 0 1,1 0-1,-1 0 0,0 0 0,0 0 0,1 0 1,-1 0-1,0 0 0,0 0 0,1 0 0,-1 0 0,0 0 1,0 0-1,0 0 0,1 0 0,-1 0 0,0 0 1,0 0-1,1 1 0,-1-1 0,0 0 0,0 0 1,0 0-1,0 0 0,1 0 0,-1 1 0,0-1 1,0 0-1,0 0 0,0 0 0,1 1 0,-1-1 0,0 0 1,0 0-1,0 0 0,0 1 0,0-1 0,0 0 1,3-18-1004,-3 18 923,0-36-3735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6.8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 4626,'0'0'9095,"0"0"-8997,0-1 0,0 1 0,0 0 0,1 0 0,-1-1-1,0 1 1,0 0 0,1-1 0,-1 1 0,0 0 0,0 0 0,1-1 0,-1 1 0,0 0 0,1 0 0,-1 0 0,0 0 0,1-1-1,-1 1 1,1 0 0,-1 0 0,0 0 0,1 0 0,-1 0 0,0 0 0,1 0 0,-1 0 0,1 0 0,-1 0 0,0 0 0,1 0 0,-1 0-1,0 0 1,1 1 0,-1-1 0,0 0 0,1 0 0,-1 0 0,0 0 0,1 1 0,-1-1 0,0 0 0,1 1 0,9 12 237,-1 0 0,-1 1 0,0 0 0,-1 0 0,0 1 0,-1 0 0,-1 0 0,6 27 0,16 134 832,-24-148-921,17 140 341,-20-167-586,0 0 0,0 0 0,0 0 0,0 0 0,0 0 0,0 0 0,0 0 0,1 0 0,-1 0 0,1 0 0,-1 0 0,0 0 0,1 0 0,0 0 0,-1-1 0,1 1 0,0 0 0,-1 0 0,1 0 0,1 0 0,-1-1-13,0 0-1,0-1 1,-1 1-1,1-1 1,0 1-1,0-1 1,0 1-1,-1-1 1,1 0-1,0 0 0,-1 1 1,1-1-1,-1 0 1,1 0-1,-1 1 1,1-1-1,-1 0 1,1 0-1,-1 0 1,0 0-1,1 0 0,-1 0 1,0 0-1,0 0 1,0 0-1,0-1 1,25-117-1450,-17 74 343,26-84-1,-33 124 1163,1 1 0,-1-1 1,1 1-1,1 0 0,-1 0 0,0 0 0,1 0 0,0 1 0,0-1 0,0 1 0,0 0 0,1-1 0,-1 1 0,1 1 0,0-1 0,0 0 0,0 1 0,0 0 0,0 0 0,0 0 0,1 1 0,-1-1 0,1 1 1,-1 0-1,1 0 0,-1 1 0,1-1 0,0 1 0,-1 0 0,1 0 0,0 1 0,-1-1 0,1 1 0,-1 0 0,1 0 0,4 3 0,-2-2 64,0 1 0,0 0 0,0 1 0,0 0 0,12 9 0,-15-9-352,1-1-1,0 0 1,0 1 0,0-2 0,0 1 0,0 0 0,1-1 0,-1 0 0,1 0 0,-1-1-1,10 2 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2:49.9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64 1761,'0'0'10975,"49"0"-8589,664 0-311,-659 3-2070,62 10-1,40 3 1,129-1-1,97 2-62,1053-23-974,-1284-1 948,191-34 1,-330 39 74,144-24-91,105-13 1550,-160 33-450,-104 6-1169,-1 0 1,1 1-1,-1 0 0,1 0 0,-1 0 1,1 0-1,0 0 0,-1 1 0,1-1 1,0 1-1,-4 3 0,0-1-578,-33 19-4695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1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1105,'0'0'8054,"3"28"-7811,0 4-52,16 95 1149,-8-50 169,2 123 0,-5-50-1037,8 695 366,-19-543-764,5-54-58,-7 345 11,-20-333 338,5-57-4489,20-242 1368,0-11-1881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1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4114,'0'0'5728,"14"-2"-5157,-4 0-503,-4 0-14,-1 1 0,0 0 0,1 0 0,-1 1 0,1-1 0,0 1 0,-1 1 0,1-1 0,-1 1 0,1 0 0,-1 0 1,0 0-1,1 1 0,-1 0 0,0 0 0,6 3 0,30 24 596,-2 2-1,-1 1 1,-1 2 0,36 44 0,-37-38-540,2-2 0,1-2 0,62 45 1,338 155 481,-179-105-568,-69-19 536,220 169 0,-375-254-510,673 469-97,-680-479-287,-16-9 442,0-1 0,22 19-1,-35-25-99,0-1-1,0 1 0,0 0 1,0-1-1,0 1 0,0 0 1,0-1-1,0 1 0,0 0 1,0-1-1,0 1 0,0 0 1,-1-1-1,1 1 0,0 0 0,0-1 1,-1 1-1,1-1 0,0 1 1,-1-1-1,1 1 0,-1-1 1,1 1-1,-1-1 0,1 1 1,-1-1-1,1 1 0,-1-1 1,1 0-1,-1 1 0,1-1 1,-1 0-1,0 0 0,0 1 0,-236 105-607,78-39 598,34-7 136,3 4 0,-123 89 0,135-77-358,3 5 0,-184 180 0,244-209 20,-2-2 0,-2-3 0,-66 48 0,80-72-26,-52 22 1,-4 3-94,59-31 144,0 0-1,-1-2 1,-42 12-1,53-17 106,1 2-1,0 1 1,1 0-1,0 2 1,1 1-1,-33 31 1,13-11-258,29-26 347,1 1-1,1 0 1,0 1 0,1 1 0,0-1 0,1 1 0,-13 27 0,4-8-121,13-27 3,0 0 0,0 0 0,-1-1 1,1 1-1,-1-1 0,0 0 0,0-1 0,-1 1 0,1-1 1,-1 0-1,1 0 0,-1-1 0,-11 4 0,-4 2 305,20-7 238,-13-1-397,-18-2-1030,30 1 1019,1 1 0,0-1 0,0 1 0,0-1 0,0 0-1,0 0 1,0 0 0,0 1 0,0-1 0,0 0 0,0 0 0,0 0 0,1 0-1,-1-1 1,0 1 0,1 0 0,-1 0 0,0 0 0,1 0 0,0-1 0,-1-1-1,-5-4-229,6 6 217,-1 1-1,1-1 0,-1 1 0,1-1 1,-1 1-1,1-1 0,-1 1 0,1-1 1,0 1-1,-1-1 0,1 1 0,0-1 1,-1 0-1,1 1 0,0-1 1,0 0-1,0 1 0,0-1 0,-1 0 1,1 1-1,0-1 0,0 0 0,0 0 1,0-283 320,0 94-4333,0 170 1870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1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4498 574 1793,'0'0'3935,"8"-4"-3239,25-18 8631,-94 26-9177,1 2 0,-96 22 0,35-5-186,-22-6-54,-261-5-1,335-12-62,48-1 196,0-1 0,0-1 0,-34-10 0,34 8 62,1 0-1,-1 2 0,-34-3 1,-19 6 183,72-7-154,1 0-1,0-1 1,0 1-1,1-1 1,1-12-1,-1 7-368,1-30-62,-1 5-855,-6-68 0,4 92 1003,-1 1 0,0 0 0,-1 0 0,-1 0 1,0 0-1,0 0 0,-1 1 0,-14-20 0,2 3 103,10 17 162,-1-1 0,1 1 0,-2 0 0,-10-10 0,19 21-103,1 1 0,-1 0 0,1-1 0,-1 1 1,1 0-1,-1-1 0,1 1 0,-1 0 0,0 0 0,1-1 1,-1 1-1,1 0 0,-1 0 0,1 0 0,-1 0 1,0 0-1,1 0 0,-1 0 0,0 0 0,1 0 0,-1 0 1,1 0-1,-1 0 0,1 0 0,-1 1 0,0-1 1,1 0-1,-1 0 0,1 1 0,-1-1 0,1 0 0,-1 1 1,1-1-1,-1 0 0,1 1 0,-1-1 0,1 1 1,0-1-1,-1 1 0,1-1 0,0 1 0,-1-1 0,1 1 1,0-1-1,0 1 0,-1-1 0,1 1 0,0 0 1,-11 32 20,10-30 43,-11 63 199,2 1 0,3 0 0,3 1 0,7 86 0,-2-44-47,-1 328 684,-5-423-845,5-16-67,0 1 0,0 0 0,0 0 0,0-1 0,0 1 1,0 0-1,0 0 0,0-1 0,0 1 0,0 0 0,0 0 1,0-1-1,0 1 0,0 0 0,-1 0 0,1 0 0,0-1 1,0 1-1,0 0 0,0 0 0,-1 0 0,1 0 0,0-1 1,0 1-1,0 0 0,-1 0 0,1 0 0,0 0 0,0 0 0,0 0 1,-1 0-1,1 0 0,0-1 0,0 1 0,-1 0 0,1 0 1,0 0-1,0 0 0,-1 0 0,1 0 0,0 0 0,0 0 1,-1 1-1,1-1 0,0 0 0,0 0 0,-1 0 0,1 0 1,0 0-1,0 0 0,0 0 0,-1 0 0,1 1 0,0-1 1,0 0-1,0 0 0,0 0 0,-1 1 0,1-1 0,0 0 0,0 0 1,0 0-1,0 1 0,0-1 0,0 0 0,-1 0 0,1 0 1,0 1-1,0-1 0,-13-38-268,1-1 1,3 0-1,-6-44 1,6 36-290,-34-226-1099,-23-106-2909,37 273 8182,28 106-3582,1-1 0,0 0 0,0 1 0,0-1 0,0 1 0,0-1 0,-1 1 0,1 0 0,0-1 0,0 1 0,-1-1 0,1 1 0,0-1 0,-1 1 0,1 0 0,0-1 0,-1 1 0,1 0 0,-1-1 0,1 1 0,0 0 1,-1-1-1,1 1 0,-1 0 0,1 0 0,-1 0 0,1 0 0,-1-1 0,1 1 0,-1 0 0,1 0 0,-1 0 0,1 0 0,-1 0 0,0 0 0,1 0 0,-1 0 0,1 0 0,-1 1 0,1-1 0,-1 0 0,1 0 0,-1 0 0,1 1 0,0-1 0,-1 0 0,1 0 1,-1 1-1,1-1 0,-1 0 0,1 1 0,0-1 0,-1 1 0,1-1 0,0 0 0,-1 1 0,1-1 0,0 1 0,0-1 0,0 1 0,-1-1 0,1 2 0,-20 29-116,11-6 153,1 0 1,2 0-1,0 1 0,-2 41 1,0 111 385,7-109-309,0 23 73,3-50-90,-3 0-1,-1 0 1,-2 0 0,-13 52-1,16-90-106,0 0 0,0 0 0,-1-1 0,1 1 0,-1 0 0,0-1 0,0 1 0,-5 5 0,6-9-26,1 1 0,-1-1-1,0 1 1,1-1 0,-1 1 0,0-1 0,0 0 0,0 1 0,1-1 0,-1 0 0,0 0 0,0 1 0,0-1-1,0 0 1,1 0 0,-1 0 0,0 0 0,0 0 0,0 0 0,0 0 0,0-1 0,1 1 0,-1 0 0,0 0-1,0-1 1,0 1 0,1 0 0,-1-1 0,0 1 0,0-1 0,1 1 0,-1-1 0,0 1 0,1-1 0,-1 0-1,0 1 1,1-1 0,-1 0 0,1 1 0,0-1 0,-1 0 0,1 0 0,-1 0 0,1-1 0,-10-13-60,1 0 1,1 0-1,1-1 0,0-1 1,1 1-1,1-1 1,-6-32-1,-8-129-448,14 105 100,1 11-54,-3 0 0,-3 1 0,-2 0 0,-3 0 0,-30-75 0,40 127 521,1-2 1,1 1-1,-1 0 0,1-1 1,1 0-1,0 0 1,-1-17-1,3 28 69,0 0-109,-1-1 0,1 1 0,-1 0-1,0 0 1,1 0 0,-1 0 0,1 0 0,-1 0 0,0 0 0,1 0 0,-1 0-1,1 0 1,-1 0 0,0 0 0,1 0 0,-1 1 0,1-1 0,-1 0 0,1 0-1,-1 1 1,1-1 0,-1 0 0,0 1 0,1-1 0,0 0 0,-2 2 0,0 14 57,0 0 0,0 1 1,2 0-1,2 23 1,-1 5 90,-1 386 2189,-42-434-2393,20-7-2,0-2 0,-34-22 0,33 18 164,-44-21 0,49 31-188,0 2 0,0 0 1,0 1-1,0 1 0,0 1 0,0 0 1,-31 4-1,2-2 135,-44-2 51,-109-15 0,110 9-319,-125 4 0,124 4 188,14 2 46,0 4 0,-86 20 0,46-7 16,32-11 11,0-5 1,-95-5 0,47-2-23,-222 3 290,354 0-13,28 0-904,-14 1 584,0-1-1,0-1 1,0 0 0,0 0-1,0-1 1,-1-1 0,1 0-1,0-1 1,-1-1 0,0 0-1,0 0 1,0-1 0,-1 0-1,17-14 1,-27 20-16,0-1 0,0 0-1,0-1 1,0 1 0,0 0 0,0 0 0,-1 0-1,1 0 1,0-1 0,-1 1 0,1 0 0,-1-1 0,1 1-1,-1 0 1,0-1 0,0 1 0,1-1 0,-1 1 0,0 0-1,0-1 1,0 1 0,-1-1 0,1 1 0,0 0-1,0-1 1,-1 1 0,1 0 0,-1-1 0,1 1 0,-1 0-1,0-1 1,1 1 0,-1 0 0,0 0 0,0 0-1,0 0 1,0 0 0,0 0 0,0 0 0,0 0 0,-2-1-1,0-1-27,0 1 0,0-1 0,-1 1 0,1-1-1,-1 1 1,0 0 0,1 1 0,-1-1 0,0 1 0,0-1-1,0 1 1,-8-1 0,11 3 63,0-1 0,1 0-1,-1 0 1,0 1 0,0-1 0,0 1-1,0-1 1,1 0 0,-1 1 0,0 0-1,0-1 1,1 1 0,-1-1 0,0 1 0,1 0-1,-1 0 1,1-1 0,-1 1 0,1 0-1,-1 0 1,1 0 0,0-1 0,-1 1 0,1 0-1,0 0 1,0 0 0,-1 0 0,1 0-1,0 0 1,0 0 0,0 1 0,0 39 289,0-29-243,-1 10-34,1-12 94,-1 0 0,2 0 1,-1 0-1,1-1 0,3 14 0,-3-21-111,-1 0 0,1 0-1,0 0 1,0-1 0,0 1-1,0 0 1,0 0 0,0 0-1,0-1 1,0 1 0,1-1-1,-1 1 1,1-1-1,-1 0 1,1 1 0,0-1-1,-1 0 1,1 0 0,0 0-1,0 0 1,0 0 0,0-1-1,0 1 1,0 0 0,0-1-1,0 0 1,0 1 0,0-1-1,0 0 1,3 0 0,-4 0-19,0 0 0,-1 0 0,1 0 0,-1-1 0,1 1 0,0 0 0,-1 0 0,1 0 0,0 0 0,-1-1 0,1 1 0,-1 0 0,1-1 0,-1 1 0,1 0 0,-1-1 0,1 1 0,-1-1 0,1 1 0,-1-1 0,1 1 1,-1-1-1,0 1 0,1-1 0,-1 1 0,0-1 0,1 0 0,-1 1 0,0-1 0,0 1 0,1-2 0,0-24-289,-1 18 170,0-1-355,0-1 0,-1 0 0,-1 0 0,1 1 0,-1-1 0,-1 0 0,-3-9 0,4 15 116,0 0 0,0 0 0,0 0 0,0 0 0,-1 1 0,0-1 1,1 1-1,-1 0 0,0 0 0,-1 0 0,1 0 0,0 0 0,-1 1 0,0 0 0,0-1 0,1 1 1,-1 1-1,-8-4 0,-21 2-1361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0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6051,'0'0'6710,"8"-15"-6374,-6 12-332,6-12-37,-1 0 0,0 0 0,-1 0 0,0-1 0,-1 1 0,4-30 0,-6-69-1949,-3 81 1067,0 33 1299,3 20-5,19 400 2437,-21-290-2266,0-107-435,-2-11-57,1-1 0,0 1 0,1-1 0,0 1 0,1-1 0,0 1-1,1-1 1,0 0 0,7 17 0,-9-27-93,-1 0 0,0-1 0,0 1 0,0 0 0,1-1 0,-1 1 0,0-1 0,1 1 0,-1 0 0,1-1 0,-1 1 0,1-1 0,-1 1 0,1-1 0,-1 1 0,1-1 0,-1 0 0,1 1 0,-1-1 0,1 0 0,0 1 0,-1-1 0,1 0 0,0 0 0,-1 1 0,1-1 0,0 0 0,-1 0 0,1 0 0,0 0 0,-1 0 0,1 0 0,0 0 0,0 0 0,-1 0 0,1 0 0,0-1 0,-1 1 0,1 0 0,0 0 0,-1-1 0,1 1 0,-1 0 0,1-1 0,0 1 0,-1 0 0,1-1 0,-1 1 0,1-1 0,-1 1 0,1-1 0,-1 1 0,0-1 0,1 0 0,15-35-3221,-7 2 396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 2097,'0'0'6432,"-20"-8"-2294,19 112-3788,3 131 827,1-188-869,3 0 0,20 88 1,-23-183-5904,-3 13 2986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1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3954,'0'0'4618,"0"26"-2260,-1-15-2166,-1 0 0,0 0-1,-1 0 1,0-1 0,0 1-1,-1-1 1,0 0 0,-1 0-1,-1-1 1,-8 14-1,-3 1-90,-1 0-1,-32 34 0,44-52-191,0 0 0,0 0 0,0-1-1,-1 1 1,0-1 0,0-1 0,0 1 0,-1-1-1,1-1 1,-1 1 0,0-1 0,0-1-1,0 1 1,-1-1 0,1-1 0,0 0-1,-1 0 1,1 0 0,-16-2 0,22 1 14,1-1 1,-1 0 0,1 1 0,-1-1-1,1 0 1,-1 0 0,1 0 0,0 0-1,0 0 1,-1 0 0,1 0-1,0 0 1,0 0 0,0-1 0,0 1-1,0 0 1,0-1 0,0 1 0,1-1-1,-1 1 1,1-1 0,-1 1 0,1-1-1,-1 1 1,1-1 0,0 0 0,0 1-1,-1-1 1,1 0 0,1 1-1,-1-3 1,0 1 4,0 0 0,0 1 0,0-1-1,0 1 1,0-1 0,1 1 0,-1 0 0,1-1-1,-1 1 1,1-1 0,0 1 0,0 0 0,0-1-1,1 1 1,-1 0 0,0 0 0,1 0 0,-1 0 0,1 0-1,3-3 1,-1 3 128,0 1 0,-1-1 0,1 1 0,0 0 0,0 0 0,-1 0 0,1 0 1,0 1-1,0-1 0,0 1 0,0 0 0,0 1 0,0-1 0,0 0 0,0 1 0,3 1 0,0 1 143,0-1 1,-1 1-1,0 0 0,0 1 1,0 0-1,0 0 0,0 0 1,7 7-1,5 9 537,0 1 0,-1 0 0,24 39 0,-32-45-670,22 36 888,-20-32-691,0 0 0,1-1 1,1 0-1,26 27 1,-37-43-325,0 0 1,1 0-1,-1 0 1,1 0-1,-1-1 1,1 0-1,0 1 1,-1-1-1,1 0 1,0 0-1,0 0 0,0-1 1,0 1-1,0-1 1,4 1-1,-7-1-6,0-1 0,1 1-1,-1 0 1,0 0-1,1 0 1,-1-1 0,0 1-1,1 0 1,-1 0-1,0-1 1,0 1 0,1 0-1,-1-1 1,0 1-1,0 0 1,1-1 0,-1 1-1,0 0 1,0-1-1,0 1 1,0 0 0,0-1-1,0 1 1,1-1-1,-1 1 1,0 0 0,0-1-1,0 1 1,0-1-1,0 1 1,-1 0 0,1-1-1,0 1 1,0-1-1,0 1 1,0 0 0,0-1-1,-1-3-812,1-23-5046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0 498 7619,'0'0'5961,"18"2"-4417,45 4-350,-25-2-1056,1-2 1,44-2-1,-82 0-158,0-1 1,0 1-1,1 0 0,-1 0 1,0-1-1,0 1 1,0-1-1,0 1 0,0-1 1,0 0-1,0 1 0,0-1 1,0 0-1,0 0 1,0 1-1,-1-1 0,1 0 1,0 0-1,-1 0 0,1 0 1,0 0-1,-1 0 1,1 0-1,0-2 0,5-38-403,-6 31 212,-1 0 0,0 1-1,-1-1 1,1 0 0,-2 0-1,-4-10 1,-33-55-178,31 61 336,0 0 0,1-1 0,0 0 0,1 0 0,1-1 0,1 0 1,0 0-1,1 0 0,0-1 0,-1-22 0,5 34 55,-1 0 0,1 0-1,1 0 1,-1-1 0,1 1 0,0 0 0,0 0 0,0 0 0,1 0 0,-1 0 0,1 1 0,4-8-1,-3 9 1,0 0-1,1 0 0,-1 1 0,1-1 1,-1 1-1,1 0 0,0 0 0,-1 1 0,1-1 1,0 1-1,0-1 0,0 1 0,1 0 0,-1 1 1,0-1-1,5 1 0,26-3-14,46 2-1,-44 1 17,-33 0-5,1 0 0,-1 1-1,0-1 1,0 1 0,0-1 0,0 1-1,-1 0 1,1 1 0,0-1 0,0 1 0,-1 0-1,1 0 1,0 0 0,-1 0 0,0 0-1,0 1 1,0-1 0,3 4 0,-2-1 29,0 0 1,-1 0 0,0 0 0,0 1-1,-1-1 1,1 1 0,-1-1 0,0 1-1,-1 0 1,3 12 0,-2 1 152,-1 1-1,-1-1 1,-1 1 0,0-1-1,-2 1 1,-7 31 0,-4-1-48,6-23 168,1 0 0,1 0 0,1 0 0,-1 39 1,6-63-284,0-1 0,1 1 1,-1 0-1,1-1 0,0 1 1,0-1-1,-1 1 0,2-1 1,-1 0-1,0 1 0,0-1 1,1 0-1,-1 0 0,1 0 1,0 0-1,0 0 0,-1 0 1,1 0-1,1 0 0,-1-1 1,0 1-1,0-1 0,0 0 1,1 0-1,-1 1 0,1-1 1,-1-1-1,1 1 0,-1 0 1,1-1-1,0 1 0,-1-1 1,5 0-1,5 1-174,0 0 1,0-1-1,0 0 1,0-1-1,0-1 0,18-4 1,-12 0-875,0-1 1,32-17 0,-22 9-1573,22-9-4539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2488 3009,'0'0'7068,"13"-20"-2546,-7-371-2855,-18-25-1443,9 353-542,-18-98-1,-1-18 439,-3-242-963,24 263 598,3 101 84,-3 0 0,-2 0 1,-3 1-1,-14-62 0,7 70 123,1-1 0,2 0 0,2-1 1,0-58-1,7 107 54,1 0 0,0 0 0,0-1 1,0 1-1,0 0 0,0 0 0,0-1 0,0 1 1,1 0-1,-1 0 0,0 0 0,1-1 0,-1 1 1,1 0-1,-1 0 0,1 0 0,0 0 0,-1 0 1,1 0-1,0 0 0,0 0 0,1-1 1,26-1 129,-11 4-89,12-1-42,-1 1 1,1 1-1,43 9 0,-22-3 6,0-1-1,0-3 0,55-3 1,-24 0-15,705 7 24,-102-2-193,-665-6 162,467-1-894,-444-3 649,62-15 0,-68 10 183,-1 3 0,70-4 0,28 10 138,-131 1-18,-1-1-1,1 0 1,0 1-1,0-1 1,-1 1-1,1-1 1,-1 1-1,1 0 1,0 0 0,-1 0-1,0 0 1,1 0-1,-1 0 1,3 2-1,-3-2 8,0 1-1,1-1 0,-1 0 0,1 0 0,-1 0 0,1 0 0,-1 0 1,1-1-1,0 1 0,-1 0 0,1-1 0,0 1 0,0-1 0,-1 1 0,1-1 1,0 0-1,3 0 0,-4 0 340,0 0-359,1 0 384,-11-17-10763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59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59 105 992,'0'0'9805,"-4"-16"-9247,-3-2-157,-4-16-19,7-2 3711,-12 53-2478,12 1-1503,0 0 0,0 1 0,2-1 0,0 1 0,2 0 0,1 23 0,-1 2 275,-1 3-204,2 152 805,7-163-827,-7-34-232,-1-1 0,0 0 0,1 0-1,-1 0 1,1 0 0,-1 0 0,1 0-1,0 0 1,-1 0 0,1 0-1,0 0 1,0 0 0,-1 0 0,1-1-1,0 1 1,0 0 0,0-1 0,0 1-1,0 0 1,0-1 0,0 1 0,0-1-1,1 0 1,-1 1 0,2-1-1,-3-28-2731,0-11-1519,0-3-582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3666,'0'0'8921,"0"2"-8611,2 25 350,1-1 1,10 42-1,5 31-192,-11 292 295,-7-100-367,4-222-203,3-1 1,18 81-1,-24-143-154,1 7 19,1 1 0,1-1 1,0 1-1,0-1 0,2 0 0,-1-1 0,13 20 0,-18-32-81,0 0 0,0 0 0,0-1-1,0 1 1,0 0 0,0 0-1,0 0 1,0-1 0,0 1 0,0 0-1,0 0 1,0 0 0,0-1-1,0 1 1,0 0 0,0 0 0,0 0-1,0-1 1,1 1 0,-1 0-1,0 0 1,0 0 0,0 0 0,0 0-1,0-1 1,0 1 0,1 0-1,-1 0 1,0 0 0,0 0 0,0 0-1,0 0 1,0-1 0,1 1-1,-1 0 1,0 0 0,0 0 0,0 0-1,1 0 1,-1 0 0,0 0-1,0 0 1,0 0 0,1 0 0,-1 0-1,0 0 1,0 0 0,0 0-1,1 0 1,-1 0 0,0 0 0,0 0-1,0 0 1,0 0 0,1 1-1,-1-1 1,0 0 0,0 0 0,0 0-1,0 0 1,1 0 0,-1 0-1,0 1 1,0-1 0,0 0 0,0 0-1,0 0 1,1 1 0,-1-22-501,0 18 315,0-38-1432,0-3-1579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10 5795,'0'0'6259,"9"-10"-2879,-10 21-3207,-2-1 0,1 1 0,-1-1 0,-1 0 0,1 0 0,-2 0 0,-10 17 0,-9 25 19,13-20-130,2 1-1,1 0 1,2 1-1,-3 47 1,5 141 291,5-138-122,0-54-176,0 1 0,2-1 1,2 1-1,1-1 1,1 0-1,1-1 1,18 41-1,-20-55-46,1 0-1,1-1 1,0 0 0,1 0-1,1-1 1,0 0 0,0-1-1,1 0 1,1-1-1,0 0 1,1-1 0,0 0-1,0-1 1,1 0 0,26 11-1,-36-18-83,-1 0-1,1-1 0,0 0 1,0 0-1,-1 0 1,1 0-1,0 0 1,0-1-1,0 0 1,0 0-1,0 0 0,0 0 1,0 0-1,0-1 1,6-1-1,-8 0-174,0 1-1,0 0 1,0-1-1,0 1 1,0-1-1,0 0 1,-1 1 0,1-1-1,-1 0 1,1 0-1,-1 0 1,0 0-1,0 0 1,0 0-1,0-1 1,0 1 0,0 0-1,0-1 1,-1 1-1,0 0 1,1-1-1,-1 1 1,0 0-1,0-5 1,1-27-7562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7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5827,'0'0'3033,"12"-7"-2537,42-25 822,-49 30-1112,0 0-1,-1 0 1,1 0 0,0 1-1,0-1 1,1 1 0,-1 1-1,0-1 1,0 1 0,0-1-1,1 1 1,-1 1 0,9 1-1,7-1-184,395-3 248,434 5 487,-571 19-859,51 2-45,981-42-1736,-876 12 1751,-366 2-645,-53 3 3616,-19 4-2825,1 0 1,0 0-1,0 0 1,0 0 0,0 0-1,1 0 1,-1 1 0,1-1-1,0 0 1,0 1-1,0 0 1,0-1 0,0 1-1,1 4 1,-4 8 27,-9 43 93,2 1 0,3 1 0,3 0 0,4 109 0,1-111-174,13 217-51,-13 492-1697,-4-635 932,-31 200 0,9-186-525,-12 84 534,12 195-2365,30-446 2283,-4 11-3353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8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2545,'0'0'6256,"6"2"-4708,7 2-1326,1 0 0,0-1 0,0-1 1,0 0-1,0-1 0,15-1 0,97-8 498,-11 1-602,406-7 154,-249 11 30,115-9 167,217-31-1175,-211 20 1193,19 8-474,98-8-258,56-1-883,-328 21-2546,71-4 2089,152 3 9157,-438 1-6353,-36-3 144,-39-5-1029,-101-10-8007,90 13 4138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2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44 2465,'0'0'5090,"-3"-6"-4663,0 0-244,1 4-10,1 0 0,0 0 0,0 0 0,0 0 1,0 0-1,0-1 0,1 1 0,-1 0 0,1 0 0,-1 0 0,1-1 0,0-2 1145,-6 6 1294,6-2-2590,-1 1 0,1 0 0,0 0 0,0 0-1,0 0 1,-1 0 0,1 0 0,0 0 0,0 0 0,0 0 0,-1 0 0,1 0 0,0 0 0,0 0-1,0 0 1,-1 0 0,1 0 0,0 0 0,0 0 0,0 0 0,-1 0 0,1 0 0,0 0 0,0 0-1,0 0 1,-1 0 0,1 0 0,0 1 0,0-1 0,0 0 0,0 0 0,0 0 0,-1 0 0,1 0-1,0 1 1,0-1 0,0 0 0,0 0 0,0 0 0,0 0 0,0 1 0,-1-1 0,1 0 0,0 0-1,0 0 1,0 1 0,0-1 0,0 0 0,0 0 0,0 1 0,0-1 0,0 0 0,0 0 0,0 0-1,0 1 1,0-1 0,0 0 0,1 0 0,-1 0 0,0 0 0,0 1 0,-2 24 344,0-1 0,-2 0 1,-10 38-1,7-38-90,2 0 0,0 1 0,-1 39 0,6-47-874,0-29-3014,0-3-416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2625,'0'0'10800,"17"-2"-8420,-14-1-2383,1-1 0,-1 1 0,0-1 0,1 1 0,-2-1 0,1 0 0,0 0 0,-1 0 0,0-1 0,0 1 0,0 0 0,1-6 0,16-64-1142,-15 56 872,-3 13 274,6-47-1347,-7 51 2027,0 10-415,12 225 856,-2-59 37,-9-87-743,-1-39-232,1 0-1,16 95 0,-16-141-284,-1-17-8319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1 953 7411,'0'0'2257,"9"-27"-965,0-1-1171,53-129-245,-42 104 95,-1 0 0,19-92 0,6-115-1587,-27 147 1211,-19 163 4360,5 136-1491,-3-179-2366,0 1 0,1-1-1,0 0 1,0 0 0,1 0-1,-1 0 1,2 0 0,-1 0-1,1 0 1,0 0 0,0-1-1,1 0 1,0 1 0,0-1-1,0-1 1,6 7 0,-5-9-107,-1 1 1,1-1 0,-1 0 0,1 0-1,0-1 1,0 0 0,0 1-1,1-2 1,-1 1 0,0 0 0,1-1-1,-1 0 1,1-1 0,0 1-1,-1-1 1,1 0 0,-1 0 0,1-1-1,-1 0 1,1 0 0,8-2-1,-5-1-166,0 1 0,0-2-1,-1 1 1,0-1 0,0 0-1,0-1 1,-1 0 0,1 0-1,-1 0 1,-1-1 0,1 0-1,-1-1 1,-1 1 0,1-1-1,4-9 1,3-6-878,0-1 0,-2 0 0,-1 0 0,10-34 0,-14 29 250,-2 1 0,0-1 1,-2 0-1,-3-49 0,0 31 2688,1 62 5597,-1 14-4069,-4 126-2425,5-132-773,1 0 0,7 43 0,-5-56-408,-1 0 0,1 0 0,1-1 0,0 1-1,0-1 1,1 0 0,0 0 0,1-1 0,7 10 0,-3-10-1984,-2-7-3658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2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4018,'0'0'6069,"7"0"-5506,30 0 379,-36 2-786,1 1-1,-1 0 1,0 0 0,0 0-1,-1 0 1,1 0-1,-1 0 1,1 0 0,-1 0-1,0 0 1,0 3 0,0 1 137,19 316 2102,-4-29-884,-14-292-1532,3 24 99,-4-25-104,0 0 1,0 0-1,0 0 0,0 0 1,0 0-1,1-1 0,-1 1 1,0 0-1,1 0 1,-1 0-1,0-1 0,1 1 1,-1 0-1,1-1 1,-1 1-1,1 0 0,0-1 1,-1 1-1,1 0 1,-1-1-1,1 1 0,0-1 1,1 1-1,-1-8-2746,-1-22 555,0-13-1635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8292,'0'0'7726,"26"0"-7481,11-1-90,141 3 619,-116 7-473,-6 0-1222,-20-8-5593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3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2513,'0'0'13462,"209"49"-12981,-161-41-465,-13 1 16,-3 0-32,-12-1-1809,-11 4-352,-5-3-1073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59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7828,'0'0'4242,"197"-58"-9381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3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5138,'0'0'9074,"-4"0"-7399,54 2-295,55 10 0,-54-5-1662,58 1 0,-43-8-1196,-22 0-6224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1227 106 416,'0'0'11275,"-30"-6"-6652,-7 4-4484,-69-13 1,3 1-171,-527-50-484,417 60-58,131 5-404,81-1 1046,0 0 1,0 0-1,0 0 0,0 0 0,0 0 0,0 1 1,0-1-1,0 0 0,0 1 0,0-1 0,0 1 1,0-1-1,0 1 0,0 0 0,0-1 0,0 1 1,0 0-1,1-1 0,-1 1 0,0 0 0,1 0 0,-1 0 1,0 0-1,1 0 0,-1 0 0,1 0 0,-1 0 1,1 0-1,0 0 0,-1 0 0,1 0 0,0 0 1,0 2-1,0 41-25,1-28 257,1 14-228,2 0 0,0 0 0,2-1 0,13 41 1,5 24-46,-7-4 74,7 162-1,-20 92 174,-5-215-315,-8 109-1342,5-252-2422,-2-7-1594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8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6339,'0'0'8849,"33"14"-7509,-4-1-1124,6 3-14,0-2 0,2-2 1,-1 0-1,56 8 0,262 7 247,-8-1-1282,-346-26 838,1 0 1,0 0-1,0-1 1,0 1-1,0 0 1,0 1-1,0-1 1,0 0-1,0 0 1,0 0 0,0 0-1,-1 1 1,1-1-1,0 0 1,0 1-1,0-1 1,0 1-1,-1-1 1,1 1-1,0-1 1,-1 1 0,1 0-1,0-1 1,-1 1-1,1 0 1,-1-1-1,1 1 1,-1 0-1,1 0 1,-1 0-1,1 0 1,-1-1-1,0 1 1,1 0 0,-1 0-1,0 0 1,0 0-1,0 1 1,-30 3-206,-21-4-2674,6-1-2787,11 2-1830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9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2 3586,'0'0'7334,"4"-2"-6822,-4 2-463,0 1-1,-1-1 1,1 0-1,0 0 1,0 0 0,0 0-1,0 0 1,0 1-1,0-1 1,0 0 0,0 0-1,0 0 1,0 0 0,0 1-1,0-1 1,0 0-1,0 0 1,0 0 0,0 0-1,0 0 1,0 1-1,0-1 1,0 0 0,0 0-1,0 0 1,0 0 0,0 0-1,1 1 1,-1-1-1,0 0 1,0 0 0,0 0-1,0 0 1,0 0-1,0 0 1,0 0 0,1 0-1,-1 1 1,0-1 0,0 0-1,0 0 1,0 0-1,0 0 1,1 0 0,-1 0-1,0 0 1,0 0 0,0 0-1,0 0 1,0 0-1,1 0 1,-1 0 0,0 0-1,0 0 1,0 0-1,0 0 1,1 0 0,-1 0-1,0 0 1,0 0 0,0 0-1,0 0 1,0 0-1,0-1 1,1 1 0,-1 0-1,0 0 1,-10 24 1074,-30 46-1604,22-40 796,-163 335 27,177-356-405,0 0 0,1 0 1,0 0-1,0 0 0,1 0 1,0 1-1,-1 14 0,9-25-1164,4-4 702,0-1 0,-1 0 0,0-1 0,0 0 0,-1 0 0,0-1 1,8-9-1,38-39-1244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12358,'0'0'3945,"0"10"-3430,0-5-495,-1 0-1,0 0 1,0 0 0,0 0-1,-1 0 1,0 0-1,0-1 1,0 1-1,0 0 1,-5 5 0,-37 48-83,19-25 76,-20 28-73,-68 105-523,126-183-2819,23-30-109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3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332 1 3890,'0'0'9596,"-29"27"-7867,-92 88-734,104-98-875,2 0 0,-1 2 0,2 0 0,1 0 0,-20 38-1,24-40-112,-1 1-1,-1-1 0,-13 16 0,12-24-588,6-12-1253,5 2 1602,1-1 1,0 0-1,-1 1 0,1-1 1,0 1-1,0-1 1,0 0-1,0 1 0,1-1 1,-1 1-1,0-1 1,1 0-1,-1 1 0,2-3 1,15-21-3487,8-2 1096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4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0 9380,'0'0'5075,"-46"180"-3315,14-120-1439,-3-2-145,0-9 144,6-14 48,9-15-368,8-17-416,5-3-353,4-6-2864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4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 4690,'0'0'9130,"-6"1"-7476,-24 7 2393,35-8-3916,237-4 534,9-1-3214,-251 5 2406,0 0 0,0 0 0,1 0-1,-1 0 1,0 0 0,1-1 0,-1 1 0,0 0-1,0 0 1,1 0 0,-1-1 0,0 1 0,0 0 0,1 0-1,-1-1 1,0 1 0,0 0 0,0-1 0,0 1-1,1 0 1,-1-1 0,0 1 0,0 0 0,0-1 0,0 1-1,0 0 1,0 0 0,0-1 0,0 1 0,0 0-1,0-1 1,0 1 0,0 0 0,0-1 0,0 1 0,0 0-1,0-1 1,-1 1 0,1-1 0,0-3-1693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41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7379,'0'0'5859,"3"183"-5315,10-91 769,0 1-385,-4-10-864,1-4-64,0-16-48,-4-17-1552,-3-11-2562,-3-18-2914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4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7139,'0'0'4442,"6"-8"-3799,15-25 881,-15 25-17,-13 20 1964,7 76-2017,2-88-1488,-1 1 1,0 0-1,1-1 1,-1 1-1,1-1 1,0 0-1,-1 1 1,1-1-1,-1 0 1,1 0-1,-1 0 1,1 0-1,0 0 1,-1 0-1,1 0 1,-1-1-1,1 1 1,-1-1-1,1 1 0,-1-1 1,1 1-1,2-2 1,-3 0-83,0-1 1,1 1 0,-1 0-1,0 0 1,0 0-1,0-1 1,0 1 0,-1 0-1,1-1 1,-1 1-1,1-1 1,-1 1 0,0-1-1,0 1 1,0-1-1,0 1 1,-1-1-1,1 1 1,-1-1 0,0-2-1,0 1-295,0 1-1,0-1 1,-1 0 0,1 1-1,-1 0 1,1-1-1,-1 1 1,0 0-1,-1 0 1,1 0 0,-6-5-1,-19-13-6065,24 12 4364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8.7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297 7 6835,'8'-6'9770,"-39"51"-9644,2 2 0,2 0 0,-31 80 0,28-60-38,-1-1 48,-65 152 406,93-204-652,7-13-584,15-16-532,-5-1 77,-1 0 1,-1-1-1,16-25 0,-1-13-4963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0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4130,'0'0'6611,"0"-16"-2716,22 442 288,-15-361-3783,-7-63-309,0-22-262,-1-3-191,1 1-1,2-1 0,0 1 0,1 0 0,1-1 0,1 1 1,1 1-1,15-38 0,-13 42 275,0 1 0,1 0 0,1 0 0,0 1 0,1 0 0,16-16 0,-26 30 112,-1 0 1,1 0-1,0 0 1,0 0-1,-1 0 1,1 0-1,0 0 1,0 1-1,0-1 1,0 0-1,0 0 1,0 1-1,0-1 1,0 1-1,1-1 1,-1 1-1,0-1 1,0 1-1,0 0 1,1-1-1,-1 1 1,0 0-1,0 0 1,0 0-1,1 0 1,-1 0-1,0 0 1,0 1-1,1-1 1,-1 0-1,0 1 1,0-1-1,0 0 1,0 1-1,1 0 1,-1-1-1,0 1 1,0-1-1,0 1 1,0 0-1,0 0 1,-1 0-1,1 0 1,0 0-1,0 0 1,0 0-1,-1 0 1,1 0-1,-1 0 1,2 2-1,2 7 208,1 1 0,-2 0 1,1 0-1,2 18 0,-3-14-36,14 86 586,-15-75-593,2 1 0,1-1 0,1 0 0,1-1 0,13 33 0,-11-48-928,-5-17-531,-3-23-1368,-1 25 2253,0-41-5383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4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6755,'0'0'8223,"5"11"-7621,13 31 250,-2 1 0,-3 1 0,14 68 0,10 145 994,-24-143-1234,29 111 0,-39-213-595,0-1-1,1 0 1,0-1-1,0 1 0,1-1 1,1 0-1,0 0 1,0 0-1,11 11 1,-14-17-37,0-1 0,1 0 0,0 0 0,0 0 0,0 0 0,0-1 0,0 0 0,0 1 0,0-1 0,1-1 0,-1 1 0,1-1 0,0 0 0,-1 0 0,1 0 0,0 0 0,-1-1 0,1 0 0,0 0 0,0 0 0,-1-1 0,1 0 0,0 0 0,-1 0 0,7-2 0,-4 0-27,-1 0 0,1-1-1,-1 0 1,0 0 0,0 0-1,0-1 1,-1 0 0,1 0-1,-1 0 1,0-1 0,-1 0-1,1 0 1,-1 0 0,0 0-1,5-13 1,5-11-510,-1-2 0,9-34 0,-3-4-731,-4 0-1,14-140 0,-18-148 4849,-11 366-2458,-1 34-883,0-16 71,4 50 0,-2-68-279,1 0 1,-1 0-1,1 0 1,1-1-1,0 1 1,0-1-1,0 1 1,1-1-1,0 0 1,8 11-1,63 65-4880,-57-62 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4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11189,'0'0'4258,"-3"24"-2518,-10 83-308,13-102-1386,-1 1 0,1-1 0,1 1 0,-1-1 0,1 1 0,-1-1 0,1 1 0,1-1 0,-1 0 0,1 0 0,0 1-1,0-1 1,1 0 0,0-1 0,0 1 0,0 0 0,0-1 0,0 0 0,1 1 0,0-2 0,0 1 0,0 0 0,0-1 0,1 1 0,-1-1 0,1-1 0,0 1 0,0 0 0,0-1-1,0 0 1,0-1 0,1 1 0,-1-1 0,6 1 0,0 0-143,-1 0 1,1 0-1,0-1 0,-1-1 0,1 0 0,0 0 0,0-1 1,-1-1-1,1 1 0,0-2 0,-1 0 0,0 0 0,0 0 1,0-2-1,16-8 0,-20 9-3,0-1 0,0 1 0,-1-2 0,1 1 0,-1-1 0,-1 1 0,1-1 0,-1-1-1,0 1 1,0 0 0,-1-1 0,0 0 0,0 0 0,0 0 0,-1 0 0,0-1 0,-1 1 0,1 0 0,-1-1 0,-1 1 0,0-15 0,0 20 158,-1 0 0,1 0 1,-1 0-1,1 0 0,-1 0 1,0 0-1,0 1 0,1-1 0,-1 0 1,-1 0-1,1 1 0,0-1 1,0 1-1,-1-1 0,1 1 1,0-1-1,-1 1 0,0 0 0,-1-1 1,-2-1 77,0 1 0,1-1 0,-1 1 0,0 1 0,0-1 0,-1 1 0,-5-1 0,-2 0 209,0 1-1,0 1 0,0 0 0,0 0 0,-19 4 0,26-2-308,-1 0 0,1 1 0,0-1 0,0 1 0,1 0 0,-1 0 0,1 1 0,-1 0 0,1 0 0,0 0 0,-4 5 0,6-3-1692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4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 5987,'0'0'7763,"1"-14"-6922,3-43-468,2 91 3427,10 55-4089,-9-51 321,28 117 572,-29-133-526,2-1-1,0-1 1,0 1 0,2-1-1,13 20 1,-18-34-63,0 0 1,0 0-1,0-1 0,0 0 1,1 0-1,0 0 0,0 0 1,0-1-1,1 0 1,-1 0-1,1-1 0,0 0 1,0 0-1,0-1 0,1 0 1,-1 0-1,0 0 0,1-1 1,-1 0-1,1-1 1,0 0-1,-1 0 0,1 0 1,-1-1-1,1 0 0,-1-1 1,0 0-1,1 0 0,-1 0 1,0-1-1,0 0 1,8-5-1,2-4-87,0 0 1,-1-2-1,-1 1 1,0-2-1,-1 0 0,12-18 1,-1-1-714,40-75 1,-54 86 376,-1 0 0,-1 0 0,-1-1 0,-1-1 0,-1 1 0,3-30 0,-8 41 295,1-1 1,-2 1-1,0-1 1,0 1-1,-1-1 0,-1 1 1,0 0-1,-1 0 1,0 0-1,-1 0 1,-1 0-1,0 1 1,-6-13-1,4 16 180,1 0-1,-1 0 0,-1 0 1,1 1-1,-10-8 1,15 14 13,0 0 0,-1 0 0,1 0 0,0 0 0,-1 1 0,1-1 0,-1 1 0,1 0 0,-1 0 0,0 0 0,1 0 0,-1 0 0,0 0 0,0 1 0,0-1 0,0 1 0,0 0 0,0 0 0,0 0 0,1 0 0,-1 0 0,0 1 0,0-1 0,-5 3 0,6-2-47,1 0 1,-1 1-1,1-1 1,-1 1-1,1 0 1,0-1-1,-1 1 1,1 0-1,0 0 1,0 0-1,0 0 1,1-1-1,-1 1 1,0 0-1,1 1 0,-1-1 1,1 0-1,0 0 1,0 3-1,-1 49 321,1-40-203,0-2-96,1 0 1,0-1 0,0 1 0,1 0-1,1-1 1,0 0 0,1 1 0,0-1-1,0-1 1,1 1 0,1-1 0,0 1-1,0-2 1,1 1 0,0-1 0,1 0-1,0 0 1,0-1 0,10 8 0,1 1-178,-12-11-395,0 0-1,0 1 0,-1 0 0,1 0 1,-1 1-1,-1 0 0,5 8 0,4 13-5965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44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9764,'0'0'6483,"32"168"-5042,-32-107-737,0-9-303,0-12-81,0-14-160,0-9-160,0-14-96,0-26-6243,0-17 1521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4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11685,'0'0'3122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0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6323,'0'0'11707,"0"17"-11585,3 35-47,3 0 0,1 0 0,29 98 0,-11-55 122,6 32 73,-6 2 1,-5 0 0,3 174 0,-22-299-273,-1 0-1,0 0 1,0-1 0,0 1 0,0 0 0,-1 0 0,0-1-1,0 1 1,0 0 0,0-1 0,0 1 0,-1-1 0,1 0-1,-1 1 1,0-1 0,0 0 0,0 0 0,-5 5 0,2-5-42,0 0 0,0-1 0,0 0-1,0 0 1,0 0 0,0-1 0,-1 0 0,1 0 0,0 0 0,-1 0 0,1-1 0,-9 0 0,-5 0-276,0-1 0,-1-1 1,1-1-1,0 0 0,0-1 0,1-1 0,-24-10 0,-2-4-1335,-73-44 0,100 53 1159,-47-32 229,61 40-27,0 0-1,1-1 1,-1 1-1,1-1 1,0 1-1,-1-1 0,1 0 1,0 0-1,1 0 1,-1 0-1,0 0 1,1 0-1,0-1 1,0 1-1,0 0 1,0-1-1,0-6 1,1-13-1609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1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5346,'0'0'5254,"0"-9"-4193,0-18 206,0 39 95,5 64-410,32 248 256,-37-322-1209,0 4-122,0 1-1,1 0 0,0-1 1,1 1-1,-1-1 1,1 0-1,3 9 0,-3-13 388,0-31-12995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8900,'0'0'2673,"167"-86"-2897,-138 65-736,-7 10-4083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2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2369,'0'0'6755,"180"-55"-7571,-148 52-5827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2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5747,'0'0'1270,"0"16"666,1 8-1492,2 0-1,1-1 0,7 27 0,5 30 735,18 297 874,-4-27-1559,-29-341-538,5 21-440,-5-29 445,-1-1-1,0 1 1,0 0-1,1 0 1,-1 0-1,1-1 1,-1 1 0,1 0-1,-1-1 1,1 1-1,-1 0 1,1-1-1,-1 1 1,1-1 0,0 1-1,-1-1 1,1 1-1,0-1 1,0 0 0,-1 1-1,1-1 1,0 0-1,0 1 1,0-1-1,-1 0 1,1 0 0,2 0-1,-2 0-159,0-1 0,0 0 0,0 1 0,1-1 0,-1 0 1,0 0-1,0 0 0,0 0 0,0 0 0,-1 0 0,1 0 0,0-1 0,0 1 0,-1 0 0,1 0 0,-1-1 0,1 1 0,-1 0 0,1-1 0,-1 1 0,0 0 1,1-1-1,-1-2 0,6-40-1933,-6 41 1901,2-48-1694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20 304,'-7'0'17858,"10"0"-16870,306 0-260,-309-19-9147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 7091,'0'0'7668,"-12"8"-7543,-48 33 78,-154 115-1745,208-151 1531,0 1 0,0 0 0,1 0 0,0 0 0,1 1 0,-6 9 0,8-13 17,1-1-1,0 0 1,0 1-1,0-1 1,0 1-1,1-1 0,-1 1 1,1 0-1,-1-1 1,1 1-1,0 0 0,0-1 1,0 1-1,0 0 1,1-1-1,-1 1 0,1-1 1,0 1-1,-1 0 1,1-1-1,0 1 0,1-1 1,0 3-1,3 1 32,0-1 1,1 1-1,-1-1 0,1 0 0,0-1 0,0 1 1,1-1-1,-1 0 0,11 4 0,70 25 592,-46-21-418,0-2 0,84 9 1,-36-15-7996,-74-4 959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350 159 1072,'0'0'9330,"-1"-43"-6865,-3 37-2293,0 1 1,-1 0-1,0 0 0,0 1 0,0-1 0,-1 1 0,1 0 0,-1 1 1,0-1-1,-10-3 0,-5-5-201,13 6 48,1 1-1,-1 0 1,0 1 0,0 0-1,-1 0 1,1 1 0,-1 0-1,0 1 1,0-1 0,0 2 0,0-1-1,-12 1 1,-83-8 971,103 9-979,0 1 1,0-1 0,0 1-1,0-1 1,0 1 0,0-1-1,0 1 1,0 0 0,0-1 0,0 1-1,0 0 1,1 0 0,-1 0-1,0 0 1,1 0 0,-1-1-1,0 1 1,1 0 0,0 0 0,-1 0-1,1 1 1,-1-1 0,1 0-1,0 0 1,0 0 0,0 0-1,-1 1 1,-5 40 27,6-32 35,-7 62 632,4 0 0,8 96 0,-4-162-648,0 1 0,0-1 0,0 0 0,1 1 0,0-1 0,0 0 0,0 0 0,1 0 0,0 0 0,0-1 0,1 1-1,-1-1 1,1 0 0,0 0 0,1 0 0,-1 0 0,1-1 0,0 0 0,6 4 0,-7-5-91,1-1 0,0 1 0,0-1 0,0-1 0,0 1 1,0-1-1,0 0 0,1 0 0,-1 0 0,0-1 0,0 1 0,1-1 0,-1-1 0,0 1 0,1-1 0,-1 0 1,0 0-1,0 0 0,0-1 0,0 0 0,0 0 0,0 0 0,0-1 0,4-2 0,1-2-72,0-1 1,0 0-1,-1 0 0,-1-1 0,1-1 0,-1 1 0,-1-1 0,0 0 0,0-1 1,-1 0-1,7-15 0,-3 2-258,-1 0 0,0-1 0,-2 0 0,6-39 0,-9 43 308,-2 1-1,0-1 1,-1 1 0,-1-1 0,-1 0-1,-3-21 1,4 42 115,0-1 1,0 0-1,-1 0 0,1 0 1,0 0-1,0 1 0,-1-1 1,1 0-1,0 0 1,-1 1-1,1-1 0,-1 0 1,1 0-1,-1 1 0,1-1 1,-1 0-1,1 1 0,-1-1 1,0 1-1,1-1 0,-1 1 1,0-1-1,0 1 0,1 0 1,-1-1-1,0 1 0,0 0 1,-1-1-1,1 8 1448,0 54-819,0-4-289,2-1-1,12 82 1,-10-122-418,0 1 1,2-1-1,0 1 0,0-1 1,2-1-1,0 1 1,1-1-1,0 0 0,1-1 1,1 0-1,0 0 1,22 21-1,-29-32-180,0 1-1,1-1 1,0 0 0,0 0 0,0-1 0,0 1-1,0-1 1,6 3 0,11-2-5344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42 327 4402,'0'0'6504,"-7"2"-5306,-28 7 1230,35-35-2014,0-71-1604,0 96 1331,25 60 482,-2 0 1,-3 2-1,14 70 1,-1-4 142,-30-115-742,1 0 0,0 1 0,1-1 0,1-1 0,-1 1 0,15 20 0,-17-29-28,0 0 0,0 0 1,0 0-1,0 0 0,1 0 0,-1-1 1,1 1-1,-1-1 0,1 0 1,0 0-1,0 0 0,0-1 0,0 1 1,0-1-1,0 0 0,1 0 1,-1-1-1,0 1 0,0-1 0,1 0 1,-1 0-1,0 0 0,0-1 1,7-1-1,-4 0 3,0-1 0,0 0 0,0 0 0,-1 0 0,1-1-1,-1 0 1,0-1 0,0 1 0,0-1 0,-1 0 0,0 0 0,0-1 0,0 1 0,8-14 0,5-9-83,27-56 0,-29 48-165,-1 0-1,-2 0 1,-2-1 0,-2-1 0,6-41 0,-6-1 139,-2-113-1,-7 188 99,-1-1 0,0 1 0,0 0-1,0 0 1,-1-1 0,0 1-1,-3-7 1,5 11 15,-1 0 1,1 0-1,0 0 1,-1 0-1,1 0 0,-1 1 1,1-1-1,-1 0 0,0 0 1,1 0-1,-1 1 0,0-1 1,0 0-1,1 1 0,-1-1 1,0 0-1,0 1 0,0-1 1,0 1-1,0 0 0,0-1 1,0 1-1,0 0 0,0-1 1,0 1-1,0 0 0,0 0 1,0 0-1,0 0 0,0 0 1,0 0-1,0 0 0,0 0 1,0 1-1,0-1 0,0 0 1,0 1-1,0-1 0,0 0 1,1 1-1,-1-1 0,0 1 1,0-1-1,0 1 0,0 0 1,1-1-1,-1 1 0,0 0 1,0 0-1,0 1 0,-3 3 28,0 1-1,0 0 0,0 0 0,1 0 0,0 0 0,0 1 0,0 0 0,1-1 1,0 1-1,1 0 0,-1 0 0,0 10 0,-2 92 425,4-94-288,0-8-149,0 0 0,0-1 0,1 1 1,-1-1-1,2 1 0,-1-1 0,1 1 0,0-1 0,0 0 0,1 0 0,0 0 0,0 0 0,0 0 0,1-1 0,0 0 0,0 1 1,0-1-1,1-1 0,-1 1 0,1-1 0,0 1 0,1-1 0,-1-1 0,1 1 0,-1-1 0,1 0 0,0 0 0,0-1 1,1 0-1,-1 0 0,0 0 0,1-1 0,-1 0 0,1 0 0,7 0 0,105 0-4532,-89-1-550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7283,'0'0'6019,"0"25"-5563,-3 172 1463,16-79-1316,-7-79-724,1 52 1,-7-109-7544,0-9 2410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8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33 10661,'0'0'2017,"-3"-32"-5187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41 4530,'0'0'7433,"-7"-1"-4733,319-38-947,-303 38-1298,-9 1-655,1 0 0,-1 0 0,0 0 0,1 1 0,-1-1 0,0 0 0,1 0 0,-1 0 0,0 0 0,1 0 0,-1 0 0,0 1 0,0-1 0,1 0 0,-1 0 0,0 1 0,1-1 0,-1 0 0,0 0-1,0 1 1,0-1 0,1 0 0,-1 1 0,0-1 0,0 0 0,0 0 0,0 1 0,0-1 0,1 1 0,-1-1 0,0 0 0,0 1 0,0-1 0,0 0 0,0 1 0,0-1 0,0 0 0,0 1 0,0-1 0,0 0 0,-1 1 0,1-1 0,0 10-2660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3:5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5202,'0'0'7220,"49"20"-6436,-24-20-576,8 0 224,2 0 225,0 0-641,-3-14-16,-3-4-240,-3 4-1809,-7 5-2882,-9 6 625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0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44 7395,'-3'0'9094,"3"0"-9092,-1 0 0,0 1 1,0-1-1,0 0 1,0 0-1,0 1 1,0-1-1,0 1 1,1-1-1,-1 1 1,0-1-1,0 1 1,0 0-1,1-1 1,-1 1-1,0 0 1,1-1-1,-1 1 1,0 2-1,-11 17 85,2 1 1,1 0-1,0 1 0,1 0 0,2 0 1,0 1-1,-5 46 0,1 164 1646,10-226-1653,0 13 50,0-1 0,1 0 1,1 1-1,7 30 1,-7-44-108,0-1 0,0 1 1,1-1-1,-1 0 0,1 0 0,0 0 1,0 0-1,1-1 0,0 1 1,-1-1-1,1 0 0,1 0 0,-1 0 1,1-1-1,-1 1 0,1-1 1,0 0-1,0-1 0,9 4 1,-4-2-8,0 0 1,-1-1-1,1-1 1,1 0 0,-1 0-1,0-1 1,0 0 0,1-1-1,-1 0 1,0-1-1,1 0 1,-1 0 0,0-1-1,0-1 1,0 1 0,0-2-1,0 1 1,-1-1-1,0-1 1,1 0 0,-2 0-1,1-1 1,-1 0 0,1 0-1,12-15 1,-9 7-67,-2 0-1,0-1 1,-1 0 0,0-1 0,-1 0 0,-1 0 0,0-1 0,-2 0 0,0 0-1,0 0 1,-2-1 0,0 1 0,0-25 0,-2 20 0,-1-1 1,-1 0-1,-1 1 1,-1-1 0,-1 1-1,-1 0 1,0 0-1,-2 0 1,-1 1-1,-12-23 1,11 26 40,-1 1-1,-1 1 1,0-1 0,-20-20 0,26 32 17,0 0 0,1 1 0,-2-1 0,1 1 0,0 0 0,-1 1 0,0-1 0,0 1 0,0 0 0,0 0 0,-1 1 0,1 0 0,-1 0 0,1 1 0,-1-1 1,-10 1-1,11 0-60,0 1 0,-1 0 0,1 1 0,0-1 0,0 1 0,0 1 0,-1-1 1,1 1-1,1 0 0,-1 0 0,0 1 0,0-1 0,1 1 0,0 1 0,-1-1 1,1 1-1,0 0 0,1 0 0,-1 0 0,1 1 0,0-1 0,0 1 0,0 0 1,1 0-1,-1 1 0,-2 7 0,2-7-485,1 2-1,0-1 1,1 0 0,-1 0 0,2 1 0,-1 0-1,1-1 1,0 1 0,0 0 0,1 9 0,0 4-5130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0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2209,'0'0'11477,"97"121"-10020,-91-80-1089,-2-1-368,-4 4 64,0-4 704,-20-2-768,-5-9 0,-4-9-416,3-17-656,7-3-2082,9-15-1584,4-31 2209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02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49 304 7571,'0'0'4883,"-1"-21"-4622,1-11-279,0-5-49,-7-59 0,-17 11 804,14 55-140,10 30-566,0 1-1,0-1 1,0 0-1,0 0 1,0 0-1,0 0 1,0 0-1,0 0 1,0 0-1,-1 0 1,1 0-1,0 0 1,0 0-1,0 0 1,0 0-1,0 0 1,0 0-1,0 0 1,0 0-1,-1 0 1,1 0-1,0 0 1,0 0-1,0 0 1,0 0-1,0 0 1,0 0-1,0-1 1,0 1-1,0 0 1,-1 0-1,1 0 1,0 0-1,0 0 1,0 0-1,0 0 1,0 0-1,0 0 1,0 0-1,0 0 1,0-1-1,0 1 1,0 0-1,0 0 1,0 0-1,0 0 1,0 0-1,0 0 1,0 0-1,0 0 1,0-1-1,0 1 1,0 0-1,0 0 1,0 0-1,0 0 1,0 0-1,-2 14 272,1 23-361,1-14 205,-1 31 374,3-1 1,14 90-1,64 281 1014,-73-395-1576,-5-29-428,0-6-224,-3-51-3171,0 35 2101,1-29-3140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2161,'-2'-1'14239,"9"3"-13549,12 3-321,14 3-130,0-2 0,1-1-1,43 2 1,-67-7-354,-7 0-103,0 1-1,0-1 0,0 0 0,0 0 0,0 0 1,0 0-1,0 0 0,0-1 0,0 1 1,0-1-1,-1 0 0,1 0 0,0 0 0,0 0 1,-1 0-1,1-1 0,-1 1 0,1-1 1,-1 1-1,1-1 0,-1 0 0,0 0 0,3-4 1,5-11-4859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03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7924,'0'0'5786,"0"26"-3657,5 30-1141,19 82 0,-5-39-251,-15-74-499,34 171 711,-32-175-887,0 1 1,2-1-1,0-1 0,2 1 0,0-2 0,22 34 1,-29-49-78,0 0 1,1 0-1,-1-1 0,1 1 1,0-1-1,0 1 1,0-1-1,0 0 1,1-1-1,-1 1 1,1-1-1,-1 0 1,1 0-1,0 0 1,0-1-1,0 0 1,0 0-1,0 0 1,0 0-1,0-1 1,1 0-1,-1 0 1,7-1-1,-5 0-39,-1-1 1,1 0-1,-1 0 0,1 0 0,-1-1 1,0 0-1,0-1 0,0 1 0,0-1 1,-1 0-1,1 0 0,-1-1 1,0 0-1,0 0 0,-1 0 0,7-8 1,2-9-354,0-1 0,-1 0 1,-1-1-1,-1 0 0,13-50 1,13-130-1655,-31 154 2444,-4-70 1,-2 61 447,1 55-792,0 0 0,0 1 0,0-1 1,-1 0-1,1 1 0,-1-1 0,0 1 0,0-1 0,0 1 0,-1-1 0,1 1 1,-1 0-1,0 0 0,1 0 0,-2 0 0,1 0 0,0 0 0,0 0 0,-1 0 1,0 1-1,1 0 0,-1-1 0,0 1 0,0 0 0,0 0 0,-1 1 0,1-1 1,0 1-1,-1-1 0,1 1 0,-1 0 0,1 0 0,-1 1 0,1-1 1,-8 0-1,9 2-17,1-1 0,-1 1 0,0-1 1,1 1-1,-1-1 0,0 1 1,1 0-1,-1 0 0,1 0 0,-1 0 1,1 0-1,-1 0 0,1 0 0,0 0 1,0 0-1,-1 1 0,1-1 0,0 1 1,0-1-1,0 1 0,1-1 1,-1 1-1,0-1 0,0 1 0,1 0 1,-1-1-1,1 1 0,0 0 0,-1 0 1,1-1-1,0 3 0,-4 67 670,5-58-581,-2-7-75,1 0 1,0 1-1,0-1 1,1 0-1,0 1 1,0-1-1,1 0 1,-1 0-1,1 0 1,0 0-1,1 0 1,0-1-1,0 1 1,0-1-1,0 1 1,1-1-1,0 0 1,0-1-1,0 1 1,1-1-1,0 1 1,0-1-1,0-1 1,0 1-1,0-1 1,1 0-1,-1 0 1,1 0-1,0-1 1,8 3-1,5-1-224,0 0-1,-1-1 0,1-1 1,0-1-1,1-1 0,34-3 1,-37 1-539,0-1 0,0 0 0,-1-2 1,22-7-1,0-4-3259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08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3089,'0'0'7337,"0"-5"-7009,0-3 2052,0 12-1083,-2 30-879,2 59-802,29 205 1218,-5-86-78,-18-121-375,-3-31-279,2 0-1,20 86 1,-24-142-342,8 23 818,-9-26-732,0 0 0,1 0-1,-1 0 1,0 0 0,1 0 0,-1-1 0,1 1 0,-1 0 0,1 0-1,0-1 1,-1 1 0,1 0 0,0-1 0,-1 1 0,1 0 0,0-1-1,0 1 1,-1-1 0,1 1 0,0-1 0,0 0 0,0 1 0,1-1-1,-2-5-3498,0-14 2149,0-12-299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0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7876,'0'0'7155,"170"17"-7155,-118-17 368,-4 0-688,-6 0 320,-10 0-640,-6 0-769,-4 0-768,-6 0-3746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0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30 299 9060,'0'0'3903,"24"-15"-3769,77-48-105,-96 60-62,0-1 1,0 0-1,0 0 0,0 0 1,-1 0-1,0-1 0,0 1 1,0-1-1,0 0 0,-1 0 0,0-1 1,0 1-1,0-1 0,-1 0 1,1 1-1,-1-1 0,-1 0 1,1 0-1,-1 0 0,0 0 1,-1-1-1,1 1 0,-1 0 1,-2-12-1,2 10-25,0 5-15,0 0-1,-1 0 1,0 1 0,1-1 0,-1 0 0,0 0-1,0 1 1,0-1 0,-1 1 0,1-1-1,-1 1 1,1-1 0,-1 1 0,0 0-1,0 0 1,0 0 0,0 0 0,0 0-1,0 0 1,-1 0 0,1 1 0,-1-1-1,1 1 1,-1 0 0,1 0 0,-1 0 0,0 0-1,0 0 1,1 1 0,-5-1 0,-10-3 128,0 2 0,-1 0 0,-28 1 0,40 1 242,4 0-261,0 0 0,0 0 0,-1 0 0,1 0 0,0 1-1,0-1 1,-1 1 0,1 0 0,0-1 0,0 1 0,0 0 0,0 0 0,0 0-1,0 0 1,0 1 0,0-1 0,1 1 0,-1-1 0,0 1 0,1-1 0,-1 1-1,1 0 1,0 0 0,0 0 0,-1-1 0,1 1 0,0 1 0,1-1 0,-1 0-1,-1 4 1,0 5 153,0 1 0,1-1 0,0 1 0,2 22 0,-1-11-168,1-4 196,1 0-1,1 0 1,1 0-1,0 0 0,1-1 1,1 0-1,1 0 0,0 0 1,14 21-1,-15-27-176,2 0 1,-1 0-1,2 0 1,0-1-1,0 0 0,1-1 1,0 0-1,0-1 1,1 0-1,1-1 0,-1 0 1,2 0-1,17 7 1,-26-13-140,1 0 0,0 0 0,0-1 0,-1 0 0,1 0 0,0 0 0,0-1 0,0 1 0,0-1 0,0-1 0,0 1 0,0 0 0,0-1 0,6-2 0,-8 2-137,0-1-1,0 1 1,0-1 0,0 0 0,0 0-1,-1 0 1,1 0 0,-1 0 0,1-1 0,-1 1-1,0-1 1,0 1 0,0-1 0,0 0-1,0 0 1,-1 0 0,1 0 0,-1 0 0,0 0-1,2-6 1,6-45-6415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0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7203,'0'0'2762,"4"31"-1186,2 7-1106,16 153 2182,-12 76 317,-8-255-2953,2-21-233,3-21-457,0-32-429,-2 10-1360,22-88 0,-24 127 2321,1 0 1,0 0-1,1 1 0,1 0 1,0 0-1,0 0 1,1 1-1,0 0 0,1 0 1,1 1-1,0 0 0,11-10 1,-18 18 219,0 0 1,1 0 0,-1 0 0,1 0-1,0 0 1,-1 0 0,1 1 0,0 0-1,0-1 1,0 1 0,0 0 0,1 0-1,-1 0 1,0 1 0,0-1 0,0 1-1,1 0 1,-1 0 0,0 0 0,0 0-1,1 1 1,-1-1 0,0 1-1,0 0 1,0 0 0,0 0 0,0 0-1,0 0 1,0 1 0,0-1 0,0 1-1,0 0 1,-1 0 0,1 0 0,-1 0-1,0 0 1,1 1 0,-1-1 0,2 4-1,5 6 254,-2 0-1,1 0 0,-2 1 1,1 0-1,-2 0 0,0 1 0,6 22 1,1 24 246,-3 0 0,-2 1 1,-2 88-1,-5-148-1677,0-5-1164,0-21-253,0-15-426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 2561,'0'0'10522,"-3"-3"-9809,-8-8 172,9 8-146,2 5-517,0 89-164,29 673 2640,-27-744-2625,0-1 0,2 1 0,0-1 0,1 0 1,1 0-1,12 26 0,-5-30-487,-6-25-601,-4-30-1446,-3-13-1220,0-4-3256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7347,'0'0'8036,"31"-1"-7249,17-1-614,3 0-87,59 5-1,-102-2-106,-1 0 0,1 1-1,-1 0 1,0 0 0,1 0 0,-1 1-1,0 0 1,-1 1 0,1-1-1,-1 1 1,1 1 0,-1-1 0,0 1-1,-1 0 1,1 0 0,-1 1 0,0 0-1,0 0 1,-1 0 0,0 0-1,0 1 1,4 7 0,7 19 93,-1 0 1,-2 0-1,13 53 1,-8-25 382,-14-53-346,-1 0-1,2 0 0,-1 0 0,1-1 0,1 0 1,5 9-1,-9-15-111,0 1 0,0-1-1,0 0 1,0 1 0,1-1 0,-1 0 0,0 0-1,0 0 1,1 0 0,-1 0 0,0 0 0,1-1-1,-1 1 1,1 0 0,-1-1 0,1 1 0,-1-1-1,1 1 1,0-1 0,-1 0 0,1 0 0,0 0-1,-1 0 1,1 0 0,-1 0 0,1 0 0,0 0-1,-1-1 1,1 1 0,-1 0 0,1-1 0,0 0-1,-1 1 1,0-1 0,1 0 0,-1 0 0,1 0-1,-1 0 1,2-1 0,1-3-37,0 1-1,0-1 1,0 0 0,-1 0-1,1-1 1,-1 1 0,-1-1-1,1 0 1,2-10-1,16-62-493,-18 65 311,4-26-671,-1 0 0,0-54 0,-5-23 2342,-1 84-75,-3 31-182,1 1-1974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7203,'0'0'6537,"0"1"-6505,0-1 1,0 0 0,0 0 0,0 0-1,0 0 1,0 0 0,0 0-1,0 0 1,0 0 0,0 1 0,0-1-1,0 0 1,0 0 0,0 0 0,0 0-1,0 0 1,0 0 0,0 0-1,0 1 1,0-1 0,0 0 0,0 0-1,0 0 1,0 0 0,0 0 0,0 0-1,0 0 1,0 0 0,0 1-1,0-1 1,0 0 0,-1 0 0,1 0-1,0 0 1,0 0 0,0 0 0,0 0-1,0 0 1,0 0 0,0 0-1,0 0 1,-1 0 0,1 0 0,0 0-1,0 1 1,0-1 0,0 0-1,0 0 1,0 0 0,0 0 0,0 0-1,-1 0 1,1 0 0,0 0 0,0 0-1,0-1 1,0 1 0,0 0-1,-1 0 1,18 316 1218,-4-136-834,-12-153-352,42 460 633,-43-486-698,2 11-4,0-1 0,0 1 0,1-1 0,0 0 1,1 1-1,6 11 0,-10-23-18,0 1 1,0-1-1,0 1 0,0-1 0,1 1 1,-1-1-1,0 1 0,0-1 1,1 1-1,-1-1 0,0 1 1,1-1-1,-1 0 0,1 1 1,-1-1-1,0 0 0,1 1 0,-1-1 1,1 0-1,-1 1 0,1-1 1,-1 0-1,1 0 0,-1 0 1,1 1-1,-1-1 0,1 0 1,0 0-1,-1 0 0,1 0 0,-1 0 1,1 0-1,-1 0 0,1 0 1,-1 0-1,1 0 0,0 0 1,-1-1-1,1 1 0,-1 0 0,1 0 1,-1 0-1,1-1 0,0 1 1,11-24-1335,-9 0-986,-1-1-1,0-35 1,-2-8-4661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4 6643,'0'0'7806,"5"-1"-7096,6-2-311,-25 14-281,-47 28-320,34-21 74,14-10 97,-2 1-64,0 1 0,0 1 0,1 0 0,-26 26 0,38-35 113,1 0 1,-1 0-1,0 1 0,1-1 0,-1 0 0,1 0 0,0 1 0,-1-1 0,1 1 0,0-1 0,1 1 0,-1 0 0,0-1 0,1 1 0,-1 0 0,1-1 1,0 1-1,0 0 0,0 0 0,0-1 0,1 1 0,-1 0 0,1-1 0,0 1 0,-1-1 0,1 1 0,0 0 0,0-1 0,1 0 0,-1 1 0,1-1 0,-1 0 1,1 0-1,0 1 0,-1-1 0,1-1 0,0 1 0,0 0 0,1 0 0,-1-1 0,2 2 0,24 17 13,1-2 0,1-1 0,0-1 0,1-2-1,0-1 1,51 14 0,-65-25-1072,-13-17-10932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1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260 128 6867,'0'0'5608,"0"-7"-5098,0-3-386,1 8-22,0-1 1,-1 1 0,1-1-1,-1 1 1,0-1-1,0 1 1,0-1-1,0 0 1,-1 1-1,1-1 1,0 1-1,-1-1 1,0 1 0,0-1-1,0 1 1,0 0-1,0-1 1,0 1-1,0 0 1,-1 0-1,1 0 1,-1 0 0,0 0-1,1 0 1,-5-2-1,-17-7 206,11 5-255,1 1 1,-1 0 0,0 1-1,0 0 1,-18-3 0,21 6-55,2-1 10,0 1 0,0 0 0,-1 1-1,1-1 1,0 1 0,-14 2 0,19-1 9,-1 0 1,1 0-1,0 0 1,0 0-1,0 1 1,-1-1-1,1 1 1,0-1-1,1 1 1,-1 0-1,0-1 1,0 1-1,1 0 0,-1 0 1,1 0-1,0 0 1,-1 1-1,1-1 1,0 0-1,0 0 1,1 1-1,-1-1 1,-1 5-1,-3 27 266,0 0 0,2 0 0,2 1 1,1-1-1,6 45 0,-6-75-255,0 2 21,1 0 0,-1 0 0,1 0 0,1-1-1,-1 1 1,1 0 0,0-1 0,0 1 0,0-1-1,1 0 1,0 0 0,0 0 0,0 0 0,1 0 0,0-1-1,0 0 1,0 0 0,0 0 0,0 0 0,1 0 0,6 3-1,-2-2-94,0-1-1,0-1 0,0 0 0,0 0 1,0-1-1,1 0 0,-1 0 0,0-1 1,1-1-1,0 0 0,-1 0 1,12-2-1,-17 2-32,0-1 1,-1 0 0,1-1-1,0 1 1,-1-1 0,1 0-1,-1 1 1,1-1 0,-1-1-1,0 1 1,0 0 0,0-1-1,0 0 1,0 0 0,-1 0-1,1 0 1,-1 0 0,0 0-1,0 0 1,0-1 0,0 1-1,-1-1 1,1 0 0,-1 1-1,0-1 1,1-6 0,3-11-436,-2-1 0,0 1 0,0-32 0,-3 49 454,1-112-1356,-1 73 4025,-2 151-1705,-1-47-612,3 0 0,2 0 1,14 80-1,-15-133-563,2 4 395,0 1 1,0-1-1,9 20 1,-11-29-265,1-1 0,-1 0 0,0 0 1,1 0-1,-1 0 0,1 0 1,-1 0-1,1-1 0,0 1 1,4 2-1,-5-3-119,0 0 1,0-1-1,1 1 0,-1-1 1,0 0-1,1 1 1,-1-1-1,0 0 0,1 0 1,-1 0-1,0 0 0,1 0 1,-1 0-1,0 0 0,1 0 1,-1 0-1,0-1 1,1 1-1,-1-1 0,3 0 1,6-9-7192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 7491,'0'0'10197,"0"0"-10170,-1-1-1,1 1 0,-1 0 1,0 0-1,1 0 1,-1 0-1,1 0 0,-1 0 1,0 0-1,1 0 1,-1 0-1,1 0 0,-1 0 1,1 0-1,-1 0 1,0 0-1,1 1 0,-1-1 1,1 0-1,-1 0 1,1 1-1,-1-1 0,1 0 1,-1 1-1,1-1 1,0 0-1,-1 1 0,0 0 1,-2 5 31,-1 0-1,1 1 1,1-1 0,-1 1 0,1-1-1,0 1 1,0 0 0,1 0 0,-1 8 0,-2 71 340,4-67-192,-2 36 61,0 0 286,9 108-1,-6-149-526,2 1-1,0-1 1,0 0 0,1 0-1,1 0 1,1 0-1,0-1 1,0 0-1,1 0 1,1-1-1,0 1 1,13 14-1,-14-21-32,0 0 0,0-1-1,0 1 1,1-1 0,0-1-1,0 1 1,0-1 0,0-1-1,1 0 1,-1 0 0,1 0 0,0-1-1,0-1 1,0 1 0,0-1-1,15-1 1,-13 0-25,0-1-1,-1 0 1,1 0 0,0-1 0,0-1-1,-1 0 1,1 0 0,-1-1 0,0 0-1,0-1 1,-1 0 0,1-1-1,8-6 1,6-9-323,-1-1 0,-1-1-1,-1-1 1,28-40-1,60-116-409,-72 113 1006,68-90 1,-100 150-155,1 0 0,-1 0 0,2 0 1,-1 1-1,1 0 0,0 0 1,0 0-1,0 1 0,1 0 0,0 1 1,0 0-1,0 0 0,0 0 0,1 1 1,-1 1-1,1-1 0,0 1 1,0 1-1,0 0 0,17 0 0,-24 1-91,0 1 0,1 0 0,-1 0-1,0 0 1,-1 0 0,1 1 0,0-1-1,0 0 1,0 1 0,-1-1-1,1 1 1,-1 0 0,1-1 0,-1 1-1,0 0 1,1 0 0,-1 0 0,0 0-1,0 0 1,-1 0 0,2 4 0,17 51-95,-19-56 99,10 47-8,-3 0 0,-2 1-1,-2 0 1,-4 58 0,0-45 15,2-57-4,-1 0 1,-1 0 0,1 1 0,-1-1 0,0 0-1,0 0 1,0 0 0,0 0 0,-1 0 0,0 0 0,0-1-1,-1 1 1,1 0 0,-1-1 0,0 0 0,0 0-1,-1 0 1,1 0 0,-5 4 0,3-4-17,-1-1 0,1 0-1,0-1 1,-1 1 0,0-1 0,1 0 0,-1 0 0,0-1 0,0 0 0,0 0 0,0 0-1,0-1 1,0 1 0,0-2 0,0 1 0,-7-2 0,5 1-19,-1-2 0,1 1 1,0-1-1,0 0 0,0-1 0,1 0 1,-1 0-1,1-1 0,0 1 0,0-2 0,-8-7 1,-14-14-207,-28-36 0,26 29-74,-30-34 296,-95-92 180,138 144-226,0 2 1,-1 0 0,-1 1-1,0 1 1,0 1-1,-1 1 1,-33-11-1,48 18 72,-1 1 0,-1 0 0,1 0 0,0 1 0,0 0 1,-1 0-1,1 1 0,-1 0 0,1 0 0,0 0 0,-1 1 0,1 0 0,0 1 0,-1 0 0,1 0 0,0 0 0,0 1 0,1 0 0,-1 0 0,0 1 0,1 0 0,0 0 0,0 0 0,0 1 0,1 0 0,-1 0 1,1 1-1,1-1 0,-9 12 0,0 2-131,1 1 0,1 0 0,-16 37 1,7-5-2797,9-23-700,1-9-1052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9012,'0'0'7718,"0"35"-6469,0 113-177,0-95-587,2 0 0,3 0 0,2 0 0,14 54 1,-20-106-466,11 38-51,-12-39 21,1 1 0,-1-1 0,0 1 0,1-1 0,-1 1 0,0-1 1,1 1-1,-1-1 0,1 1 0,-1-1 0,0 0 0,1 1 0,-1-1 0,1 0 0,-1 1 0,1-1 0,-1 0 0,1 1 0,0-1 0,-1 0 0,1 0 0,-1 0 1,2 1-1,-1-2-10,0 1 0,0-1 1,0 1-1,0-1 1,-1 1-1,1-1 1,0 0-1,0 1 0,0-1 1,-1 0-1,1 0 1,0 0-1,-1 1 1,1-1-1,0 0 0,-1 0 1,0 0-1,1 0 1,0-2-1,39-98-1380,-26 63 270,20-42 0,-28 69 1010,0 0 0,1 1 0,0-1 0,0 1 0,1 1 0,1-1-1,-1 2 1,11-9 0,-16 14 168,0 1 0,0-1 0,1 1-1,-1 0 1,0 0 0,1 0 0,-1 0 0,1 1-1,0-1 1,0 1 0,-1 0 0,1 0-1,0 0 1,0 1 0,0-1 0,0 1-1,0 0 1,0 0 0,0 1 0,0-1 0,0 1-1,0 0 1,-1 0 0,1 0 0,0 0-1,4 3 1,-2-1 34,-1 1-1,0 0 1,0 1-1,0-1 1,-1 1 0,0 0-1,0 0 1,0 0-1,0 0 1,-1 1-1,0-1 1,0 1-1,-1 0 1,5 12 0,2 18-104,-2 0 1,-1 1-1,-2 0 1,0 72 0,-4-131-10685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3378,'0'0'6173,"9"34"-5044,-2-6-915,50 223 1879,-36-91-277,23 129 7,-42-280-1764,1-1-1,-1 1 0,1-1 1,0 1-1,1-1 0,0 0 1,1 0-1,-1-1 0,1 1 1,7 6-1,-10-11-49,1-1 0,-1 0 0,1 0-1,-1-1 1,1 1 0,0-1 0,0 1 0,-1-1 0,1 0 0,0 0-1,0 0 1,0 0 0,1-1 0,-1 1 0,0-1 0,0 0-1,0 0 1,0 0 0,0 0 0,1 0 0,-1-1 0,0 0 0,0 1-1,0-1 1,0 0 0,0 0 0,0-1 0,-1 1 0,1-1-1,0 1 1,-1-1 0,5-3 0,3-2 19,-1-1-1,1-1 1,-1 0-1,-1 0 1,0 0-1,0-1 1,8-13-1,43-83-326,-54 97 239,17-40-495,-1-2-1,-3 0 1,-2-1-1,-2-1 1,-2 0 0,-3-1-1,-3 0 1,-1 0-1,-5-94 1,0 142 591,0 1-1,0 0 1,-1 0 0,1 0 0,-1-1 0,-1 1 0,1 0-1,-1 0 1,1 1 0,-2-1 0,1 0 0,0 0 0,-1 1-1,0 0 1,0-1 0,0 1 0,0 0 0,-1 0-1,0 1 1,0-1 0,0 1 0,0 0 0,0 0 0,-1 0-1,1 0 1,-1 1 0,1 0 0,-1 0 0,0 0 0,0 1-1,0-1 1,0 1 0,-1 0 0,-6 0 0,10 1-23,0 1 1,0-1 0,1 0-1,-1 0 1,0 1-1,0-1 1,0 1 0,0 0-1,1 0 1,-1-1 0,0 1-1,0 0 1,1 0 0,-1 1-1,1-1 1,-1 0-1,1 0 1,0 1 0,-2 1-1,0 1 60,0 1 0,1-1 0,-1 1 1,1-1-1,0 1 0,0 0 0,-1 6 0,-1 9 341,1-1 0,-2 37 0,5-55-400,-1 18 246,1-1 0,0 0 1,1 0-1,1 0 0,1 0 1,0 0-1,7 19 1,-7-30-213,0 1 1,1-1 0,-1-1 0,1 1 0,1 0 0,-1-1 0,1 0-1,1 0 1,-1 0 0,1-1 0,0 0 0,0 0 0,0 0 0,1-1-1,-1 0 1,1 0 0,0-1 0,0 0 0,11 3 0,1 0-198,0-2 0,0 0 0,0-1 0,29 0 0,36-2-3291,-53-2 846,11 1-4087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8900,'0'0'3703,"1"27"-1902,11 86-587,-12-110-1185,1 0 0,0 0 0,0-1 0,0 1 0,0 0 0,0 0 0,0 0 0,1-1 0,-1 1 0,1-1 0,0 1 0,0-1 0,0 1 0,0-1 0,0 0 0,0 0 1,1 0-1,-1 0 0,1-1 0,-1 1 0,1-1 0,0 1 0,-1-1 0,1 0 0,0 0 0,0 0 0,0 0 0,0-1 0,0 1 0,0-1 0,0 0 0,0 0 0,4 0 0,-2 0-2,0-1 1,0 0-1,0 0 0,-1 0 0,1 0 0,0-1 0,-1 0 0,1 1 0,-1-2 1,1 1-1,-1-1 0,0 1 0,0-1 0,0 0 0,0-1 0,4-4 0,0-5-138,-1-1-1,-1 0 0,0 0 0,-1-1 0,0 0 0,-1 0 1,-1 0-1,-1 0 0,0-1 0,0 1 0,-2 0 0,-1-18 0,2 31 105,-1-1 0,0 0-1,0 1 1,0-1 0,-1 1-1,1-1 1,0 1-1,-1-1 1,0 1 0,1-1-1,-1 1 1,0-1 0,0 1-1,-1 0 1,1 0 0,0-1-1,-1 1 1,1 0-1,-1 0 1,0 1 0,0-1-1,0 0 1,0 0 0,-2-1-1,-2 1 57,0 0 0,0 0 0,0 1 0,0-1 0,0 1 0,0 1 0,0-1 0,-12 2 0,14-1 25,0 0 0,0 0-1,0 0 1,0 1 0,0 0 0,0 0 0,0 0 0,1 0 0,-1 0 0,0 1 0,1 0 0,-1 0 0,1 0 0,0 0 0,0 0 0,0 0 0,0 1 0,0 0 0,-4 5 0,-14 27-817,7 6-5041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10789,'0'0'3791,"-4"1"-3369,0 0-328,0 1 0,0 0 1,1 0-1,-1 1 0,0-1 1,1 1-1,-1 0 1,1 0-1,0 0 0,0 1 1,0-1-1,0 0 1,1 1-1,-1 0 0,1 0 1,0 0-1,-2 7 0,-5 8 185,2 2 0,-7 31-1,0 29 124,4-1-1,4 1 1,6 122 0,1-161-254,-1 2 7,3-1 0,2 0 0,18 79-1,-18-104-131,0 0-1,1-1 0,1 0 0,1-1 1,0 1-1,1-1 0,1-1 0,0 0 1,1 0-1,1-1 0,24 23 0,-29-32-115,0 1-1,1-1 1,0-1-1,0 1 1,1-1-1,-1-1 1,1 0-1,-1 0 1,1 0-1,0-1 1,0-1-1,0 1 1,1-2-1,-1 1 1,0-1-1,0 0 1,0-1-1,0 0 1,13-4-1,-12 3-488,-1-1-1,1 0 1,-1-1-1,0 0 0,0-1 1,0 0-1,0 0 1,-1-1-1,0 0 0,13-12 1,42-54-9348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6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7860,'0'0'9124,"-1"12"-7937,-11 80-622,5 0 0,6 145 0,3-110-62,-3-98-423,3 1-1,0-1 0,2 0 1,0 1-1,18 53 0,-19-74-96,1 0 1,0-1-1,1 1 0,0-1 0,0 1 0,1-2 0,0 1 0,0 0 1,11 9-1,-11-13-38,-1 1 0,1-1 0,0-1 0,1 1 0,-1-1 0,0-1 0,1 1 0,0-1 0,0 0 0,-1 0 0,1-1 0,0 0 0,0 0 0,12 0 0,-14-2-225,1 1 0,0 0 0,-1-1 0,1 0 0,-1-1 0,1 1 0,-1-1 0,1 0 0,-1 0 0,0-1 0,0 1-1,0-1 1,0 0 0,-1 0 0,1-1 0,-1 0 0,0 0 0,0 0 0,0 0 0,0 0 0,-1-1 0,0 1 0,0-1 0,4-8 0,17-38-4055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6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12614,'0'0'5762,"212"70"-5666,-141-96-96,-7-6-1424,-9-6-2466,-13-5-2737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17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7587,'0'0'10982,"203"214"-10358,-142-81-400,-13 23 304,-25 20-496,-23 9 32,-3 6-128,-62 3-224,-18-12-2641,-20-23-2754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24.4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67 7716,'0'0'8227,"225"-29"-8131,-138 26 32,-10 0-96,-13-3 0,-15 1-32,-14-1-128,-12-3-1360,-17 3-1698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24.9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117 5 5635,'-1'-1'6373,"-4"-2"-5130,4 21-978,5 42 265,3 0 0,2 0 0,33 112 0,-4-22 103,4 64 406,-9 2 1,8 417 0,-43-615-1000,-2-20-77,1 0 12,-14-10-257,1 0 0,1-1 0,0-1 0,-21-23 0,-51-71-2052,87 108 2332,-18-23-201,2 5 21,1-1 1,1 0 0,1-1 0,1 0-1,0-1 1,-16-44 0,28 64 118,-1 0 0,1 1 0,0-1 0,0 0 0,-1 1 0,1-1 0,0 0 0,0 0 0,0 1 0,0-1 0,0 0 0,0 0 0,0 1 0,0-1 0,0 0 0,0 0-1,1 1 1,-1-1 0,0 0 0,0 1 0,1-1 0,-1 0 0,0 1 0,1-1 0,-1 0 0,1 1 0,-1-1 0,2 0 0,19-2-3076,-13 4 2327,40-1-3731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25.6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368 210 2513,'0'0'7307,"-7"-17"-6984,2 5-379,-1-4 291,0 0 0,0 0 0,-2 1 0,0 0 1,-1 1-1,0 0 0,-1 0 0,-15-15 0,19 25-172,1 0 0,0 1 0,-1 0 0,0 1 0,1-1 0,-1 1 0,0 0 0,0 0 0,0 1 0,-1 0 0,-6-1 0,2 1-133,0 0 1,0 1-1,0 0 1,0 1-1,-19 4 1,25-3 59,1 0 0,0 0 0,0 1 0,0-1 0,1 1 0,-1 0 0,0 1 0,1-1-1,0 1 1,0-1 0,0 1 0,0 0 0,-3 7 0,-3 3 35,2 1-1,-12 29 1,14-26 86,1 0 0,0 1-1,2-1 1,-1 36 0,7 79 1162,-3-115-880,0-3-210,0 0 1,2 0-1,-1 0 0,2 0 1,0-1-1,1 1 1,0-1-1,1-1 0,0 1 1,13 18-1,-15-27-151,0 0 0,0 0 0,0 0-1,0 0 1,1-1 0,0 0 0,0 0 0,0 0-1,1-1 1,-1 0 0,1 0 0,0 0 0,0 0-1,0-1 1,0 0 0,0 0 0,0-1 0,1 0-1,-1 0 1,0 0 0,1-1 0,-1 0 0,1 0-1,-1-1 1,0 0 0,10-2 0,-7 0-75,-1 0 0,1-1 0,-1 0 0,0 0 1,0-1-1,-1 0 0,1 0 0,-1 0 0,-1-1 0,1-1 1,-1 1-1,0-1 0,0 0 0,-1 0 0,0-1 0,0 1 1,6-16-1,0 1-412,-1-1 1,-1 0-1,-1-1 1,-1 0 0,4-30-1,-6 20-1230,-2 0 0,-1 0 0,-1 0 0,-8-64 0,-7 60-225,4 16 5525,10 34-174,9 296 1718,21-1-4827,-20-280-968,-8-42-9875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 7203,'0'0'3477,"-7"-11"943,10 102-3339,24 148-1,37 88-1,-58-300-1051,61 227 36,-66-251-63,-1-2 0,0-1 0,0 0-1,0 1 1,0-1 0,0 0-1,0 1 1,0-1 0,0 0-1,0 1 1,0-1-1,0 0 1,1 1 0,-1-1-1,0 0 1,0 1 0,0-1-1,0 0 1,1 1 0,-1-1-1,0 0 1,0 0 0,1 1-1,-1-1 1,0 0-1,0 0 1,1 0 0,-1 1-1,0-1 1,1 0 0,-1 0-1,0 0 1,1 0 0,-1 0-1,0 0 1,1 0 0,-1 1-1,1-1 1,-1 0-1,1 0 1,-1 0-241,-2-32-329,-2 1-1,-2 1 1,0-1 0,-2 1-1,-1 0 1,-17-35 0,10 22 334,2 1 0,-10-50 0,7-11-3,5 0-1,2-109 1,10 207 266,0 0 1,0 0-1,0 1 0,1-1 1,0 0-1,0 1 0,0-1 1,1 0-1,-1 1 0,1 0 1,0-1-1,0 1 0,1 0 1,5-7-1,-2 5-13,0 0 0,1 0 0,0 1 0,0 0-1,0 0 1,1 1 0,10-5 0,-11 6 16,1-1 0,-1 1 0,1 1 0,0-1 0,0 1 0,0 1 0,0 0-1,0 0 1,1 0 0,-1 1 0,0 0 0,0 1 0,1 0 0,7 2 0,-4 0 86,-1 0 1,0 2-1,0-1 0,-1 1 1,1 1-1,-1 0 0,0 0 1,-1 1-1,9 8 0,2 4 163,-2 0 0,0 1-1,-1 1 1,-1 0 0,-2 1-1,0 1 1,-1 1-1,10 24 1,-20-43-238,-1 0 1,0-1-1,0 1 0,-1 0 1,1 0-1,-1 0 0,0 0 1,0 0-1,-1 0 0,0 1 1,1-1-1,-2 0 0,1 0 0,-1 0 1,1 0-1,-2 0 0,1 0 1,0 0-1,-1 0 0,0 0 1,0 0-1,0-1 0,-1 1 1,0-1-1,1 0 0,-2 1 1,1-1-1,-7 6 0,-8 5-165,-1 0 0,-1-2 0,0 0 0,-1-1 0,0-1 0,-1-1 0,-35 11 0,31-14-584,0-2 0,-1-1 0,1 0 0,-43-2 0,80-1 789,-1-1 1,1 1-1,0 1 0,-1 0 1,1 0-1,-1 1 1,0 1-1,0 0 0,0 0 1,0 0-1,-1 2 1,0-1-1,0 1 0,0 0 1,-1 1-1,12 11 0,17 18 255,0 1-1,-3 2 0,-1 2 0,-2 1 0,-2 1 0,32 62 1,-59-101-351,0 13-229,-2-16-824,-7-18-1841,-5-12-2078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26.3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 4930,'0'0'8057,"1"-1"-7956,0 1 0,-1-1 1,1 0-1,0 1 0,0-1 0,-1 0 0,1 1 0,0-1 0,0 1 0,0 0 0,0-1 0,0 1 0,0-1 0,0 1 1,0 0-1,0 0 0,1 0 0,-1 21 179,2 0 1,0 0-1,2 0 1,10 31-1,6 25 535,46 278 2208,-64-343-2890,11 35 254,-14-45-385,1-1 0,0 1 0,0-1 1,0 0-1,0 1 0,0-1 0,0 0 1,0 0-1,0 0 0,1 1 0,-1-1 1,0 0-1,1-1 0,-1 1 0,1 0 1,-1 0-1,1-1 0,-1 1 0,1 0 1,-1-1-1,1 0 0,0 1 0,-1-1 1,4 0-1,-3 0-15,0-1 1,0 1 0,-1-1-1,1 1 1,0-1-1,-1 0 1,1 0 0,0 0-1,-1 0 1,1 0 0,-1 0-1,0-1 1,1 1-1,-1 0 1,0-1 0,0 1-1,0-1 1,0 1-1,0-1 1,0 1 0,0-1-1,0 0 1,0-2 0,17-49-159,-15 41 153,11-44-930,10-86 0,-17 84-911,22-79 1,-29 137 1880,0-1 0,-1 1 0,1 0 1,0 0-1,0-1 0,0 1 0,0 0 0,0 0 0,0-1 0,0 1 1,0 0-1,0 0 0,0-1 0,0 1 0,0 0 0,0-1 0,0 1 0,0 0 1,0 0-1,1-1 0,-1 1 0,0 0 0,0 0 0,0-1 0,0 1 1,0 0-1,1 0 0,-1 0 0,0-1 0,0 1 0,0 0 0,1 0 1,-1 0-1,0 0 0,0-1 0,1 1 0,-1 0 0,0 0 0,0 0 1,1 0-1,-1 0 0,0 0 0,0 0 0,1 0 0,-1 0 0,0 0 1,0 0-1,1 0 0,-1 0 0,0 0 0,1 0 0,-1 0 0,0 0 0,0 0 1,1 0-1,7 23 1094,3 52 442,-9-58-1323,9 71 741,-6-36-639,3-1 0,2 1 0,23 74-1,-30-120-340,-1 0 0,1-1-1,0 1 1,1-1 0,0 1 0,0-1-1,7 8 1,-10-12-5,0 1 0,1-1 0,-1 0 0,0 0 0,0 0 0,0 0 0,1-1 0,-1 1 0,1 0 0,-1 0 0,0-1 0,1 1 0,-1-1 0,1 1 0,0-1 0,-1 0 0,1 0 0,-1 1 0,1-1-1,-1 0 1,1 0 0,0-1 0,-1 1 0,1 0 0,-1 0 0,1-1 0,-1 1 0,1-1 0,-1 1 0,1-1 0,-1 0 0,0 0 0,1 1 0,-1-1 0,0 0 0,2-1 0,2-5 5,1 1 0,-1-1 0,-1 0 0,1 0 0,-1 0 0,0-1 1,5-15-1,18-62-66,0-22-193,14-132 0,-39 218 586,6-21-2747,-7 40 1971,0-1 1,1 1-1,-1 0 1,1 0-1,-1 0 1,1 0-1,0 0 1,0 0-1,0 0 1,0 1-1,0-1 1,0 1-1,0 0 1,0-1-1,1 1 1,2-1-1,26-8-8201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27.0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300 192 8932,'0'0'4493,"-2"-12"-3439,0-3-612,-1 0 0,0 0 0,-9-22 0,10 32-465,1 0 0,-1 1-1,-1-1 1,1 1 0,-1 0 0,0-1 0,1 1 0,-2 0 0,1 1 0,0-1 0,-1 0 0,0 1 0,0 0 0,0 0-1,0 0 1,0 0 0,-9-3 0,-8 0 55,-1 0 0,0 1 0,0 2 0,0 0 0,-1 1 0,-27 2 0,49 0-23,0 0-1,0 1 1,0-1 0,0 1-1,0-1 1,0 1-1,0-1 1,0 1-1,0 0 1,1 0-1,-1-1 1,0 1 0,0 0-1,1 0 1,-1 0-1,0 0 1,1 0-1,-1-1 1,1 1-1,-1 0 1,1 0 0,0 1-1,-1-1 1,1 0-1,0 0 1,0 0-1,0 2 1,-5 36 76,4-30-36,-5 222 1333,6-162-779,0-50-333,1 0 0,0 0 1,2 1-1,0-2 0,1 1 1,10 28-1,-12-42-239,1 1-1,-1 0 1,1-1-1,0 0 1,0 1 0,0-1-1,1-1 1,0 1-1,0 0 1,0-1 0,0 0-1,1 0 1,0 0-1,0 0 1,0-1 0,0 0-1,0 0 1,1 0-1,-1-1 1,1 0 0,0 0-1,-1 0 1,1-1-1,11 2 1,-9-3-47,0 1 1,0-1-1,0-1 0,0 0 1,0 0-1,0 0 1,0-1-1,0 0 0,-1 0 1,1-1-1,-1 0 0,0-1 1,1 0-1,6-4 0,-5 1-153,0-1 0,-1 1 0,0-1 0,0-1 0,0 0 0,-1 0 0,-1 0 0,1-1 0,4-10 0,0-4-394,-1 0 0,-1-1-1,-1 0 1,-2 0-1,0 0 1,-2-1 0,0 0-1,-1-29 1,-1 22-327,-1-54-2524,-1 83 3476,0 0 1,-1-1 0,1 1-1,-1 0 1,0-1 0,0 1-1,0 0 1,-1 0 0,0 0-1,0 0 1,0 0 0,0 0-1,0 0 1,-5-5 0,7 9 14,0 0 0,-1-1 1,1 1-1,0-1 0,-1 1 0,1 0 1,0-1-1,-1 1 0,1 0 1,0-1-1,-1 1 0,1 0 1,-1 0-1,1-1 0,-1 1 1,1 0-1,-1 0 0,1 0 1,-1 0-1,1-1 0,-1 1 0,1 0 1,-1 0-1,1 0 0,-1 0 1,1 0-1,-1 0 0,1 0 1,-1 1-1,1-1 0,-1 0 1,1 0-1,0 0 0,-1 0 1,1 1-1,-1-1 0,1 0 1,-1 0-1,1 1 0,0-1 0,-1 0 1,1 1-1,-1 0 0,-7 24 1897,-6 76-499,4 2-1,5 132 1,6-228-1457,-1 0 0,1 1 0,0-1-1,1 0 1,0 0 0,0 0 0,0 0 0,1 0 0,3 6 0,-5-11-130,1 0 0,-1 0 0,0 0 0,1 0 0,-1-1 0,1 1 0,0 0 0,-1-1 0,1 1 0,0-1 0,0 0-1,0 1 1,4 1 0,-4-3-186,0 1 0,0-1 0,0 0 0,0 0 0,0 0 0,0 0-1,0 0 1,0 0 0,0 0 0,0 0 0,0-1 0,0 1 0,0-1-1,0 0 1,0 0 0,0 1 0,-1-1 0,4-2 0,14-17-4979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27.5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62 7732,'0'0'6354,"-2"-14"-5591,-2-19-368,1 18-177,3 17 261,10 156 740,4 101 795,-13 582-50,1-813-1894,3-21-105,3-16-126,-8 8 153,12-18-153,-1 0-1,-1-1 1,-1-1-1,0 1 1,6-28 0,4-6-594,-10 31 425,51-121-1664,-53 129 1651,1 0 0,1 0 1,0 1-1,1 0 1,1 1-1,23-23 1,-32 34 381,1-1 1,0 1-1,0-1 1,0 1-1,0 0 1,0 0-1,0 1 1,0-1-1,1 1 1,-1-1-1,1 1 1,-1 0-1,1 1 1,0-1-1,-1 0 1,1 1-1,0 0 1,-1 0-1,1 0 1,0 0-1,-1 1 1,1-1-1,0 1 1,-1 0-1,1 0 1,-1 0-1,1 1 1,-1-1-1,0 1 1,0 0-1,1 0 1,-1 0-1,0 0 1,-1 0-1,1 1 1,0-1-1,-1 1 1,1 0-1,-1 0 1,4 6-1,3 10 331,0 1 1,-1 0-1,-1 1 0,-1 0 0,0 0 1,4 42-1,-5-1 368,-4 72 1,-1-124-787,-1 0 1,0 0 0,0 0-1,-1 0 1,0-1 0,-1 1 0,0-1-1,0 1 1,-1-1 0,0 0-1,-1 0 1,0-1 0,0 1-1,-1-1 1,0 0 0,-1-1 0,1 0-1,-1 0 1,-1 0 0,1-1-1,-1 0 1,-1 0 0,1-1 0,-1 0-1,1 0 1,-1-1 0,-1 0-1,1-1 1,-1 0 0,1 0 0,-1-1-1,-12 1 1,-16 0-1680,-49-3 0,65-1 710,-55-1-4474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28.7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59 2385,'0'0'10749,"-3"0"-9124,190 0 3370,30 1-3849,296 0-1509,-457-3 385,75-14 0,45-3-28,242 18-52,108-3 30,-69 4-118,-428 2 139,55 13-1,-18-2-159,-65-12 98,-1-1-1,0 0 0,1 0 1,-1 1-1,0-1 1,1 0-1,-1 0 0,0 0 1,1 0-1,-1 0 1,1 0-1,-1 0 1,0 1-1,1-1 0,-1 0 1,1 0-1,-1 0 1,0-1-1,1 1 0,-1 0 1,1 0-1,-1 0 1,0 0-1,1 0 0,-1 0 1,0-1-1,1 1 1,-1 0-1,0 0 0,1 0 1,-1-1-1,0 1 1,1 0-1,-1-1 0,0 1 1,1 0-1,-1 0 1,0-1-1,0 1 0,0-1 1,1 1-1,-1 0 1,0-1-1,0 1 1,0 0-1,0-1 0,0 1 1,0-1-1,0 1 1,0 0-1,0-1 0,0 1 1,0-1-1,0 1 1,0 0-1,0-1 0,0 1 1,0-1-1,0 1 1,-1-1-1,1-6-578,0-23-5320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29.1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36 13078,'0'0'5939,"0"-32"-6051,0 29-16,0 14-6019,0 13 3041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29.4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3922,'0'0'14198,"7"0"-13910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32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1 498 8868,'0'0'4055,"7"-4"-3660,5-5-138,-1 0 0,0-1 0,0 0-1,-1-1 1,0 0 0,-1-1 0,0 0 0,-1 0 0,0-1 0,8-19-1,-6 14-135,0 0-1,2 0 1,0 1-1,1 0 1,19-19-1,-32 35-123,1 1-1,0-1 0,-1 1 0,1-1 0,0 1 0,0-1 1,-1 1-1,1-1 0,0 1 0,0 0 0,0-1 0,0 1 0,0 0 1,-1 0-1,1 0 0,0-1 0,0 1 0,0 0 0,0 0 1,0 0-1,0 1 0,0-1 0,0 0 0,-1 0 0,1 0 1,0 1-1,0-1 0,0 0 0,0 1 0,-1-1 0,1 1 1,0-1-1,0 1 0,-1-1 0,1 1 0,0-1 0,-1 1 0,1 0 1,0-1-1,-1 1 0,1 0 0,-1 0 0,1-1 0,-1 1 1,1 1-1,16 42-25,0 30 536,14 137 0,-24-146-29,2 1-1,34 119 0,-41-177-436,1 0 1,0-1-1,1 1 0,0-1 0,0 0 0,0 0 0,1 0 0,0 0 0,1-1 0,-1 0 0,1 0 0,0 0 0,1-1 0,13 10 0,-15-13-34,0 0 0,0 0 0,0 0 0,1-1 0,-1 0 0,0 0-1,1 0 1,-1 0 0,1-1 0,-1 0 0,1 0 0,-1-1 0,1 1 0,-1-1 0,1 0 0,-1-1 0,0 1 0,1-1 0,-1 0-1,0 0 1,0-1 0,-1 0 0,10-6 0,2-3-9,0-1-1,-1-1 1,-1 0-1,0-1 1,-1 0-1,-1-2 1,17-27-1,-5 2-283,-2 0-1,19-53 0,-29 60-118,-1-2 1,-1 1-1,-3-1 1,5-52 0,-5-150-1365,-7 223 1758,0 5-15,0 0 1,-1 0-1,0 0 0,-1 0 1,-1 0-1,1 1 0,-2-1 1,-6-15-1,8 23 22,1 0-1,-1-1 1,0 1-1,-1 0 1,1 0-1,0 0 1,-1 0-1,0 1 0,1-1 1,-1 1-1,0-1 1,-1 1-1,1 0 1,0 0-1,0 1 1,-1-1-1,1 1 1,-1-1-1,0 1 1,1 0-1,-1 0 1,0 1-1,1-1 1,-1 1-1,0 0 1,0 0-1,-6 1 0,7-1 44,0 1-1,1 0 0,-1 0 0,0 0 1,1 1-1,-1-1 0,1 0 0,0 1 0,-1 0 1,1-1-1,0 1 0,0 0 0,0 0 1,0 1-1,0-1 0,1 0 0,-1 0 0,1 1 1,-1-1-1,1 1 0,0-1 0,0 1 1,-1 4-1,-3 8 162,1 0 0,-4 30 0,3-9 304,1 0 0,3 1 0,0-1-1,7 48 1,-5-76-457,1-1 1,0 0-1,0 0 1,0 0-1,1 0 0,0 0 1,1 0-1,-1-1 0,1 0 1,1 0-1,-1 0 1,1 0-1,0 0 0,0-1 1,1 0-1,-1 0 1,1-1-1,12 8 0,52 22-1244,4-10-4221,-49-16-2134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33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47 8740,'0'0'9474,"-1"19"-9157,-5 61 177,5-77-492,1-1 1,0 1 0,0 0 0,0-1-1,0 1 1,1-1 0,-1 1-1,1-1 1,-1 1 0,1-1 0,0 1-1,0-1 1,0 0 0,0 1-1,0-1 1,1 0 0,-1 0 0,1 0-1,-1 0 1,1 0 0,0 0-1,0 0 1,0 0 0,0-1 0,0 1-1,0-1 1,0 0 0,0 1-1,1-1 1,-1 0 0,1 0 0,-1 0-1,0-1 1,1 1 0,0-1 0,-1 1-1,1-1 1,-1 0 0,1 0-1,-1 0 1,1 0 0,0-1 0,-1 1-1,1 0 1,-1-1 0,1 0-1,-1 0 1,0 0 0,1 0 0,-1 0-1,0 0 1,0-1 0,1 1-1,1-3 1,1 0-68,-1 0 0,0 0 0,0-1 0,0 0 0,-1 0 0,0 0 0,1 0 0,-2 0 0,1-1 0,-1 1 0,0-1 0,3-9 0,-2 3-340,-1-1 0,0 1 1,0-1-1,-2 0 0,0-15 1,0 26 384,-1 1 0,1-1 0,-1 0 1,0 0-1,0 0 0,0 1 0,0-1 1,0 0-1,0 1 0,0-1 0,-1 1 1,1-1-1,-1 1 0,1-1 1,-1 1-1,1 0 0,-1 0 0,0 0 1,1 0-1,-1 0 0,0 0 0,0 1 1,0-1-1,0 1 0,0-1 0,0 1 1,0-1-1,0 1 0,0 0 0,0 0 1,0 0-1,0 0 0,0 1 1,-2-1-1,0 0 62,-1 0 0,1 1 0,-1-1 0,0 1 0,1 0 1,-1 0-1,1 0 0,0 1 0,-1 0 0,1 0 0,0 0 0,0 0 1,0 0-1,-7 6 0,8-3-107,-1-1 0,0 1-1,1 0 1,0 0 0,0 1 0,-2 7 0,4-9-3123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37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4338,'0'0'3575,"-20"28"-3271,-66 89 894,74-99-843,1 0 0,1 0 0,0 1 0,1 0 0,1 0 0,1 1 0,1 0 0,-7 39 0,9-17 370,2 1-1,5 72 1,-2-92-614,3 24 320,1 0 0,3-1 0,2 0-1,28 83 1,-26-97-306,2 0-1,1-1 1,1-1-1,1 0 1,2-1 0,1-1-1,32 34 1,-40-50-77,1 0 1,0-1 0,0-1 0,31 18 0,-38-24-75,0-1 1,1 0-1,-1 0 1,1-1-1,0 0 1,-1 0-1,1-1 1,0 1-1,0-1 1,0-1-1,0 1 1,0-1-1,0-1 0,11-1 1,-14 1-106,-1 0-1,0 0 1,0-1 0,0 1 0,0-1 0,0 0-1,-1 0 1,1 0 0,0 0 0,-1-1-1,0 1 1,1-1 0,-1 1 0,0-1 0,0 0-1,0 1 1,-1-1 0,1 0 0,1-4 0,1-5-970,1-1 1,-1 0 0,3-18 0,1-26-3475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38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5090,'0'0'4597,"0"32"-2927,26 368 2351,-10-242-2723,26 166-128,-42-324-1174,8 30 182,-7-29-229,-1 0-1,0 0 1,1 0 0,-1 0 0,1-1 0,-1 1 0,1 0 0,-1 0 0,1 0-1,-1-1 1,1 1 0,0 0 0,0-1 0,-1 1 0,1 0 0,0-1 0,0 1-1,0-1 1,0 1 0,-1-1 0,1 0 0,0 1 0,0-1 0,0 0-1,1 0 1,-1-12-2432,-2-18 159,-4-11-3828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64 5186,'0'0'9938,"-1"0"-9831,0 0-1,-1 0 1,1 0 0,0 1-1,0-1 1,-1 1-1,1-1 1,0 1-1,0-1 1,-1 1-1,1 0 1,0-1 0,0 1-1,0 0 1,0 0-1,0 0 1,-1 1-1,-2 5-34,1 0 0,-1 1 0,1-1-1,1 1 1,-1 0 0,1-1 0,0 1-1,-1 16 1,0 70 380,3-83-357,-1 20 27,0-10 68,1-1-1,1 0 1,1 0 0,6 34-1,-7-50-170,0 0-1,0 1 1,1-2-1,0 1 0,-1 0 1,1 0-1,0 0 0,1-1 1,-1 1-1,1-1 1,-1 0-1,1 0 0,0 0 1,0 0-1,1 0 1,-1-1-1,0 1 0,1-1 1,0 0-1,-1 0 0,1 0 1,0 0-1,0-1 1,0 0-1,0 0 0,0 0 1,0 0-1,6 0 0,-6-1-22,-1 0-1,1 0 1,0 0-1,-1-1 1,1 1-1,-1-1 1,1 0-1,-1 0 1,1 0-1,-1-1 1,0 1-1,1-1 1,-1 0-1,0 0 1,0 0-1,0 0 0,0 0 1,-1-1-1,1 1 1,-1-1-1,1 0 1,-1 0-1,0 0 1,3-6-1,2-3-61,-1 0 0,-1-1 0,0 0 0,-1 0 0,4-20 0,-3 10-306,-1 0-1,-2 0 1,0 0 0,-1 0 0,-1-1 0,-6-40 0,5 57 345,-1 0 0,0 0 1,0 0-1,0 0 1,-1 1-1,0-1 0,-1 1 1,1 0-1,-1 0 1,0 0-1,-7-7 1,7 9 100,-1 1 0,1-1 1,-1 1-1,1 0 1,-1 1-1,0-1 0,0 1 1,0 0-1,0 0 1,-1 0-1,1 1 0,-1 0 1,1 0-1,-1 0 1,1 0-1,-9 1 0,-52 0 1450,64 0-1436,5 0-1454,0-1 850,0 0 0,1-1 0,-1 1 0,0-1 0,0 1 0,0-1 0,-1 0 0,1 0 0,4-4 0,-5 3 33,24-17-5434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3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10181,'0'0'4882,"202"0"-4642,-150 0-240,-7 0-2289,-10 0-2113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38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7347,'0'0'4565,"28"25"-3543,92 84-27,-105-94-808,0 2 0,-1-1 0,-1 2 0,-1 0-1,0 0 1,-1 1 0,-2 0 0,1 1 0,-2 0 0,-1 1 0,8 33-1,-7-2 148,-1 0 0,-3 1 0,-3 57 0,-1-108-324,0 10 6,1 26 67,-1 0 0,-1-1-1,-3 1 1,-1 0 0,-2-1 0,-16 54-1,20-82-56,-3 10-40,-1-1 1,0 0-1,-2 0 1,0 0-1,0-1 1,-2-1-1,0 1 1,-15 15-1,25-31-28,1-1 0,0 0 0,0 1-1,0-1 1,0 0 0,-1 1 0,1-1 0,0 0-1,0 1 1,-1-1 0,1 0 0,0 0 0,-1 1-1,1-1 1,0 0 0,-1 0 0,1 0 0,0 1-1,-1-1 1,1 0 0,0 0 0,-1 0-1,1 0 1,-1 0 0,1 0 0,0 0 0,-1 0-1,1 0 1,0 0 0,-1 0 0,1 0 0,-1 0-1,1 0 1,0 0 0,-1 0 0,1 0 0,-1 0-1,1 0 1,0-1 0,-1 1 0,1 0 0,0 0-1,-1 0 1,1-1 0,0 1 0,0 0-1,-1-1 1,1 1 0,0 0 0,0 0 0,-1-1-1,1 1 1,0 0 0,0-1 0,0 1 0,-1-1-1,1 1 1,0 0 0,0-1 0,0 1 0,0 0-1,0-1 1,0 0 0,0-32-878,0 22 150,0-41-3459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39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7363,'0'0'7961,"11"0"-7304,195 0 2189,-114 0-9705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3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5939,'0'0'10132,"177"0"-9731,-138 0-353,-4 0-48,-9 0-353,-4 0-1888,-6 0-3649,-6 0-1074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1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23 3666,'0'0'10634,"-5"0"-9882,-14 0 545,14 0 856,12 0-1310,22 2-578,43 7 1,-42-4-202,50 2 0,41-7-2132,-119 1 1854,0-1-1,-1 0 1,1 0 0,0 0-1,0-1 1,-1 1 0,1 0-1,0-1 1,0 1-1,-1-1 1,1 1 0,0-1-1,-1 0 1,1 1-1,-1-1 1,1 0 0,-1 0-1,1 0 1,-1-1 0,0 1-1,1 0 1,-1 0-1,0-1 1,0 1 0,0-1-1,0 1 1,1-3-1,11-19-8052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1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 1072,'0'0'11072,"0"-2"-10564,0 5 2111,-20 582-10,7-190-4170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2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9780,'0'0'7070,"36"3"-6264,7 2-553,173 7 1306,195-12-1202,-410 0-450,0 0 1,-1 0-1,1 0 0,0 0 1,0 0-1,0 1 0,0-1 1,0 0-1,0 0 0,-1 1 1,1-1-1,0 0 0,0 1 1,0-1-1,-1 1 0,1-1 1,0 1-1,-1-1 0,1 1 1,0-1-1,-1 1 0,1 0 1,-1-1-1,1 1 0,-1 0 1,1 0-1,-1-1 0,1 1 1,-1 1-1,3 26-4032,-4-21 2554,1 14-2735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7860,'0'0'4471,"3"-6"-3612,10-17-307,-10 17 62,-3 30 125,-2 179 479,5 228 285,-3-426-1506,6 39 143,-6-43-134,0 0 1,0 1 0,0-1-1,1 0 1,-1 0 0,0 1 0,1-1-1,-1 0 1,1 0 0,-1 0-1,1 0 1,0 0 0,-1 0-1,1 0 1,0 0 0,0 0 0,0 0-1,0 0 1,0 0 0,0 0-1,0-1 1,0 1 0,0 0-1,0-1 1,0 1 0,0-1 0,1 1-1,1 0 1,-2-3-27,0 1 0,1-1-1,-1 0 1,0 1 0,0-1 0,0 0-1,-1 0 1,1 1 0,0-1 0,0 0 0,-1 0-1,1 0 1,-1 0 0,0 0 0,0 0-1,0 0 1,0 0 0,0 0 0,0-3 0,1-5-75,4-70-2860,-5-110 1,-2 174 2444,0 1-1,-1-1 1,0 1 0,-2-1 0,-9-22 0,8 24 826,1 0 0,1-1 0,0 1 0,1-1 0,0 0 0,0-21 0,2 20-573,1 5 193,0 0-1,0 0 1,1 1 0,5-22-1,-4 28 106,-1-1 0,1 1 1,1-1-1,-1 1 0,1 0 0,-1 0 0,1 0 0,0 1 0,0-1 0,1 1 0,-1-1 0,1 1 0,0 0 1,5-3-1,2 0 132,0-1 1,0 2-1,0 0 1,1 0 0,0 1-1,0 0 1,0 1-1,0 1 1,1 0 0,-1 0-1,0 1 1,1 1 0,17 1-1,-26 0-113,0-1-1,1 1 0,-1 0 1,0 0-1,0 1 0,0-1 1,0 1-1,0 0 1,-1 0-1,1 0 0,0 0 1,-1 1-1,0-1 1,1 1-1,-1 0 0,0 0 1,-1 0-1,1 1 1,0-1-1,-1 1 0,0-1 1,0 1-1,0 0 1,0 0-1,0 0 0,1 6 1,2 6 254,-1 0 0,-1 0-1,0 0 1,-1 0 0,0 30 0,-3-37-275,0-1 0,0 0 0,-1 1 0,0-1 0,0 0 0,0 0 0,-1 0 0,-1-1 0,1 1 0,-1-1-1,-1 1 1,1-1 0,-1-1 0,-1 1 0,1-1 0,-1 0 0,0 0 0,0 0 0,-1-1 0,1 0 0,-1 0 0,-12 6 0,3-3-137,0 0 0,-1-1 0,0-1 0,0 0 1,0-1-1,0-1 0,-1-1 0,0 0 0,-28 0 0,45-3 78,0 0 0,0-1-1,0 1 1,0 0 0,0-1 0,1 1-1,-1 0 1,0-1 0,0 1-1,1-1 1,-1 0 0,0 1-1,0-1 1,1 1 0,-1-1 0,1 0-1,-1 0 1,1 1 0,-1-1-1,1 0 1,-1 0 0,1 0-1,0 0 1,-1 1 0,1-1 0,0 0-1,0 0 1,0 0 0,0 0-1,0 0 1,0 0 0,0 0-1,0 0 1,0 1 0,0-1 0,0 0-1,0 0 1,1 0 0,-1 0-1,0 0 1,1 0 0,-1 1-1,0-1 1,1 0 0,-1 0 0,1 1-1,0-1 1,-1 0 0,1 1-1,-1-1 1,1 0 0,0 1-1,0-1 1,-1 1 0,1-1 0,0 1-1,0-1 1,0 1 0,0 0-1,-1-1 1,1 1 0,0 0-1,1 0 1,5-2 72,0 1-1,0 0 0,0 1 1,0 0-1,0 0 1,0 0-1,0 1 1,-1 0-1,1 0 0,0 0 1,0 1-1,-1 1 1,10 3-1,-6-1 42,0 1-1,0 1 0,0-1 1,-1 1-1,0 1 0,-1 0 0,11 12 1,7 13 266,-2 1 0,-2 2 0,27 56 0,-37-69-178,1-5-89,-12-18-115,-1 0 1,0 0-1,0 0 1,0 0-1,1 0 1,-1 0-1,0 0 1,0 0-1,1 0 1,-1 0-1,0 0 1,0 0-1,0 0 1,1 0-1,-1-1 1,0 1-1,0 0 1,0 0-1,1 0 1,-1 0-1,0 0 1,0-1-1,0 1 1,0 0-1,0 0 1,1 0-1,-1 0 1,0-1-1,0 1 1,0 0-1,0 0 1,0 0-1,0-1 1,0 1-1,0 0 1,0 0-1,0-1 1,0 1-1,0 0 1,0 0-1,0 0 1,0-1-1,1-42-3225,-1 31 2228,0-44-5172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3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32 2497,'0'0'10885,"-24"-6"-10525,3 1-263,3-1 185,-1 2 1,0 0 0,0 1 0,0 1-1,0 1 1,-34 1 0,49 1-236,0 0-1,-1 1 1,1-1-1,0 1 1,1 0-1,-1 0 1,0 0 0,0 0-1,1 1 1,0-1-1,-1 1 1,1 0 0,0 0-1,0 0 1,0 1-1,1-1 1,-1 1 0,1-1-1,0 1 1,0 0-1,0 0 1,1 0 0,-1 0-1,1 0 1,-1 4-1,-3 11 184,1-1 0,1 1 0,1 0 0,0 24 0,0-19 63,2 0 0,1 1 0,1-1 0,1 0 0,7 25 0,-7-40-256,0 0 0,0-1 0,1 0 0,0 0 0,1 0 0,-1 0-1,2-1 1,-1 1 0,1-1 0,0-1 0,0 1 0,1-1 0,0 0-1,0-1 1,1 1 0,13 6 0,-6-4 3,0-1-1,0-1 1,1 0-1,0-1 1,0-1-1,0 0 1,24 2-1,-32-6-207,0 0-1,-1 0 1,1 0 0,-1-1-1,1 0 1,-1-1 0,1 0-1,7-2 1,-10 2-173,-1 0-1,0 0 0,0-1 1,0 1-1,-1-1 1,1 0-1,0 1 0,-1-2 1,0 1-1,0 0 1,0-1-1,0 1 0,0-1 1,2-6-1,13-32-5271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4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711 21 5202,'0'0'8610,"-9"-3"-7970,-5-1-400,0 0 1,-1 1-1,1 0 1,0 1-1,-1 1 0,0 1 1,-15 1-1,21-1-150,0 2 0,-1 0 0,1 0 0,0 0 0,0 1 0,1 1 0,-1-1-1,1 1 1,-1 1 0,1 0 0,0 0 0,-14 12 0,9-4-6,1 1 1,0 0-1,0 0 0,2 2 0,0-1 0,0 1 1,2 1-1,0 0 0,1 0 0,0 0 1,1 1-1,2 0 0,-5 30 0,1 18 149,3 1 0,6 98 0,1-64-1,33 410 620,0 7-695,-34-513-160,-1 0 0,0-1 0,-1 1 0,1-1 0,-1 1 0,0-1 0,0 1-1,0-1 1,-1 1 0,1-1 0,-1 0 0,-4 6 0,4-8-25,0 1 0,0-1 0,-1 0 0,1 0 0,-1 0 0,1-1 0,-1 1 1,0-1-1,0 1 0,0-1 0,0 0 0,0 0 0,0 0 0,0 0 0,0-1 0,0 1 0,0-1 0,-4 0 0,-14 1-468,0 0-1,0-2 1,1 0 0,-32-7 0,25 1-1514,0 0 0,-45-21 0,28 10-3408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3778,'0'0'8300,"4"14"-5657,-2 30-1639,2 0-1,14 57 0,-4-20-29,-9-52-756,15 86 174,-16-103-344,-1 1 0,2-1 0,-1 0 0,2 0 0,0 0 1,12 18-1,-17-29-49,0 1 0,0-1 1,0 0-1,0 1 0,0-1 1,0 0-1,0 0 0,0 1 1,1-1-1,-1 0 1,0 0-1,1 0 0,-1-1 1,1 1-1,-1 0 0,1-1 1,0 1-1,-1 0 0,1-1 1,0 0-1,-1 1 0,1-1 1,0 0-1,-1 0 0,1 0 1,0 0-1,-1 0 1,1-1-1,0 1 0,-1 0 1,1-1-1,0 1 0,-1-1 1,1 0-1,-1 1 0,1-1 1,-1 0-1,1 0 0,1-1 1,3-3-24,-1 0 0,1-1 0,-1 0 1,0 0-1,-1 0 0,1 0 0,5-12 1,4-9-429,-2-1 1,0-1 0,-2 1 0,-1-2 0,9-56-1,-10 20-1019,-1-113 2157,-10 187 151,3-4-3523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5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7 212 6323,'0'0'6211,"-1"-12"-5894,-3-36 401,3 36 973,1 34-802,4 35-246,3-1-1,27 111 1,-23-122-392,-6-22-159,39 150 1021,-36-146-981,2 0 0,1-1 0,1 0 0,19 29 0,-29-51-125,1 0 0,0 0 0,0 0 0,1 0-1,-1-1 1,1 1 0,0-1 0,0 0 0,0 0 0,0 0-1,0-1 1,1 1 0,-1-1 0,1 0 0,0-1 0,0 1-1,-1-1 1,1 0 0,0 0 0,0 0 0,0-1 0,0 0-1,0 0 1,0 0 0,0 0 0,0-1 0,0 0 0,0 0-1,0 0 1,-1-1 0,6-2 0,-1-1 4,-2-1 0,1 0 0,0-1 0,-1 0 0,-1 0 0,1-1 0,-1 0 0,6-10 0,43-76-413,-52 88 342,18-35-338,-3 0 0,-2-1 0,-1-1 0,-2 0 0,8-50 0,-10 18 12,-3-1 0,-1-93 1,-8 164 389,1 1 1,-1-1 0,0 0 0,0 0 0,0 1 0,-1-1 0,0 1 0,0-1 0,0 1 0,0 0 0,-1-1 0,1 1 0,-1 0 0,-4-4 0,5 6 17,0 0 1,1 0-1,-1 1 0,0-1 1,-1 0-1,1 1 0,0-1 1,0 1-1,-1 0 1,1 0-1,0 0 0,-1 0 1,0 0-1,1 0 0,-1 1 1,1-1-1,-1 1 0,0 0 1,1 0-1,-1 0 1,1 0-1,-1 0 0,0 0 1,1 1-1,-1-1 0,0 1 1,1 0-1,-3 1 1,3 0 13,0-1 0,0 1 1,1 0-1,-1 0 0,1 0 1,0 0-1,-1 0 1,1 0-1,0 0 0,0 0 1,0 1-1,1-1 1,-1 0-1,0 1 0,1-1 1,0 0-1,-1 1 0,1-1 1,0 1-1,0-1 1,1 4-1,-2 0 44,0 18 245,0-1-1,1 1 1,6 45-1,-4-59-272,1-1 0,0 1 0,0-1 0,1 0 0,0 0 0,0-1 0,1 1 0,0-1 0,1 0 0,-1 0 0,2-1 0,8 10 0,4 0-171,42 30-1,-4-10-3613,-35-22-1155,-11 0-5437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5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7443,'0'0'8036,"0"150"-6595,0-75-721,0 3-640,0-17 304,0-6-384,7-23-16,-4-21-32,0-8-432,3-3-1441,-6-3-384,0-26 320,0-11-3649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5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9828,'0'0'3330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3 648 3522,'0'0'6808,"1"10"-5135,-5 357 3521,4-364-5171,1 0 0,-1-1 0,0 1 0,1 0 0,0 0 0,0 0 0,0-1 0,0 1 1,0 0-1,0-1 0,0 1 0,1-1 0,0 0 0,-1 1 0,1-1 0,0 0 0,0 0 0,0 0 0,0 0 0,1 0 0,-1-1 0,0 1 0,1 0 0,-1-1 0,1 0 0,0 0 0,-1 0 0,1 0 0,0 0 0,4 0 0,-4 0-31,1-1-1,0 1 1,0-1 0,0 0-1,0 0 1,0-1-1,-1 1 1,1-1-1,0 0 1,0 0 0,-1 0-1,1 0 1,0-1-1,-1 1 1,1-1-1,-1 0 1,0 0 0,0-1-1,0 1 1,0 0-1,0-1 1,3-3-1,11-18-274,-1 0 0,0-1-1,-3 0 1,0-1-1,13-38 1,36-143-1709,-52 171 1787,3-16 415,-2 0 1,-2-1 0,-2 0 0,-3-1-1,-2 1 1,-7-76 0,4 121-168,-1-1 0,1 1 0,-2 0 0,1 0 0,-1 1 0,0-1 0,-1 0 0,0 1 0,0 0 0,0 0 0,-1 0 0,0 1 0,-1-1 0,1 1 0,-1 0 0,-1 1 0,1-1 0,-1 1 0,1 1 0,-13-7 0,7 5 44,0 1 0,0 0-1,0 1 1,-1 0 0,1 1 0,-1 0 0,0 1 0,0 1 0,0 0 0,0 1 0,0 0 0,-20 3 0,31-2-66,0 0 0,0 0 0,0 0 0,0 0 0,0 0 0,0 0 0,1 1 0,-1-1 0,0 1 0,1-1 0,-1 1 0,1 0 0,-1 0 0,1-1-1,0 1 1,0 0 0,0 0 0,0 0 0,0 0 0,0 1 0,1-1 0,-1 0 0,1 0 0,-1 0 0,1 5 0,-5 60 602,5-64-572,0 1-2,-1 10 155,1 1-1,1 0 0,1-1 1,4 21-1,-5-30-160,1 0 1,0 0-1,1 0 1,-1 0-1,1-1 1,-1 1-1,1-1 0,1 0 1,-1 0-1,1 0 1,-1 0-1,1-1 1,0 1-1,0-1 1,9 5-1,-2-2-36,0-1 1,0 0-1,0 0 0,1-2 1,0 1-1,-1-1 0,1-1 1,0 0-1,1-1 0,-1 0 0,0 0 1,0-2-1,17-1 0,-13-1-134,0 0 0,1-1-1,-1 0 1,0-1 0,-1-1-1,0-1 1,1 0-1,-2-1 1,16-11 0,45-42-1026,-51 39-174,43-28 0,-66 49 1361,1 0 0,-1 0 0,0 0 0,1 0-1,-1 1 1,1-1 0,-1 1 0,0-1 0,1 1 0,0-1 0,-1 1 0,1 0 0,-1-1 0,1 1 0,-1 0 0,1 0 0,-1 0 0,1 0 0,0 1 0,-1-1 0,1 0 0,-1 1 0,1-1 0,-1 1 0,1-1 0,-1 1 0,1 0 0,-1 0 0,0-1 0,0 1 0,1 0-1,-1 0 1,0 0 0,0 1 0,2 1 0,2 4 209,-1 0 0,0 0 0,-1 0 0,1 1 0,3 13 0,-2-6-314,9 25 546,-2 0 1,-2 1-1,-2 0 1,5 64-1,-7 60-422,-7-53-3403,0-14-3120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6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12054,'0'0'3841,"190"49"-3024,-135-49-817,-7 0-737,-9 0-751,-17 0-2050,-3 0-7155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7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15031,'0'0'1361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8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1 412 6403,'0'0'6800,"11"-20"-6343,3-8-328,-6 11 55,1 1 0,0 0-1,2 0 1,16-19 0,-27 34-151,0 1 0,1 0 0,-1-1 1,0 1-1,0 0 0,0 0 0,0-1 0,0 1 0,1 0 0,-1 0 0,0-1 1,0 1-1,1 0 0,-1 0 0,0 0 0,0 0 0,0-1 0,1 1 1,-1 0-1,0 0 0,1 0 0,-1 0 0,0 0 0,0 0 0,1 0 0,-1-1 1,0 1-1,1 0 0,-1 0 0,0 0 0,1 0 0,-1 0 0,0 1 0,0-1 1,1 0-1,-1 0 0,0 0 0,1 0 0,-1 0 0,0 0 0,0 0 0,1 0 1,-1 1-1,0-1 0,0 0 0,1 1 0,7 16 723,-6-12-937,81 279 1111,-62-196-395,4-2-1,66 153 1,-85-228-529,0-1 0,0 1-1,1-1 1,0 0-1,1-1 1,0 1 0,1-2-1,-1 1 1,17 11 0,-21-17-5,0-1-1,1 1 1,-1-1 0,1 0 0,-1 0-1,1-1 1,0 1 0,0-1 0,0 0-1,0 0 1,0-1 0,0 1 0,0-1 0,0 0-1,0-1 1,0 1 0,0-1 0,0 0-1,0 0 1,-1-1 0,1 1 0,0-1-1,-1 0 1,1 0 0,-1-1 0,6-3 0,5-5-58,0-1 1,-1 0-1,0-1 1,-1-1 0,-1 0-1,0-1 1,17-27 0,-5 1-344,-2 0-1,18-47 1,-20 38-179,-2 0 0,-2-2 0,-2 0 0,-3 0 0,-2-1 1,4-97-1,-13 109 384,1 5-74,-8-67 1,6 92 288,-1 1 0,0 0 0,-1 0 0,-1-1 1,1 2-1,-1-1 0,-1 0 0,0 1 1,0 0-1,-13-15 0,17 22 36,-1 0 1,0 0-1,1 0 0,-1 0 1,0 1-1,0-1 0,0 1 1,0-1-1,-1 1 0,1 0 1,-5-2-1,6 3-16,0-1-1,0 1 1,0 0 0,0 0-1,0 0 1,1 0-1,-1 0 1,0 0 0,0 0-1,0 1 1,0-1-1,0 0 1,0 0 0,0 1-1,0-1 1,0 1-1,1-1 1,-1 1 0,0-1-1,0 1 1,-1 1-1,0 1 37,-1 0 0,1 0-1,0 1 1,0-1 0,1 1-1,-1 0 1,1-1 0,-1 1-1,1 0 1,0 0 0,1 0-1,-1 0 1,1 4 0,-3 13 180,2 0 0,1 0 1,1 0-1,4 33 1,-3-45-188,1 0 1,-1 0 0,1-1 0,1 1 0,-1-1 0,2 0-1,-1 0 1,1 0 0,0 0 0,0-1 0,1 0 0,0 0-1,8 6 1,56 42-650,-23-24-2975,-13-8-2010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9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63 7363,'0'0'6641,"-2"27"-5686,-6 83 187,7-107-1073,1 0 0,0 0 0,0-1 0,0 1 0,1 0 0,-1 0 0,1 0 0,-1 0 0,1-1 0,1 5 0,-1-6-58,-1-1 0,0 1 0,1-1 0,-1 1 0,0-1 0,1 0 0,-1 1 0,1-1-1,-1 1 1,1-1 0,-1 0 0,0 1 0,1-1 0,-1 0 0,1 0 0,-1 0 0,1 1 0,0-1-1,-1 0 1,1 0 0,-1 0 0,1 0 0,-1 0 0,1 0 0,-1 0 0,1 0 0,0 0 0,-1 0-1,1 0 1,2-1 32,-1 0 0,0 0-1,0 0 1,1 0-1,-1-1 1,0 1 0,0-1-1,0 1 1,0-1 0,-1 0-1,1 0 1,2-2-1,1-4-43,-1-1 0,0 1 0,0-1 0,-1 1 0,0-1 0,-1 0 0,1 0 0,0-13 0,2-76-2791,-5 97 2720,0 0 0,0-1 0,0 1 0,-1 0 0,1-1 1,0 1-1,-1 0 0,1-1 0,-1 1 0,1 0 0,-1 0 0,1 0 0,-1-1 0,0 1 0,0 0 0,0 0 0,1 0 0,-1 0 0,0 0 0,0 0 0,0 1 0,-1-1 1,1 0-1,0 0 0,0 1 0,0-1 0,-1 1 0,1-1 0,0 1 0,0-1 0,-1 1 0,1 0 0,0 0 0,-1 0 0,1-1 0,0 1 0,-1 1 0,1-1 0,0 0 1,-1 0-1,1 0 0,0 1 0,-1-1 0,1 0 0,-2 2 0,-3-1 193,0 1-1,0-1 1,0 2 0,1-1 0,-1 1 0,0-1-1,1 2 1,-5 2 0,-2 2 130,12-7-279,0-1 0,0 0 1,0 0-1,0 0 0,-1 1 1,1-1-1,0 0 0,0 0 1,0 0-1,0 0 0,-1 0 1,1 1-1,0-1 0,0 0 1,0 0-1,-1 0 0,1 0 1,0 0-1,0 0 0,-1 0 1,1 0-1,0 0 0,0 0 1,0 0-1,-1 0 0,1 0 1,0 0-1,0 0 0,-1 0 0,1 0 1,0 0-1,0 0 0,0 0 1,-1 0-1,1 0 0,0 0 1,0 0-1,0-1 0,-1 1 1,1 0-1,0 0 0,0 0 1,0 0-1,0-1 0,-1 1 1,1 0-1,0 0 0,0 0 1,0 0-1,0-1 0,0-16-3285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3217,'0'0'13124,"0"3"-12817,-1 9-196,-1 1 0,-1-1 1,0 0-1,0 1 1,-1-1-1,-8 17 1,-11 34 15,8-2 170,3 1 0,2 1 1,3 0-1,3 0 0,3 1 0,8 81 1,-5-134-281,-1-1 1,2 1-1,-1 0 1,2 0-1,-1-1 1,2 0-1,-1 0 1,1 0-1,1 0 1,-1-1-1,2 0 1,-1 0-1,16 15 1,-17-19-128,1-1 1,-1 0-1,1 0 1,0 0 0,0 0-1,0-1 1,1 0 0,-1 0-1,1-1 1,0 0 0,-1 0-1,1 0 1,0-1 0,0 0-1,0-1 1,0 1-1,0-1 1,0-1 0,0 1-1,0-1 1,0-1 0,12-3-1,-8 1-505,-1-1 1,1-1-1,-1 0 0,0-1 0,-1 1 0,0-2 0,0 1 1,0-2-1,-1 1 0,14-19 0,28-41-6001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49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10725,'0'0'5971,"0"219"-5219,0-103-144,-6 5-432,6 1 193,0-12 159,0-26-528,0-26-224,6-27-177,13-28-1295,4-3-1058,-4-20-2784,-6-26 95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 7411,'0'0'2836,"-2"-7"-2022,2-1-1282,-3-13 5005,1 40-1765,5 29-2347,12 73 1,-1-25 46,-3 32-326,-5-47-92,4 1-1,21 85 1,-29-160-94,-1-4-3,-1 1 0,1 0 0,0 0 0,0-1 0,1 1 0,-1 0 1,1-1-1,0 0 0,0 1 0,0-1 0,0 0 0,0 0 0,6 5 0,-8-8 6,0 0-1,0 0 1,0 0-1,0 0 1,0 0 0,1 0-1,-1 0 1,0 0-1,0 0 1,0 0-1,1 0 1,-1 0-1,0 0 1,0 0-1,0 0 1,0 0-1,0 0 1,1 0-1,-1 0 1,0 0 0,0 0-1,0 0 1,0-1-1,1 1 1,-1 0-1,0 0 1,0 0-1,0 0 1,0 0-1,0 0 1,0-1-1,0 1 1,0 0-1,1 0 1,-1 0-1,0 0 1,0 0 0,0-1-1,0 1 1,0 0-1,0 0 1,0 0-1,0 0 1,0-1-1,0 1 1,0 0-1,0 0 1,0 0-1,0 0 1,0-1-1,0 1 1,0 0 0,0 0-1,0 0 1,0 0-1,-1-1 1,1 1-1,0 0 1,0 0-1,0 0 1,0 0-1,0 0 1,0 0-1,0-1 1,-1 1-1,1-2-226,0-72-7123,0 28 45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5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1 536 8100,'0'0'9588,"186"11"-9588,-131-11-304,-10-17-2625,-3-3-2306</inkml:trace>
  <inkml:trace contextRef="#ctx0" brushRef="#br0" timeOffset="1">718 1 10837,'0'0'4514,"83"162"-3089,-47-78-929,-11 20 480,-5 11-159,-17 13-609,-3 8-80,-6 11-80,-30-5-48,-6-12-384,4-23-705,6-46 305,9-35-1585,10-26-1697,7-26 720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50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8884,'0'0'8905,"6"0"-7891,194 14 1510,-189-14-2579,-1 1-119,1-1 1,-1 0-1,1 0 1,-1-1-1,1-1 1,-1 1-1,0-2 1,0 0-1,0 0 1,0 0 0,12-7-1,-14 0-2022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4:50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8932,'0'0'8244,"177"6"-6803,-113-6-1009,0 0-432,-9 0-32,-10 0-593,-13 0-1696,-13 0-2417,-9 0 560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0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10901,'0'0'6262,"-3"-1"-5117,7 3 121,66 21-856,-35-10-325,1-2 0,1-2 0,37 6 0,134-9-496,-155-6-1590,-53 11-3383,0-2 684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04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3554,'0'0'6912,"0"-5"-6402,-1-12 1731,10 37-683,0 3-1934,38 104 1495,-5 2 1,35 189-1,-73-298-1052,8 36 205,-11-52-242,0-1 0,0 0 0,0 0 0,0 0 0,1 1 0,-1-1 0,1-1 0,0 1 0,0 0 0,0 0 0,4 4 0,-5-7-78,-1 0-1,0 0 0,0 1 0,1-1 0,-1 0 0,0 0 0,0 0 0,1 0 0,-1 0 0,0 0 0,0 0 0,1 0 0,-1 0 1,0 0-1,1 0 0,-1 0 0,0 0 0,0 0 0,1 0 0,-1 0 0,0 0 0,1 0 0,-1 0 0,0 0 0,0 0 1,1 0-1,-1-1 0,0 1 0,0 0 0,0 0 0,1 0 0,-1 0 0,0-1 0,0 1 0,0 0 0,1 0 0,-1-1 0,0 1 1,0 0-1,0 0 0,0-1 0,0 1 0,1 0 0,-1 0 0,0-1 0,0 1 0,0 0 0,0-1 0,0 1 0,0 0 1,0 0-1,0-1 0,0 1 0,0 0 0,0 0 0,0-1 0,-1 0 0,2-23-1427,-1 18 774,0-32-3839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0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4002,'1'2'11042,"-1"16"-10612,-11 23-163,2-8-3,1 1 0,1 0 0,-4 63 0,9-36 313,0-2 225,8 105-1,-4-149-704,0-1 0,1 1 0,0 0-1,1-1 1,1 1 0,0-1 0,1 0 0,1-1 0,0 1-1,0-2 1,2 1 0,10 13 0,-14-22-91,-1 1 1,1-1-1,0 0 1,0-1-1,0 1 0,0-1 1,1 0-1,-1 0 1,1 0-1,0-1 0,0 0 1,0 0-1,0-1 1,0 0-1,1 0 0,-1 0 1,0-1-1,0 1 1,1-2-1,-1 1 0,0-1 1,0 0-1,1 0 1,-1 0-1,0-1 0,0 0 1,-1 0-1,1-1 1,6-3-1,-1-3-42,-1-1 0,1 0-1,-1-1 1,-1 0 0,0 0-1,-1-1 1,0 0 0,-1-1 0,8-18-1,2-8-506,-2 0 0,11-42-1,-19 49 358,-1 1-1,-1-1 1,-1 0-1,-2 0 1,-1-1 0,-2 1-1,-5-33 1,5 58 227,-1 0-1,0-1 1,0 1 0,0 0 0,-1 0 0,0 0 0,-1 1-1,0-1 1,0 1 0,0 0 0,0 0 0,-1 0 0,0 0-1,-1 1 1,1 0 0,-1 0 0,0 0 0,0 1 0,0 0-1,-1 0 1,1 1 0,-1 0 0,0 0 0,0 0 0,0 1-1,-10-2 1,4 1 39,-1 0-1,1 2 1,-1-1 0,0 2-1,0 0 1,1 0 0,-1 2-1,0-1 1,1 2-1,-1 0 1,1 0 0,0 2-1,-16 6 1,-90 47-689,133-58-6989,25-5-1179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0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8740,'0'0'6947,"119"-8"-5698,-71 8-769,0 0-224,-6 0 144,-7 0-32,-12 0-368,-4 0-208,-6 0-96,-3 0-2017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0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72 5186,'0'0'6675,"0"-1"-6449,-1 0 0,0 0-1,0 0 1,1 0-1,-1 0 1,1 0 0,-1 0-1,1 0 1,-1 0-1,1 0 1,-1 0 0,1 0-1,0 0 1,0-1-1,-1 0 1,8-3-158,0 0-1,0 0 0,0 1 1,0 0-1,0 0 1,1 1-1,0 0 1,15-3-1,-18 4-66,8-1 25,0 0 0,0 0-1,0 2 1,1 0 0,-1 0-1,1 1 1,17 2 0,-29-1-7,0-1 0,1 1 0,-1 0 0,0 0 0,0 0 0,0 0 0,0 0-1,0 0 1,0 1 0,0-1 0,0 1 0,0-1 0,-1 1 0,1 0 0,-1 0 0,1-1 0,-1 1 0,1 0 0,-1 0 0,0 0 0,0 1 0,0-1 0,-1 0 0,1 0 0,0 1 0,-1-1 0,1 4 0,2 8 163,-2 0 0,1 1 0,-2 17-1,0-28-159,-1 12 86,0 0 0,-1 0-1,-1 0 1,-1 0-1,0-1 1,-1 1 0,-1-1-1,0-1 1,-1 1-1,0-1 1,-2 0 0,1 0-1,-2-1 1,1-1-1,-2 1 1,0-2 0,-18 16-1,102-43-3844,-51 13 3757,0 0 0,1 2 0,25 1 1,-24 0 4,-20 0-8,0 0 0,0 1 0,0-1 0,0 1 0,0 0 0,0 0-1,0 1 1,-1-1 0,1 1 0,-1 0 0,1 0 0,-1 0 0,1 0-1,-1 0 1,0 1 0,0-1 0,0 1 0,-1 0 0,1 0 0,-1 0 0,1 0-1,-1 1 1,0-1 0,0 1 0,0-1 0,-1 1 0,2 6 0,-1-4 52,0 0-1,-1 1 1,1-1 0,-2 1 0,1-1 0,-1 1 0,0-1 0,0 1 0,-1-1 0,1 1 0,-2-1 0,1 0-1,-1 1 1,0-1 0,0 0 0,0 0 0,-5 7 0,-1-2-22,-1 1 0,0-2 0,-1 1 0,0-1 0,0-1 0,-1 0-1,-1 0 1,1-1 0,-1-1 0,-19 9 0,5-3-123,-2-2 0,1 0 0,-1-2 0,-32 6 0,36-11-632,-1-1 0,-47-2-1,53-1-253,0-3-3690,13-14-5329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10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836 38 1425,'0'0'9503,"-4"-3"-8548,-1-1-801,0 1-1,0-1 1,-1 1 0,1 0 0,-1 1-1,0-1 1,0 1 0,0 1 0,0-1-1,0 1 1,-9-1 0,-79-2 1634,78 4-1729,7 1-46,0 0-1,0 0 1,1 1 0,-1 1-1,0 0 1,1 0 0,-1 0 0,1 1-1,0 0 1,0 1 0,1 0-1,-1 0 1,1 1 0,0-1-1,-6 8 1,3-3 10,0 0 1,1 1-1,1 0 1,-1 1-1,2-1 1,0 1-1,0 1 1,1 0-1,-5 14 1,2 7-4,1 1 0,2 0 0,-4 58 0,10 109 39,1-147 44,18 199 581,-1-1-250,-17-210-406,1-14-9,-2 0-1,-1 0 1,-7 48 0,5-67 1,1-1 1,-1 1 0,-1 0 0,0-1 0,0 0 0,-1 0 0,0 0 0,-1-1 0,0 1 0,0-1 0,0-1 0,-1 1 0,-1-1 0,-10 9-1,8-10-28,-1 1-1,1-1 0,-1-1 1,-1 0-1,1 0 0,-1-1 0,0-1 1,0 0-1,0 0 0,0-1 0,0-1 1,0 0-1,-1-1 0,1 0 1,-20-3-1,24 2-171,1-1 0,0 0 0,-1 0 1,1 0-1,0-1 0,1 0 0,-1 0 1,0-1-1,1 1 0,0-2 0,-10-7 1,12 8-219,0 0 1,0-1-1,1 1 1,0-1 0,0 0-1,0 0 1,1 0 0,-1 0-1,1 0 1,0 0-1,1-1 1,-1 1 0,1 0-1,0-1 1,1 0 0,-1 1-1,1-7 1,0-15-6887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11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79 111 192,'0'0'5637,"9"-11"2783,-11 11-8426,0 0 0,0 1 0,0-1-1,0 1 1,0 0 0,0-1 0,0 1 0,0 0-1,0 0 1,0 0 0,1 1 0,-1-1 0,0 0-1,1 1 1,-1-1 0,1 1 0,-1-1 0,1 1-1,0 0 1,0-1 0,0 1 0,0 0-1,-2 3 1,-17 53 2,17-49 26,-5 32 205,1 1 0,2 0 0,2 0 0,2 0-1,8 79 1,-6-114-195,0 0 1,0 0-1,1 1 1,0-1-1,0 0 0,1-1 1,0 1-1,0 0 0,0-1 1,1 1-1,0-1 0,0 0 1,1-1-1,-1 1 1,1-1-1,0 0 0,1 0 1,9 7-1,-11-9-32,1-1 0,0 0 0,0 1 0,0-2 0,0 1 0,0 0 0,1-1 0,-1 0 1,0 0-1,1-1 0,-1 1 0,0-1 0,1-1 0,-1 1 0,0-1 0,1 1 0,-1-1 0,0-1 0,0 1 0,0-1 0,0 0 0,0 0 0,0-1 0,0 1 0,7-7 0,2-1-138,-1-1 1,0-1-1,-1 0 0,-1-1 0,0 0 0,-1-1 0,0 0 0,12-25 0,-8 12-254,-1-2 0,-1 1 0,15-59 0,-22 67 144,-2 0 1,0 0-1,-1 0 1,-1 0-1,-1 0 1,-4-31-1,3 42 355,0 0 1,-1 0-1,0 1 1,-1-1-1,0 1 1,0-1-1,-1 1 1,0 0-1,0 0 0,-1 1 1,0-1-1,-1 1 1,1 0-1,-1 0 1,-1 1-1,-12-11 0,13 14 40,-1-1-1,1 1 1,-1 1-1,0-1 0,0 1 1,0 1-1,0-1 0,0 1 1,0 0-1,-1 1 1,1-1-1,-12 2 0,14-1-180,-1 1 0,1-1-1,0 1 1,-1 0 0,1 0 0,0 1-1,0 0 1,0 0 0,0 0 0,0 0-1,0 1 1,1-1 0,-1 1-1,1 0 1,0 1 0,0-1 0,-4 5-1,6-5-190,1-1 0,0 1-1,-1 0 1,1-1 0,1 1-1,-1 0 1,0 0-1,1 0 1,-1 0 0,1-1-1,0 1 1,0 0 0,0 0-1,1 4 1,-1 6-1597,0 7-3127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5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9012,'0'0'8100,"193"-73"-7460,-148 62-640,-3-1-288,-10 4-704,-7-10-1826,-12 4-4849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12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6531,'0'0'4146,"19"162"-4018,-19-115-80,-6-10 1024,-20 4-1072,-3-10 0,0-7-80,3-10-304,4-14-1120,6 0-1010,6-6-815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12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64 5202,'0'0'5430,"-1"-12"-4713,-1-26 748,3 24 350,4 36-1192,10 110-511,-2 193-1,-11-203-3063,0-55-847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14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178 691 3874,'0'0'4911,"8"-9"-2706,-8 10-2153,0-1 1,0 0-1,0 0 1,0 0-1,0 0 1,0 1-1,0-1 0,0 0 1,0 0-1,0 0 1,0 1-1,0-1 1,0 0-1,0 0 0,0 0 1,0 0-1,1 1 1,-1-1-1,0 0 1,0 0-1,0 0 0,0 0 1,0 0-1,0 1 1,0-1-1,1 0 1,-1 0-1,0 0 0,0 0 1,0 0-1,0 0 1,1 0-1,-1 0 1,0 0-1,0 1 0,0-1 1,0 0-1,1 0 1,-1 0-1,0 0 1,0 0-1,0 0 0,1 0 1,-1 0-1,0 0 1,0 0-1,0 0 1,0-1-1,1 1 0,-1 0 1,0 0-1,0 0 1,0 0-1,0 0 1,1 0-1,-1 0 0,0 0 1,0 0-1,0-1 1,0 1-1,0 0 1,0 0-1,1 0 0,-1 0 1,0 0-1,0-1 1,0 1-1,0 0 1,0 0-1,-2 120-129,-1-37 528,14 137-1,-9-205-421,1-1-1,0 1 1,1 0-1,1-1 1,8 16-1,-12-27-17,1 0 0,-1 0 0,1 0 0,0-1 0,0 1 0,0 0 0,1-1 0,-1 0 0,0 1 0,1-1 0,0 0 0,-1 0 0,5 1-1,-5-2 2,0 0 0,0-1 0,0 0 0,0 1 0,0-1 0,0 0 0,0 0 0,0 0 0,0 0 0,0-1 0,0 1 0,0 0 0,0-1 0,0 1 0,0-1 0,0 0 0,0 0 0,0 0 0,-1 0 0,1 0 0,0 0-1,0 0 1,2-3 0,2-2 13,-1 0-1,1-1 0,-1 1 0,0-1 0,0 0 1,-1-1-1,0 1 0,0-1 0,5-15 1,20-79-258,-28 95 197,8-43-437,-3 0 0,-1-1 0,-3 1 1,-9-101-1,-4 79 276,-2 0 1,-4 1-1,-30-78 0,43 136 96,-7-22 76,-2 1 1,-1 0-1,-1 1 1,-2 0 0,-2 2-1,-39-53 1,55 81 39,-1 0 0,1 1 1,-1-1-1,1 1 0,-1-1 0,0 1 1,0 0-1,0 1 0,-1-1 0,1 1 1,0 0-1,0 0 0,-1 0 0,1 0 1,-1 1-1,1 0 0,-1 0 0,1 0 1,-9 1-1,-3 0 91,13-1-85,1 0 1,0 1 0,0-1 0,0 1 0,-1 0-1,1 0 1,0 0 0,0 0 0,0 0 0,1 0-1,-1 0 1,0 0 0,0 1 0,0-1 0,1 1-1,-1 0 1,1-1 0,0 1 0,-1 0-1,1 0 1,0 0 0,0 0 0,0 0 0,0 0-1,0 0 1,0 0 0,1 0 0,-1 3 0,-3 9 147,1 0 0,1 1 0,-1 16 0,3-30-159,-2 24 341,-1 6 131,1 1 1,2-1-1,7 61 1,-7-85-440,1 0 0,1 0 1,0 0-1,0-1 0,0 1 1,0-1-1,1 0 0,0 0 1,1 0-1,-1 0 0,1 0 1,1-1-1,-1 1 0,0-1 1,1 0-1,0-1 0,1 1 1,-1-1-1,1 0 0,-1 0 0,1-1 1,0 1-1,1-1 0,6 2 1,0-1-48,0-1 1,1 0-1,-1-1 1,1-1-1,0 0 0,0 0 1,-1-2-1,1 0 1,0 0-1,-1-1 1,1-1-1,-1 0 0,1-1 1,-1 0-1,-1-1 1,1-1-1,-1 0 1,18-11-1,5-8-306,0-1-1,-2-2 1,-1-1 0,44-52-1,-75 81 318,-1-1 1,0 1-1,0 0 0,0-1 0,0 1 0,1-1 0,-1 1 0,0-1 0,0 1 0,1 0 1,-1-1-1,0 1 0,1 0 0,-1-1 0,0 1 0,1 0 0,-1-1 0,1 1 0,-1 0 1,0 0-1,1 0 0,-1-1 0,1 1 0,-1 0 0,1 0 0,-1 0 0,1 0 0,-1 0 0,1 0 1,-1 0-1,1 0 0,-1 0 0,0 0 0,1 0 0,-1 0 0,1 0 0,-1 0 0,1 0 1,-1 1-1,1-1 0,-1 0 0,1 0 0,-1 0 0,0 1 0,1-1 0,-1 0 0,0 1 0,1-1 1,-1 0-1,0 1 0,1-1 0,-1 0 0,0 1 0,1-1 0,-1 1 0,0 0 0,6 32 460,-4-20-424,24 184 1103,1 273-1,-24-378-989,1-17-423,-4-74-269,0-19-1673,0-68-3452,0 34-25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15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5090,'0'0'9701,"103"-6"-8613,-64 6-752,0 0-336,-4 0-816,-3 0-1361,-3 0-4642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15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4946,'0'0'8233,"-3"2"-7053,-6 6 1001,21-6 541,8-1-3119,194 9 1144,-213-10-977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1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6035,'0'0'7251,"93"17"-5874,-51-17-785,-3 0-384,-1 0-16,-2 0-192,-7 0-624,-7 0-481,-9 0-1504,-7 0-2961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17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6435,'0'0'7785,"30"3"-1836,357 0-6039,-517-3-327,74 0-7106,40 0-1030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21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74 148 5042,'0'0'5747,"-6"-2"-1909,5 2-3816,-1-1 1,1 1-1,-1-1 1,0 1-1,1 0 1,-1-1-1,0 1 1,1 0-1,-1 0 1,0 0-1,1 1 1,-1-1-1,0 0 1,-1 1-1,1 4 7,1-1-1,-1 1 1,1 0-1,0 0 1,0 0-1,1 0 1,-1 0-1,1 0 1,0 0-1,0 0 1,2 7-1,-1 8 108,-1 26 231,3 0 1,16 89-1,-14-112-243,1-1-1,1 0 0,1 0 0,1 0 1,1-1-1,1-1 0,24 36 1,-30-49-97,1-1 0,-1 0 0,1 0 0,0-1 0,1 0 0,-1 0 0,1 0 1,0-1-1,0 0 0,1 0 0,-1-1 0,1 0 0,-1 0 0,1 0 0,0-1 0,0-1 1,0 1-1,1-1 0,-1-1 0,0 0 0,0 0 0,0 0 0,1-1 0,-1 0 0,0 0 1,0-1-1,0-1 0,-1 1 0,1-1 0,10-5 0,-7 0-52,-1 0 0,0-1-1,0 0 1,-1 0 0,0-1 0,-1 0 0,0 0-1,-1-1 1,0 0 0,-1-1 0,8-16 0,-7 9-165,0 0 0,0-1 1,-2 1-1,0-1 0,-2 0 1,3-37-1,-6 50 164,1-9-29,0 1-1,-1 0 0,0-1 0,-2 1 0,1 0 0,-2-1 0,0 1 0,-1 1 0,-1-1 1,-8-20-1,2 15 77,-1 0 1,-1 0-1,0 1 1,-2 1-1,0 0 1,-1 1-1,-27-23 1,38 35 17,-1 0 0,0 1-1,-1 0 1,1 0 0,-1 0 0,0 1-1,0 0 1,0 1 0,0-1 0,-1 1 0,1 1-1,0-1 1,-1 1 0,1 0 0,-1 1-1,0 0 1,1 0 0,-1 1 0,1 0 0,-1 0-1,1 0 1,0 1 0,-1 1 0,1-1-1,0 1 1,-12 7 0,4-1-67,1 0 1,0 1-1,1 1 0,0 1 1,1-1-1,-20 26 0,25-29-266,1 0 1,1 1-1,0-1 0,0 1 0,0 0 1,1 1-1,1-1 0,-1 1 0,2 0 1,-1 0-1,1 0 0,-1 19 0,3-28 19,0 1 0,0-1-1,0 1 1,0-1 0,0 0-1,1 1 1,-1-1 0,0 1-1,1-1 1,-1 1 0,1-1 0,-1 0-1,1 1 1,1 1 0,28 18-5589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21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2385,'0'0'12278,"39"159"-12182,-39-127 352,0 2-320,-13-2 16,-13 0-144,-3-12-80,3-8-336,4-12-929,-1 0-1152,11-32-2273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2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0 265 1777,'0'0'5821,"0"-27"-4890,0-190 3741,0 197-4066,0 32 43,2 37-290,17 70 129,17 157 601,-32-179-834,-2-42-341,9 64-1,-11-119-3,0 1-1,0-1 1,0 1-1,0-1 1,0 1-1,0-1 1,0 1-1,0-1 1,0 1-1,0-1 1,0 1 0,1-1-1,-1 1 1,0-1-1,0 1 1,0-1-1,1 1 1,-1-1-1,0 1 1,1-1-1,-1 0 1,0 1-1,1-1 1,-1 0-1,1 1 1,-1-1-1,0 0 1,1 1 0,-1-1-1,1 0 1,-1 0-1,1 0 1,0 1-1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1553,'6'0'16875,"35"0"-16900,-13 1 196,-4 0-349,0-1 0,1-1-1,-1-1 1,0-1-1,42-12 1,-63 14 532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25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44 848,'0'0'11222,"0"-10"-11177,0 9 35,0-25-53,0 21-134,0 4 785,-3 30-887,7 36 415,3 0 0,25 109 0,-12-78-154,-15-65 5,-4-21-47,1 0 1,0 0 0,0 0-1,1 0 1,0 0-1,5 10 1,-7-19-6,-1-10-205,0-363-2735,-1 370 2923,1-1 0,1 0 0,-1 1 0,0-1 0,1 1-1,-1-1 1,1 1 0,0-1 0,-1 1 0,1-1 0,0 1-1,1 0 1,-1-1 0,0 1 0,1 0 0,-1 0 0,1 0-1,0 0 1,0 0 0,0 0 0,0 1 0,0-1 0,0 0-1,0 1 1,0 0 0,1 0 0,-1-1 0,4 0 0,3-1-10,1 1 1,-1 0 0,1 1 0,0 0-1,-1 0 1,12 1 0,-20 1 23,1-1 0,0 1 0,0-1 0,0 1 1,-1-1-1,1 1 0,0 0 0,-1 0 0,1 0 1,0 0-1,-1 0 0,1 0 0,-1 1 0,0-1 0,1 0 1,-1 1-1,0-1 0,0 1 0,0-1 0,0 1 0,0 0 1,1 1-1,18 45 241,-17-38-139,12 41 565,-1 1 0,-3 0 0,-2 0-1,-3 1 1,0 96 0,-6-148-296,0-6-157,-1-70-9,-1 29-639,2 0-1,6-46 0,-4 79 350,1 1 0,0-1-1,2 0 1,-1 1 0,1 0-1,1 0 1,0 0-1,14-19 1,-16 26 74,0 0-1,0-1 1,0 2-1,1-1 1,-1 0-1,1 1 1,0 0 0,1 0-1,-1 0 1,1 1-1,-1 0 1,1 0-1,0 0 1,0 1-1,1 0 1,-1 0-1,0 0 1,1 1 0,9-1-1,-12 2 28,0 0 0,0 0-1,0 0 1,1 1 0,-1 0-1,0-1 1,0 1 0,-1 1 0,1-1-1,0 0 1,0 1 0,0 0-1,3 3 1,-2-1 9,-1 0 0,0 0-1,-1 0 1,1 1 0,-1 0-1,0 0 1,0 0 0,0 0-1,2 6 1,4 12 67,0 0 0,-2 0 0,-1 1 0,0-1 0,2 39 0,-1 121 351,-7-182-638,0 0 0,-1-1 0,1 1 0,0 0 1,0 0-1,0 0 0,1 0 0,-1 0 0,0 0 1,0 0-1,0 0 0,1 0 0,-1 0 1,0-1-1,1 1 0,-1 0 0,1 0 0,-1 0 1,1-1-1,-1 1 0,1 0 0,0 0 0,3-10-4209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29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4034,'0'0'18024,"-13"14"-17400,26-22-10820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30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4610,'0'0'7702,"-1"11"-4336,-5 54-2623,-14 89 243,7 0 0,9 226 1,4-360-938,2 0 1,1 0-1,0 0 1,2 0-1,0-1 1,1 0-1,1 0 1,1 0-1,17 31 1,-21-44-79,0 1 1,1-1-1,-1 0 1,1 0-1,0-1 0,0 1 1,1-1-1,0 0 0,0-1 1,0 0-1,0 1 1,1-2-1,0 1 0,-1-1 1,1 0-1,1-1 1,-1 1-1,0-1 0,0-1 1,1 0-1,-1 0 1,1 0-1,-1-1 0,1 0 1,-1 0-1,1-1 1,-1 0-1,1 0 0,7-3 1,-10 2-97,0 0 0,0 0 1,0 0-1,-1-1 1,1 0-1,-1 0 0,0 0 1,0 0-1,0-1 1,0 1-1,-1-1 0,1 0 1,-1 0-1,0-1 0,3-5 1,0 0-755,-1-1 0,1 0 0,-2 0 0,0-1 0,5-21 0,-1-18-4979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3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7203,'0'0'6515,"29"0"-5490,-7 0-433,4 5-288,13-5-144,3 0 64,6 0-144,3 0-80,1 0-1824,-1 0-818,-3 0-2672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33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0 544,'0'0'1540,"-13"0"-471,-48 0 39,44 0 2878,-1 0 3900,25 1-7882,0 0 1,-1 0-1,1 1 1,0 0-1,11 5 1,18 5 32,15-6-144,0-1 0,0-3 1,102-8-1,-91-1 1310,-56 1-5869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48.67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98 102 1281,'0'0'5562,"-26"-30"401,24 27-5860,-15-40 546,16 42-624,1 0 0,0-1 1,-1 1-1,0 0 0,1-1 0,-1 1 0,0 0 0,0 0 0,1-1 1,-1 1-1,0 0 0,0 0 0,0 0 0,0 0 0,-1 0 0,1 0 1,0 1-1,0-1 0,-1 0 0,1 1 0,0-1 0,-1 0 0,1 1 1,0 0-1,-4-1 1142,-7 39-748,1 492 897,12-357-1197,-1-163-103,19 537 565,-7-42-239,-14-316-147,56 913 112,-31-769-256,-10-106-22,37 177 108,-4-52-21,-8 117 183,-35-29 101,-5-230-296,4 134-26,-5 365 335,-16-212-104,13-311-289,3 594 40,29-448-70,-21-8-11,12 243-4,-5 205-114,-14-477-20,3-191 180,1-11-30,-15 132-1,-16 202 51,3-24-47,4 19 33,12-133-51,1 181 64,10-259-66,-28 222 1,17-305 36,8 187 1,4-145 21,-24 257 12,13-364-77,3-24 87,-2 54 0,8-89-45,-1-1 1,1 1-1,-1 0 1,0-1 0,0 1-1,0-1 1,-1 1-1,1-1 1,-5 7-1,4-7 0,0 1-1,0-1 1,1 1 0,-1-1-1,1 1 1,0 0-1,0-1 1,0 1-1,0 0 1,0 4-1,0 66 13,-1-35 9,2 0 1,2-1-1,11 68 0,-12-96-23,-1-9-4,0 1-1,0-1 1,0 1-1,-1-1 1,2 1-1,-1-1 0,0 1 1,0-1-1,0 1 1,1-1-1,-1 0 1,1 1-1,-1-1 1,1 0-1,0 1 1,-1-1-1,1 0 0,0 1 1,0-1-1,0 0 1,0 0-1,0 0 1,0 0-1,0 0 1,0 0-1,2 1 1,-3-2 46,0-73-5023,0 30 1052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49.39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181 1 2721,'0'0'3607,"-13"8"-2409,-40 26-856,48-30-320,0 0 0,1 0 0,-1 0 0,1 1 0,0 0 1,0-1-1,0 1 0,1 1 0,0-1 0,0 0 0,-4 11 1,-2 2-52,-42 112-4450,47-124 3270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5:51.25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2897,'0'0'11165,"0"1"-11051,0 0-1,0 0 1,0 0-1,0-1 1,0 1-1,0 0 1,0 0-1,0 0 1,0-1-1,0 1 0,0 0 1,0 0-1,0 0 1,1-1-1,-1 1 1,0 0-1,1 0 1,0 0-1,12 4 65,1-2-1,-1 1 0,1-2 1,0 0-1,21 0 1,373 2 99,-212-7-213,-11 5-78,196-4-23,-266-12-10,-80 8-72,62-3 0,-41 6-33,-56 44 323,-20 315 162,20 984-144,13-1068-161,-3-78 9,21 161-45,-4-78 162,-5 247-255,-22-24 285,0-498-133,0-9 74,0 7-104,1-1-1,-1 1 0,0 0 0,0 0 1,0 0-1,0-1 0,0 1 0,0 0 0,0 0 1,0 0-1,0-1 0,0 1 0,0 0 0,0 0 1,0 0-1,0-1 0,0 1 0,0 0 1,0 0-1,0-1 0,0 1 0,0 0 0,0 0 1,0 0-1,-1 0 0,1-1 0,0 1 0,0 0 1,0 0-1,0 0 0,0-1 0,0 1 0,-1 0 1,1 0-1,0 0 0,0 0 0,0 0 1,-1 0-1,1 0 0,0-1 0,0 1 0,0 0 1,-1 0-1,1 0 0,0 0 0,0 0 0,0 0 1,-1 0-1,1 0 0,0 0 0,0 0 1,-1 0-1,1 0 0,0 0 0,0 0 0,-1 0 1,0-46-1697,-18-40-4191,4 30-3817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1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3650,'0'0'3953,"13"0"-3985,-10 0 32,1 0-784,-1 0 704,0 0 80,0-3 0,-3 1-1633,0-1 1505,0 0 16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1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3586,'46'-184'1246,"-43"174"-695,-1 0 1,1 0-1,-2 0 1,1-1-1,-1-11 1,2 0 2523,-7 55 1254,6 29-3109,-1 5-916,-28 216 1021,-2 37-398,28-284-920,0 286 909,2-311-919,0-1 0,0 1 0,1-1 0,0 0-1,1 0 1,0 0 0,1 0 0,0 0 0,0-1 0,1 0 0,0 1 0,1-2 0,0 1 0,0-1-1,1 0 1,0 0 0,0-1 0,1 1 0,0-2 0,0 1 0,1-1 0,-1-1 0,2 1 0,-1-2-1,0 1 1,1-1 0,0-1 0,0 1 0,0-2 0,11 3 0,5-2-161,-1-1-1,41-2 1,-62 0-6,1 1-1,-1-2 0,1 1 1,-1-1-1,0 1 1,1-1-1,-1 0 1,0-1-1,0 1 1,1-1-1,-1 0 0,0 0 1,-1 0-1,1-1 1,0 1-1,-1-1 1,1 0-1,-1 0 1,0 0-1,0 0 0,0 0 1,0-1-1,2-4 1,0-11-3343,-7 5-2520,-3 6 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9.1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27 3474,'0'0'9340,"12"-4"-8729,37-16 32,-48 20-588,1-1 0,-1 1 0,0 0-1,1-1 1,-1 1 0,1 0 0,-1 0 0,0 0 0,1 0 0,-1 0 0,1 0 0,-1 0 0,0 0 0,1 1-1,-1-1 1,1 1 0,-1-1 0,0 1 0,1-1 0,-1 1 0,0 0 0,0-1 0,0 1 0,0 0 0,1 0-1,-1 0 1,0 0 0,1 2 0,17 35 895,-15-26-638,27 72 926,-4 2-1,29 156 0,-37-146-737,4-2-1,41 109 1,-46-173-2586,-27-49 692,0 1 1,-1 1 0,-1 0 0,0 0 0,-18-19 0,-15-18-3444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10 0 4866</inkml:trace>
  <inkml:trace contextRef="#ctx0" brushRef="#br0" timeOffset="1">10 0 4866,'-9'174'3570,"25"-174"-337,16 0-1680,10 0-496,-1 0 431,1 0-815,3-12-449,-9 4-224,-1 2 0,-6 6-689,-10 0-1216,-3-6-1712,-9-8-4611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11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9396,'0'0'4514,"209"0"-3009,-116 0-1313,4-8-128,-11-1-64,-18 0-368,-23 7-2097,-26 2-2577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12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7764,'0'0'5864,"0"2"-5213,11 329 3018,-4-249-2663,34 158 1,-37-224-938,1-1 0,0 1 0,1-1 0,1-1 0,12 22 0,-16-31-54,0 0 0,1-1 0,-1 1 0,1-1-1,0 0 1,1 0 0,-1 0 0,1 0 0,-1-1 0,1 0 0,0 0 0,0 0 0,1-1 0,-1 1 0,1-1 0,-1 0 0,12 1 0,-9-2-23,1 0 0,-1-1 0,1 0 0,0-1 0,-1 0 0,1 0 0,-1-1 0,1 0 0,-1 0 0,0-1 0,0 0 0,0 0 0,0-1 0,-1 0 0,1-1 0,-1 0 0,0 0 0,-1 0 0,1-1 0,-1 0 0,0 0 0,0-1 0,-1 1 0,8-13 0,5-10-109,-1-1 1,-2 0-1,-1-1 1,-1 0 0,8-34-1,-4 7-258,-4-1-1,-1 0 1,4-81 0,-8-182-655,-8 274 949,0 33 43,1-1 0,-2 1 0,0 0-1,-1 0 1,0 0 0,-1 0 0,-1 0 0,0 1 0,-1 0-1,-1-1 1,0 2 0,-16-26 0,20 37 60,0 0 0,0 0 0,0 0 0,0 0 0,0 0-1,0 1 1,0-1 0,-1 1 0,1 0 0,-1-1 0,1 1 0,-1 0 0,-3-1 0,4 2-2,1 0 1,0 0-1,0 0 1,-1 0-1,1 0 0,0 0 1,-1 0-1,1 0 1,0 1-1,0-1 1,-1 0-1,1 1 1,0-1-1,0 1 1,-1-1-1,1 1 0,0 0 1,0-1-1,0 1 1,0 0-1,0 0 1,0 0-1,0 0 1,0 0-1,1 0 1,-1 0-1,0 0 0,0 0 1,1 0-1,-1 0 1,1 0-1,-1 2 1,-5 19 207,1 0 1,1 1-1,1-1 1,1 0 0,1 1-1,2 22 1,-1-38-140,0 3-62,0 0 0,1 0 0,0 0 0,1 0 0,0-1 0,1 1 0,0-1 0,0 1 0,1-1 0,0 0 0,1-1 0,-1 1 0,2-1 0,-1 1 0,1-2 0,1 1 1,-1-1-1,1 0 0,1 0 0,-1-1 0,1 0 0,0 0 0,0-1 0,1 0 0,0 0 0,0-1 0,17 6 0,50 9-526,-35-10-1384,-23-1-889,-15 0-1494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12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14311,'0'0'5042,"0"30"-4330,5 97-357,-5-123-346,1 0 0,0 1 0,-1-2 0,2 1 0,-1 0 0,0 0 0,1 0 0,-1 0 0,1-1 0,0 1 0,1-1 0,-1 1 0,0-1 0,1 0 0,0 0 0,0 0 0,0 0 0,0-1 0,0 1 0,0-1 0,1 0 0,-1 0 0,1 0 0,0 0 0,-1 0 0,1-1 0,0 0 0,5 1 0,-3-1-5,0 0 1,0 0 0,-1-1 0,1 0-1,0 0 1,0-1 0,0 1 0,-1-1-1,1-1 1,0 1 0,-1-1 0,1 0-1,-1 0 1,0-1 0,1 1 0,5-5-1,-4 0-37,1 1-1,-2-1 0,1-1 0,-1 1 0,0-1 1,0 0-1,-1-1 0,0 0 0,-1 1 0,0-1 1,6-19-1,-6 15-80,-1 0 0,0 0 0,-1 0-1,-1 0 1,0-1 0,0 1 0,-2 0 0,-2-21 0,2 31 127,1 0 0,-1 0 1,0 1-1,-1-1 0,1 0 0,0 1 1,-1-1-1,1 1 0,-1 0 0,0-1 0,0 1 1,0 0-1,0 0 0,0 0 0,0 0 1,-1 0-1,1 1 0,0-1 0,-1 1 1,0 0-1,1-1 0,-1 1 0,0 0 1,1 0-1,-1 1 0,0-1 0,0 1 0,0-1 1,0 1-1,0 0 0,-5 1 0,3-2 32,0 2-1,1-1 0,-1 1 0,0-1 0,0 1 0,1 0 0,-1 1 0,1-1 1,-1 1-1,1 0 0,0 0 0,0 0 0,0 1 0,0 0 0,0-1 0,0 1 1,1 1-1,-7 5 0,8-5-69,0-1 0,0 1 1,0-1-1,0 1 0,1 0 1,0-1-1,-2 9 0,1 5-2869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3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49 5795,'-3'0'10585,"-11"2"-9936,4 14-500,1 0 1,1 1-1,0 1 0,1-1 1,1 1-1,1 0 0,0 1 1,-2 27-1,1 15 548,4 79-1,2-96-498,1-33-171,0 1 0,1-1 0,1 0 0,0-1 0,0 1 0,1 0 1,7 13-1,0-2 130,0-1 0,21 28 0,-26-43-131,-1 0 1,1 0-1,0 0 0,0-1 0,0 0 0,1 0 1,0 0-1,0-1 0,0 0 0,0-1 0,1 1 1,-1-1-1,1-1 0,15 4 0,-3-3 24,1 0 0,-1-2 0,1 0 0,36-4 0,-50 2-51,-1 0-1,1-1 1,-1 0 0,0 0-1,0 0 1,0-1-1,0 1 1,0-2 0,-1 1-1,1 0 1,-1-1 0,0 0-1,0-1 1,0 1-1,-1-1 1,0 1 0,1-1-1,-2-1 1,1 1-1,0-1 1,-1 1 0,0-1-1,-1 0 1,1 0 0,-1 0-1,2-8 1,4-17-63,-1 0 1,-2-1 0,3-62-1,-7 79 51,1-7 29,3-41-141,-3 0 1,-7-72-1,3 129 126,0 0-1,0 0 1,0 0 0,0 1-1,-1-1 1,0 1-1,0-1 1,-1 1-1,1 0 1,-1 0-1,0 0 1,-1 1-1,1 0 1,-7-5-1,1 1 15,0 0-1,0 1 0,-1 0 0,0 0 1,-24-8-1,21 11-7,0 2-1,-1-1 1,0 2 0,1 0-1,-1 1 1,-23 2 0,-37-1 13,70-2-36,-1 0 1,0 1-1,0 0 1,1 0-1,-1 0 1,0 1 0,-8 2-1,10-2 2,1 1 0,0 0 0,0 0 0,0 0 0,0 0-1,0 0 1,1 0 0,-1 1 0,1 0 0,-1-1 0,1 1 0,-3 5 0,0-1-131,-22 30-1298,8-15-4069,12-15-384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46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62 4930,'0'0'7019,"9"0"-2411,-17 1-4603,1-1 0,0 1 0,0-1 0,0 2 0,0-1 1,0 1-1,0 0 0,0 1 0,0 0 0,1 0 0,0 0 0,-1 1 0,1 0 0,0 0 0,1 0 1,-1 1-1,1 0 0,0 0 0,0 0 0,0 1 0,1 0 0,-6 9 0,3 0 42,1 0 0,0 0 0,1 0-1,1 0 1,0 1 0,1-1 0,1 1 0,-1 29-1,-2 9 355,-1 9 6,3 0 1,5 79-1,0-133-356,-1-1 0,1 1 0,0-1 0,1 0 0,0 0 0,0 0 0,1 0-1,0 0 1,1-1 0,-1 0 0,1 0 0,1 0 0,-1 0 0,1-1 0,0 0 0,1 0 0,7 5 0,0 0 32,1-1 1,0 0-1,1-1 1,0-1-1,0-1 1,0 0-1,25 6 1,-25-9-68,-1-1 0,0-1 0,1 0 0,0-1 0,16-1 0,-25 0-36,0-1 1,-1 1 0,1-1-1,-1-1 1,1 0-1,-1 0 1,0 0 0,1 0-1,-1-1 1,0 0-1,-1-1 1,1 1 0,0-1-1,5-5 1,3-6-64,-1 0 0,-1-1-1,0 0 1,-1-1 0,-1 0 0,0-1 0,-2 0-1,0-1 1,-1 0 0,0 0 0,-2-1 0,5-28 0,-1-21 66,-3-1 0,-3-84 1,-3 151 29,0-1-16,-1 0 0,1 0 0,-1 0 0,0 1 0,0-1 0,-1 0 0,1 0 0,-1 1 0,0-1 1,1 1-1,-2 0 0,-3-6 0,-38-38 191,13 16-314,14 11 182,-1 0 1,-19-16-1,30 30-37,1 1 0,-1 0 1,0 1-1,0-1 0,0 1 1,-1 1-1,0 0 1,1 0-1,-1 0 0,-12-2 1,-11 0-5,17 1 1,0 2 1,0 0 0,-1 0 0,1 2 0,0-1 0,-22 4 0,31-1-61,0 1 1,0-1-1,0 1 1,0 1-1,1-1 1,-1 1-1,1 0 1,0 0-1,0 0 1,0 0-1,0 1 1,1-1-1,0 1 1,0 0-1,-3 5 1,-18 23-491,11-26-3607,7-7-1053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50.9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5218,'0'0'7297,"0"23"-6593,3 46 553,15 84 0,-4-48-884,2 372 992,-16-384-1260,15 164 141,-1 0-46,9 449 85,-18-268-298,-7-242 31,-12 150 9,12-326-35,-1 404 48,6-221-45,-10 128-14,4-254-34,3-76 10,0 43 46,0-24-14,0-40-999,0-19-1430,0 16-107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06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6275,'0'0'5811,"11"4"-6191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26.9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2753,'5'7'13055,"-4"2"-13693,-1 65 1181,-2 7-173,5-1 1,12 88-1,-5-89-284,0 111 0,2 32 321,23 161-154,-31-220-174,-6-116-22,3 1 0,12 84 1,-3-62 1,-2 1 1,-4 104 0,-2-32-55,10-19 78,1 31-3,-13 408-6,-12-425-57,1-30-18,6 463-1,7-319 50,-2-251 208,0 39-243,0-41-14,0 1-1,0 0 0,0-1 0,0 1 1,0 0-1,0 0 0,0-1 1,0 1-1,0 0 0,0-1 1,0 1-1,0 0 0,0-1 1,0 1-1,0 0 0,0-1 1,0 1-1,0 0 0,0-1 1,0 1-1,1 0 0,-1 0 1,0-1-1,0 1 0,0 0 1,0 0-1,1-1 0,-1 1 1,0 0-1,0 0 0,1 0 1,-1-1-1,0 1 0,0 0 0,1 0 1,-1 0-1,0 0 0,1 0 1,-1-1-1,0 1 0,0 0 1,1 0-1,-1 0 0,0 0 1,1 0-1,-1 0 0,0 0 1,1 0-1,-1 0 0,0 0 1,1 0-1,-1 0 0,0 0 1,1 1-1,-1-1 0,0 0 1,0 0-1,1 0 0,-1 0 1,0 0-1,0 1 0,1-1 1,-1 0-1,0 0 0,0 1 0,1-1 1,-1 0-1,0 0 0,0 1 1,0-102-3390,0 30-59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39.8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44 4898,'0'0'3623,"0"-5"-3169,0-3-1111,-1-23 6715,3 46-5670,14 264 1060,-11-140-1055,6 328 445,0-247-557,0 0-39,-8 48-149,-6 283 203,-10-97 435,-6-33-477,16 594 79,6-850-253,-3-165 53,6 11 566,-5-15-965,0 1 0,-1-1 0,1 1 0,-1-1 0,0 1 0,0-1-1,0 0 1,-2-6 0,1-5-1986,1-8-2481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8:01.6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 2257,'0'0'8999,"-3"38"-6723,19 288-33,0-199-1667,-7-72-133,1 81 0,3 45 134,0-1-215,3 197 377,-14-132-608,-4 262 147,-14-60-190,12-266-95,-11 128 38,9-232-34,6 125 1,3-80 15,-4-18-20,7 218 30,-4-144 31,-3-82 449,1-104-471,-14-192-4774,6 112-518,1 8-3715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49 6787,'0'0'9026,"-3"0"-8629,-11 0 179,1 0 1,0 1-1,0 0 1,0 1-1,-20 5 0,28-5-519,-1 1 1,1-1-1,0 1 0,0 0 0,0 0 0,0 1 0,1-1 1,-1 1-1,1 0 0,0 0 0,0 1 0,0-1 0,1 1 0,-1 0 1,-3 8-1,1 0-7,0-1 1,1 1 0,0 0-1,1 0 1,1 1 0,0-1 0,-1 18-1,1 97 477,4-77-419,-1-40-92,1-1-1,0 1 0,0-1 1,1 0-1,0 0 0,1 0 1,0 0-1,1 0 0,0-1 1,0 1-1,1-1 0,1 0 1,-1 0-1,1-1 0,1 0 1,-1 0-1,2 0 0,-1-1 1,1 0-1,0 0 0,0-1 1,1 0-1,-1-1 0,1 0 1,1 0-1,-1-1 0,1 0 1,0 0-1,0-1 0,0-1 1,15 3-1,19 0 77,0-2-1,-1-1 0,72-8 1,-107 5-107,-1-1 0,1 1 0,-1-1 1,0-1-1,0 0 0,0 0 0,0 0 1,0 0-1,-1-1 0,1 0 0,-1-1 1,0 0-1,9-9 0,-7 6-7,-1-1 1,-1 0-1,1-1 1,-1 0-1,-1 0 1,0 0-1,0-1 1,3-13-1,1-10-37,-2 0 1,-1 0-1,-2-1 1,-1-66-1,-3 83 59,0 1 0,-2 0 0,0-1 0,-1 1 0,0 0 0,-8-21 0,8 30 17,0 0 0,-1 1 0,0-1 0,0 1 0,-1 0 0,0 0 0,0 1 0,-1 0 0,0 0 0,0 0 0,0 0 0,0 1 0,-1 0 0,0 0 0,-11-5 0,0 4 34,0 0 1,0 1-1,-1 1 0,0 0 1,1 2-1,-1 0 0,0 1 1,0 1-1,0 0 0,0 2 0,0 0 1,-20 6-1,19-2-198,1 1 1,0 0-1,-32 19 0,0-1-523,-14 9-4556,36-19-1604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0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81 2721,'0'0'7305,"-2"-12"-3177,0-16-3574,2-12-509,0 39-2,-2 1-46,1 0 0,-1 0 0,0 0 0,0 0 0,0 1 0,0-1 0,1 0-1,-1 1 1,0-1 0,0 1 0,0 0 0,-2 1 0,1 2 10,0 1-1,1 0 1,0 0-1,0 0 1,0 0-1,0 0 1,1 0 0,0 0-1,-2 11 1,0 57 298,2-38 138,-3 302 1950,5-214-2004,-1-116-351,0 0 0,0-1 0,1 1 0,0-1 0,0 1 0,1-1 0,0 1 0,3 6 0,-7-24-615,1 0-1,0 0 1,1 0-1,0-1 1,3-11 0,6-35-4902,3 22 1074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09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95 1649,'0'0'7203,"0"-12"-2644,0 285-2035,1-259-2415,0-1 0,1 1 0,1-1-1,0 1 1,1-1 0,0 0 0,1 0 0,0 0-1,1-1 1,1 0 0,0 0 0,1-1-1,0 0 1,0 0 0,1 0 0,1-1 0,0-1-1,0 0 1,1 0 0,0-1 0,19 11-1,-24-16-90,0 0 0,0-1 0,1 0 0,-1 0 0,0-1 0,1 1 0,-1-1 0,1-1-1,0 1 1,-1-1 0,1 0 0,-1-1 0,1 0 0,-1 0 0,1 0 0,-1-1 0,0 0 0,1 0-1,-1 0 1,0-1 0,0 0 0,-1 0 0,1-1 0,-1 0 0,1 1 0,-1-2 0,0 1 0,-1-1-1,1 1 1,5-9 0,0 0-88,0-1-1,-1-1 1,0 1 0,-1-1-1,-1-1 1,0 1-1,-1-1 1,-1-1-1,-1 1 1,0-1 0,-1 1-1,-1-1 1,0 0-1,-2-33 1,0 38 50,-1 1 0,0 0 1,-1-1-1,0 1 0,-1 0 1,0 0-1,-1 0 0,0 1 0,-1-1 1,0 1-1,-1 0 0,0 0 1,0 1-1,-1 0 0,0 0 0,-1 0 1,-16-13-1,12 11-2,-1 0-1,0 2 1,-1-1-1,0 2 1,-1 0-1,0 0 1,0 2-1,0 0 1,-19-5-1,14 6 13,-1 0 0,1 2 0,-1 0 0,1 1 1,-1 1-1,0 1 0,-22 3 0,40-2 22,0 0-1,-1 0 1,1 1-1,0-1 1,0 1 0,0 0-1,0-1 1,0 1 0,0 1-1,0-1 1,1 0 0,-1 1-1,1-1 1,0 1 0,0 0-1,0 0 1,0 0-1,0 0 1,1 0 0,-1 0-1,1 0 1,0 1 0,0-1-1,0 0 1,0 1 0,0-1-1,1 1 1,0 3 0,-1 1-229,0-1 0,1 0 1,0 0-1,0 1 1,3 13-1,-2-18-358,0 1-1,0 0 1,0 0-1,1-1 1,-1 1 0,1-1-1,0 1 1,0-1-1,0 0 1,4 5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1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2593,'0'0'14132,"17"0"-13815,27 1 0,0 3 0,-1 1 0,85 22 0,-120-25-451,4 0 237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1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0 223 6243,'0'0'5301,"13"-8"-3756,-5-12-1782,-1 0 1,-1-1-1,0 0 0,-2 0 1,0-1-1,-2 1 1,0-1-1,-2-25 796,0 79-84,0 37 81,7 410 2364,2-400-2397,-2-158-5555,-5 46 1230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16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2769,'0'0'3946,"2"7"1714,7 31-5405,-2 6 197,-2 2 1,0 68 0,-4-59 220,10 62 1,-11-140-773,1 0 1,8-37-1,3-38-248,-10 70 279,-2 2-128,2-1-1,2 0 0,8-35 1,-10 55 140,0-1 1,1 1-1,0-1 1,1 1-1,-1 0 1,1 0-1,1 0 1,-1 1-1,1 0 1,1 0-1,-1 0 1,1 0-1,0 1 1,0 0-1,12-8 1,-17 13 72,0-1 0,0 1 0,0-1 0,0 1 0,1 0 0,-1 0 0,0-1 0,0 1 0,0 0 0,0 0 0,1 0 0,-1 0-1,0 0 1,0 1 0,0-1 0,0 0 0,0 0 0,1 1 0,-1-1 0,0 1 0,0-1 0,0 1 0,0-1 0,0 1 0,0 0 0,0-1 0,0 1 0,-1 0 0,1 0 0,0 0 0,0 0 0,-1 0 0,1 0 0,0 0 0,-1 0 0,1 0 0,-1 0 0,1 0 0,-1 0 0,1 2-1,17 50 455,-17-49-423,9 53 556,-2 0-1,-3 0 1,-4 109 0,-2-87 102,4-132-650,2-1-1,13-51 0,3-30-456,-21 131 365,1 0 0,-1 1 0,0-1-1,1 1 1,0-1 0,-1 0-1,1 1 1,1-1 0,-1 1 0,1 0-1,-1-1 1,1 1 0,0 0 0,0 0-1,0 0 1,0 0 0,1 1-1,-1-1 1,7-4 0,-9 7 34,9-9-21,0 1 1,1 0-1,17-10 0,-21 15 55,-1 1-1,1 0 1,0 0 0,0 0 0,0 1-1,0 0 1,0 0 0,0 1-1,9-1 1,-12 1-18,-1 0-1,1 0 1,-1 0 0,1 0 0,-1 0-1,1 1 1,-1-1 0,1 1-1,-1 0 1,1-1 0,-1 1 0,4 2-1,-4-1-2,0 1 1,0-1-1,-1 1 0,1-1 0,-1 1 0,1-1 1,-1 1-1,0 0 0,0 0 0,1 4 0,5 20 153,-1 1-1,-1 0 1,-2 0-1,1 42 1,-1-8 152,6 18-94,2 67-1876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9:09.3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61 2353,'0'0'4077,"-1"-5"-3656,-1-1 191,0-1-1,1 0 0,-1 0 1,2 0-1,-2-14 2942,0 28-2914,-2 14-669,4 1421 4697,7-256-3755,-6-1047-905,-3 147 157,-7 209 292,9-417-453,2-49 8,1-1 0,2 0 1,15 52-1,-17-61 26,0-1-1,-1 1 1,0 0 0,-3 30-1,1-17 0,0-32-35,0 0 0,0 1 0,0-1 0,0 0 0,0 0 0,0 1 0,0-1 0,0 0 0,0 1 0,0-1 0,0 0 0,1 0 0,-1 1 0,0-1 0,0 0 0,0 0 0,0 0 0,1 1 0,-1-1 1,0 0-1,0 0 0,0 0 0,1 1 0,-1-1 0,0 0 0,0 0 0,1 0 0,-1 0 0,0 0 0,1 0 0,-1 1 0,0-1 0,0 0 0,1 0 0,-1 0 0,0 0 0,1 0 0,-1 0 0,0 0 0,0 0 0,1 0 0,-1-1 0,0 1 0,1 0 1,-1 0-1,0 0 0,0 0 0,1 0 0,-1 0 0,0 0 0,0-1 0,1 1 0,-1 0 0,0 0 0,0 0 0,0-1 0,1 1 0,-1 0 0,1-3 8,-1 1-176,1 0 0,0 0 1,-1 0-1,1 0 0,-1 0 0,0 0 0,0 0 0,1 0 1,-1 0-1,-1 0 0,1 0 0,0 0 0,0 0 0,-1 0 1,1 0-1,-1 0 0,0 0 0,1 0 0,-1 0 0,0 0 1,0 0-1,0 1 0,-1-1 0,0-1 0,-16-9-3917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9:37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11733,'0'0'2209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3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 4818,'0'0'6491,"-6"-24"-2094,6 805-1230,0-773-3162,1 24 133,-1-31-140,0 0 0,0-1-1,0 1 1,0 0 0,1-1-1,-1 1 1,0 0 0,0-1-1,0 1 1,1-1 0,-1 1-1,0-1 1,1 1 0,-1-1-1,0 1 1,1-1 0,-1 1 0,1-1-1,-1 1 1,1-1 0,-1 1-1,1-1 1,-1 0 0,1 1-1,0-1 1,-1 0 0,1 0-1,-1 1 1,1-1 0,0 0-1,-1 0 1,1 0 0,-1 0-1,1 0 1,0 0 0,-1 0-1,1 0 1,0 0 0,0 0-1,0-1-46,1-1 0,-1 1-1,0 0 1,0-1 0,0 1-1,0-1 1,0 1 0,0-1-1,0 0 1,0 1 0,-1-1-1,1 0 1,0 1 0,-1-1 0,0 0-1,1 0 1,-1 0 0,0 0-1,0-2 1,1-4-261,18-102-5314,-12 49 472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3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2401,'0'0'5379,"2"-8"-4419,-2 6-1724,7-23 4512,-4 21-900,-3 20-1994,-4 387 2438,5-387-3214,1 0 0,0 0 1,1 0-1,1 0 0,1-1 0,11 26 0,-14-35-80,1-1-1,0 0 0,0 1 0,0-2 0,0 1 0,1 0 1,0 0-1,0-1 0,0 0 0,0 0 0,1 0 1,0-1-1,-1 1 0,2-1 0,-1 0 0,0 0 1,0-1-1,1 0 0,-1 0 0,1 0 0,8 1 0,-9-2-2,-1 0-1,1-1 0,-1 0 0,1 0 0,0 0 1,-1 0-1,1-1 0,-1 0 0,0 1 0,1-2 1,-1 1-1,0 0 0,1-1 0,-1 0 0,0 0 0,0 0 1,0-1-1,4-3 0,-1-1-76,-1 0 0,-1 0 0,1-1 0,-1 0 0,0 0 0,-1 0 0,0-1 0,4-10 0,2-7-302,-2-1-1,-1 1 1,-1-1-1,-1-1 1,1-34 0,-4 15-163,-1-1 1,-8-58-1,5 95 653,0-1 0,-1 0 0,0 0 0,-1 1-1,0 0 1,-1 0 0,0 0 0,0 0 0,-1 1 0,-1 0-1,-12-15 1,14 19 82,-1 0 1,1 1-1,-1-1 0,0 1 0,-1 0 1,1 1-1,-1 0 0,0 0 0,0 0 1,-1 1-1,1 0 0,-1 0 0,1 1 0,-1 0 1,0 0-1,0 1 0,-14-1 0,-7 2-144,-9 0-436,12 0-5943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3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6211,'0'0'4538,"-1"0"-4429,1 0-1,-1 0 1,1 0 0,0 1 0,-1-1-1,1 0 1,0 0 0,-1 1 0,1-1 0,0 0-1,0 0 1,-1 1 0,1-1 0,0 0-1,0 1 1,-1-1 0,1 0 0,0 1-1,0-1 1,0 1 0,0-1 0,-1 0-1,1 1 1,0-1 0,0 1 0,0-1-1,0 0 1,0 1 0,0 0 0,0 398 4327,0-379-4239,1 0 0,0 1-1,2-1 1,0 0-1,11 33 1,-13-48-202,0-1 1,1 0 0,-1 0-1,1 0 1,0 0 0,0 0-1,1 0 1,-1-1 0,1 1-1,0-1 1,0 1-1,0-1 1,0 0 0,0 0-1,1-1 1,0 1 0,-1-1-1,1 1 1,0-1-1,0 0 1,0-1 0,0 1-1,0-1 1,1 0 0,-1 0-1,0 0 1,1 0-1,-1-1 1,1 0 0,-1 0-1,0 0 1,9-1 0,-7-1-24,0 0 1,-1 0-1,1-1 1,-1 0-1,1 0 1,-1 0-1,0-1 1,0 1-1,-1-1 1,1 0-1,-1-1 1,0 1-1,0-1 0,0 0 1,0 0-1,-1 0 1,0 0-1,0 0 1,2-8-1,5-8-412,-1-1-1,-2 0 0,10-41 1,-11 32 146,-1 0 0,-2-1 0,-1 0 1,-3-35-1,1 54 374,-1 0-1,-1 1 1,0-1-1,-1 0 1,0 1-1,-1 0 1,0-1-1,-1 2 1,-1-1-1,0 0 1,0 1-1,-14-17 1,15 22 112,0 1 0,-1 1 0,0-1 0,0 1 0,0 0 0,0 0 0,-1 1 0,1-1 0,-1 1 0,0 1 0,0 0 0,0 0 0,0 0 0,-1 1 0,1 0 0,0 0 0,-14 1 0,4 0-270,-1 2-1,1 0 1,-1 1 0,1 1-1,0 0 1,-19 8 0,20-8-2726,2-4-2335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07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8356,'0'0'5250,"186"0"-5234,-131 0-96,-4 0-2017,-9 0-3233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8:0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2065,'0'0'4613,"46"-10"-4194,-37 2 4374,-10 8-4558,0 0-1,0 0 0,1 0 1,-1 0-1,0 0 1,0 0-1,1 0 1,-1 0-1,0 0 0,0 0 1,1 1-1,-1-1 1,0 0-1,0 0 1,1 1-1,-1-1 0,0 0 1,1 1-1,-1-1 1,0 2-1,-13 287 501,-1 21-293,16-326-1884,1 1 1,0-1-1,9-27 1,-2 6-2769,1-6-923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8:0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 2545,'0'0'3879,"0"-12"5256,-10 239-8441,10-180-380,-1-19-66,1 0 1,1 0 0,6 31 0,-6-51-205,1 0 0,1 1 0,-1-1 0,1 0 0,1 0 0,0-1 0,0 1 0,0-1 0,1 0 0,0 0 0,0 0 0,1-1 0,0 0 0,10 9 0,-13-12-43,-1-1 1,1 0-1,-1 0 0,1 0 1,0-1-1,0 1 1,0 0-1,0-1 1,0 0-1,1 0 1,-1 0-1,0 0 1,0 0-1,1-1 0,-1 0 1,0 1-1,1-1 1,-1 0-1,1-1 1,-1 1-1,0 0 1,1-1-1,-1 0 0,0 0 1,4-2-1,-2 1-21,-1-1-1,0 0 0,0 0 0,-1 0 0,1-1 0,-1 1 0,1-1 0,-1 0 1,0 0-1,0 0 0,-1 0 0,0-1 0,1 1 0,-1-1 0,2-6 1,4-20-243,-2 1 1,-1-1 0,-1 0 0,-2-1-1,-1 1 1,-5-54 0,3 70 341,-2 0 1,0 0-1,-1 0 1,0 0-1,-8-17 0,9 24 37,-1 0-1,1 0 0,-1 1 0,-1 0 1,0 0-1,0 0 0,0 0 1,-1 1-1,1 0 0,-2 0 0,-6-5 1,7 8-35,0 1 1,0 0-1,0 0 0,0 1 1,0 0-1,-1 0 1,1 0-1,0 1 1,-1 0-1,1 0 1,-10 1-1,-9 0-2745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8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 3778,'5'7'11644,"-3"-2"-12166,-3 53 1137,8 172 1092,-5-201-1525,3 0-1,0-1 0,1 0 0,2 0 1,21 48-1,-26-69-183,1 0 1,0 0 0,0-1 0,0 0-1,1 0 1,0 0 0,0 0 0,1-1 0,0 0-1,0 0 1,10 7 0,-14-11-18,1 0 1,-1 0-1,1 0 0,0 0 1,-1 0-1,1 0 0,0-1 1,-1 1-1,1-1 0,0 1 1,0-1-1,0 0 1,-1 0-1,1-1 0,0 1 1,0-1-1,-1 1 0,1-1 1,0 0-1,-1 0 1,1 0-1,-1 0 0,1 0 1,-1-1-1,0 1 0,1-1 1,-1 0-1,0 1 1,0-1-1,0 0 0,0 0 1,0 0-1,-1-1 0,1 1 1,1-3-1,7-11-196,-1 0 0,0-1 0,-1 0 1,-1 0-1,-1 0 0,0-1 0,-1 0 0,-1-1 0,2-21 0,-1-27-590,-2-82 0,-4 96 1106,2 49-216,-1-1-1,0 1 1,0 0-1,0 0 1,0 0-1,-1 0 1,0 0-1,0 0 1,0 0-1,0 0 1,0 0-1,-1 1 0,0-1 1,0 0-1,0 1 1,0-1-1,0 1 1,-1 0-1,0 0 1,1 0-1,-1 0 1,0 0-1,0 0 1,-1 1-1,1 0 0,-1 0 1,1 0-1,-1 0 1,0 0-1,1 0 1,-1 1-1,0 0 1,0 0-1,0 0 1,0 0-1,0 1 1,0 0-1,0-1 0,0 1 1,-5 1-1,-21-1 358,14-1-332,0 0 0,0 2 0,0 0 1,0 1-1,0 0 0,0 1 0,-19 7 1,25-7 21,-4 1-1175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8:0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5891,'0'0'8761,"0"8"-8395,-1 57 561,6 172 1066,-2-199-1754,2-1-1,1 1 1,2-2 0,15 44-1,-19-70-207,0 1-1,0-1 1,1 1-1,1-1 1,0-1-1,14 19 1,-17-25-39,0-1-1,-1 1 1,2 0 0,-1-1 0,0 1-1,0-1 1,1 0 0,-1 0 0,1-1 0,0 1-1,-1-1 1,1 1 0,0-1 0,0 0-1,0-1 1,0 1 0,0-1 0,0 1 0,0-1-1,0 0 1,0-1 0,0 1 0,5-2-1,-5 1-16,0-1-1,0 1 1,0-1-1,0 0 0,-1-1 1,1 1-1,-1 0 0,1-1 1,-1 0-1,0 0 1,0 0-1,0 0 0,0 0 1,0-1-1,-1 1 0,4-9 1,4-6-185,-2 0 0,9-26 0,-15 37 107,7-26-126,-1 0 1,-1-1 0,-3 0-1,0-1 1,-3 1-1,0 0 1,-6-42-1,5 69 329,-1 1-1,1-1 0,-2 0 1,1 1-1,-1 0 0,0-1 1,0 1-1,-1 0 0,1 0 1,-1 0-1,-1 0 0,1 0 1,-1 1-1,0-1 0,0 1 1,-1 0-1,0 1 0,0-1 0,0 1 1,0 0-1,0 0 0,-1 0 1,0 1-1,0 0 0,0 0 1,0 0-1,0 1 0,-1 0 1,1 0-1,-1 1 0,1 0 1,-1 0-1,1 0 0,-12 1 1,6 0-110,0 1 0,0 0 0,0 0 0,0 1 0,0 1 0,1 0-1,-1 0 1,-15 8 0,14-4-926,-1 0-1,1 2 1,-19 15-1,-1 2-3393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9:58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7491,'0'0'5654,"6"13"-1111,-3 39-4124,14 85-1,-1-25 55,-3 59 95,16 115-112,-27-275 770,3-2-4254,4-20-5449,-3-20 5233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9:5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42 122 4290,'0'0'4615,"1"0"-4999,0-1 553,-1 1 1,0 0-1,1 0 1,-1 0-1,0-1 1,1 1-1,-1 0 1,0 0-1,1 0 1,-1 0-1,1-1 1,-1 1-1,0 0 1,1 0-1,-1 0 1,0 0-1,1 0 1,-1 0-1,1 0 1,-1 0-1,0 0 1,1 0-1,-1 1 1,1-1-1,-1 0 0,0 0 1,1 0-1,-1 0 1,0 0-1,1 1 1,-1-1-1,0 0 1,1 0-1,-1 1 1,0-1-1,0 0 1,1 0-1,-1 1 1,0-1-1,0 0 1,1 1-1,-3 148 701,6 184 1921,-4-317-2679,2 0 1,0-1 0,0 1 0,2-1-1,0 0 1,8 21 0,-10-32-116,0 0 0,0-1 0,0 1 0,0 0 1,0-1-1,1 1 0,0-1 0,0 0 0,0 0 0,0 0 0,0 0 1,0 0-1,1-1 0,-1 1 0,1-1 0,0 0 0,0 0 1,0-1-1,0 1 0,0-1 0,0 0 0,0 0 0,0 0 1,1 0-1,-1-1 0,0 1 0,9-2 0,-7 0-16,1-1 0,-1 0-1,0 0 1,0-1 0,0 0-1,0 0 1,0 0 0,0-1-1,-1 1 1,1-1 0,-1-1-1,0 1 1,-1-1 0,1 0-1,-1 0 1,0 0 0,0-1-1,0 1 1,4-11 0,7-11-375,-2-1 1,20-57 0,-21 43-128,-2-1 0,-2-1 0,-2 1 0,-2-1 0,-1 0 0,-7-88 0,2 120 510,1 0-1,-1 0 1,-1 1 0,0-1-1,-1 0 1,0 1-1,0 0 1,-7-12 0,8 19 115,0 0 0,1-1 0,-1 1 0,-1 0 0,1 0 0,0 1 0,-1-1 0,0 1 1,0 0-1,0 0 0,0 0 0,-1 0 0,1 1 0,-1-1 0,1 1 0,-1 0 0,0 1 0,0-1 0,0 1 1,0 0-1,-8-1 0,0 2 222,0 0 0,1 1 1,-1 0-1,0 0 0,1 2 0,-1 0 1,1 0-1,0 1 0,-19 8 0,11-1-478,1 1 0,0 1 0,0 0 0,-25 25 0,43-63-13059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9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5843,'0'0'8926,"4"-1"-7829,-2 1-1025,-1 1 1,0-1-1,1 0 1,-1 1-1,0-1 0,1 1 1,-1-1-1,0 1 1,1-1-1,-1 1 0,0 0 1,0 0-1,0 0 1,0 0-1,0 0 0,0 0 1,0 0-1,0 0 1,0 0-1,0 0 1,-1 0-1,1 0 0,0 1 1,-1-1-1,1 0 1,-1 1-1,1-1 0,-1 0 1,0 1-1,1-1 1,-1 1-1,0-1 0,0 0 1,0 2-1,4 67 855,-4-49-704,-1 30 367,1 34-48,1-78-534,0 1 1,0-1-1,0 0 0,1 0 0,0 0 1,0 0-1,1 0 0,6 11 0,-6-15-47,-1-1 1,1 0-1,0 0 0,0 0 1,0 0-1,0 0 0,0-1 1,1 0-1,-1 1 0,1-1 1,-1 0-1,0 0 0,1-1 0,-1 1 1,1-1-1,0 0 0,4 0 1,1 0-289,1 0 0,-1 0 0,0-1 1,0 0-1,15-4 0,-17 1-102,1 0 1,-1-1-1,0 0 1,0 0-1,0 0 1,-1-1-1,7-8 1,5-3-3881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0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8212,'0'0'6499,"10"200"-4642,-1-88-673,1 7-239,0-6-721,2-12-224,1-23-112,0-17-1473,-3-18-1889,-4-14-4177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16.6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1 4786,'0'0'2319,"1"5"-2170,5 37 1137,0 79 0,-6 238 1078,-2-317-2038,-3 0 0,-14 67 0,-6 39 107,18 53-133,-6 60 24,-1-20 367,13-158-407,-15 99 0,9-107-62,3 0-1,7 100 1,-2-139-204,25 458 281,-22-451-208,1-1 1,19 70-1,-4-22-47,-13-43-9,1 55 0,-6-55-5,10 52 0,27 45-20,-17-70-4,-9-18 82,-2 0 0,7 113 0,-16 120 129,-3-159-97,1 24-323,-4-165-520,0-15-214,2 0 1,1 0-1,2-27 0,-1 8-847,0-51-2039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19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0 540 2465,'0'0'4754,"0"-23"-4436,0-172 2854,0-122-2625,6 316-441,-1 0-1,1 0 1,0 0 0,0 1 0,-1 0 0,11 1-1,-11-1-152,26 1 152,55 11 0,15 0-104,202-7-91,11-1-143,-89 17 410,-50-3 145,207 38-252,-195-24-118,227 0-365,-140-17 329,347-4 94,-382-13-318,556-9 1031,-519 6-686,1178-35 1289,-1123 20-1379,323-8-102,1823 28 830,-1987 14-575,-214-2-61,915 13 122,-980-22-456,25 0 303,505 17 238,-439-4-82,324 21-857,-122-28 1001,-339-10-189,155 16-69,-88-1-1,-67-11-60,200 14 118,-296-11 310,0-4 0,138-12 0,-75 6 266,-88 5-176,-31-2 1541,-55-1-10627,-21 2 1450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85 11381,'0'0'8308,"-29"-84"-8308,26 84-288,-4 0-384,4 0-385,0 9-4193,-1 5 512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21.8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13 254 1713,'0'0'5784,"-4"1"-4912,-4 0 2655,12 1-1500,33 1-1020,54-1-1050,582 0 879,710-5-1373,-928-29 594,0-1 515,388 34 113,143-4-1570,-540-30 950,-40 1-1053,351-13-287,-371 18 1643,113 20-662,-26 2 756,557-9-825,-661 16 214,1097-28 971,-196 19 1142,-771 9-1893,287 29-456,-304-6 629,-113 7-435,-264-20 78,249-2 367,-245-10-82,411 0 255,-384-12-276,2 0-38,-101 13-66,-15 0 222,-1-1 0,1-1 1,-1 0-1,42-10 0,-91 7 302,-19-2-3300,-3-7-1390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24.3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1 166 4562,'0'0'5917,"6"0"-5743,265 1 4203,754-22-2895,-147-8-1324,-649 26-167,305 0-198,760-35-509,-54-34 863,-1067 71-154,591 22 195,-42 20-17,-214-18 145,186 3-269,641-17 545,-544 11-360,-473-9-363,266 39 144,-178-10-50,-353-37 6,792 49 329,-606-42-420,392 9 233,-339-17-39,306-5-176,-419-8 206,51 0 293,-17 13-243,227-5 42,-343-8-231,-62 6 45,51-1 0,156 6 422,-247-10-1959,-22-5-2820,-15-7-3812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26.6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167 1 4194,'0'0'5803,"3"30"-2858,8 27-2302,-2 1-1,0 69 1,-10 121-431,-1-103 217,5 108-267,-6 266 693,-3-413-719,-4 140 266,12-49-244,-4 206 469,-11-267-405,0 43 81,14-118-286,0 10 55,-2 0 0,-4 0 0,-16 86 0,3-56-24,11-55-24,-13 46 0,12-60-14,2 1 0,-2 36 1,-2 13 3,-3 9-87,-3 166-1,15-244 84,1-5-13,0-1 1,0 1-1,1-1 1,-1 0-1,2 1 1,-1-1-1,4 9 1,-2-5 61,0 0 0,0 0 1,-1 0-1,-1 0 0,1 19 1,-1-18 3,-1-1 0,2 1 0,0-1 1,5 20-1,-8-43-3676,0 8 3088,0 1 1,-1 0 0,1-1 0,-1 1-1,1 0 1,-1 0 0,0 0-1,-4-4 1,-32-23-9184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6:28.7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8 192 1761,'0'0'4002,"-1"-10"-3712,-1-5-116,0 3 1008,1 0 0,0-1 0,0 1-1,3-22 1,1 27-1090,-1 0-1,2 0 0,-1 1 1,1 0-1,0-1 1,0 1-1,6-6 0,7-14 3887,-33 1099-2369,12-302-1169,5-482-411,24 61 5,-2-73-22,-17-78 5,4 95-18,4 497 257,-15-538 117,1-252-298,-1-1-208,-1 0 0,1 0 1,0 0-1,0-1 0,0 1 0,0 0 0,0 0 0,0-1 1,-1 1-1,1-1 0,0 1 0,0-1 0,0 0 1,0 1-1,1-1 0,-1 0 0,0 0 0,0 1 0,0-1 1,0 0-1,1 0 0,-1 0 0,1 0 0,-1 0 0,0 0 1,1 0-1,-1-2 0,-12-21-4008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04.3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13 3265,'0'0'5662,"-20"-12"-3883,20 195 2259,0 319-3039,13-336-878,0 1-26,-10 123 13,-3 226-85,-11-340 6,0 68 123,11-204-141,-25 600 53,6-391-36,-14 100-26,23-272 17,4-1 0,5 113 0,2-97-18,-1-73-38,0-25-732,4-32-1341,6-7-1294,5-15-2308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06.3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 4082,'0'0'5477,"0"28"-3276,-6 1183 3586,-4-452-4592,9-554-934,3 223 457,-1-380-660,13 546 255,-14 78-1007,1-700-587,1 0-1,9-41 1,8-16-4124,-7 37 378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10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3858,'0'0'5797,"3"-12"-4754,10-32-165,-10 33 1715,-3 37-2115,27 468 2969,-19-386-2834,-5-67-428,-3-19-81,2-1-1,0 0 1,1 0-1,1 0 0,8 23 1,-5-32-538,-3-18-1223,-2-20-478,-2-17-1080,0-10-3575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1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23 5555,'0'0'9473,"0"7"-9417,-2 99 560,3 104 1239,1-180-1461,2-1-1,0 0 1,2 0 0,19 55 0,-21-74-370,0 0-1,0-1 1,1 0 0,1 1 0,0-2 0,0 1 0,0-1 0,1 0 0,11 10 0,-13-14-38,1 1 0,0-1 0,0-1-1,1 1 1,-1-1 0,1 0 0,-1 0 0,1-1-1,0 0 1,0 0 0,0-1 0,0 0 0,1 0-1,10 0 1,-15-2-19,1 1-1,-1-1 1,0 0 0,0 0-1,0 0 1,0 0-1,0-1 1,0 1-1,0-1 1,0 0-1,-1 0 1,1 0-1,-1 0 1,1 0 0,-1-1-1,0 1 1,0-1-1,0 1 1,0-1-1,0 0 1,-1 0-1,1 0 1,-1 0 0,0 0-1,2-6 1,4-9-258,-2-1 1,0 0 0,2-22 0,-1-16-694,-3 0-1,-4-56 1,1 80 626,-1 13 219,0 0 0,-2 0 0,0 0 0,-1 1 0,-8-25 0,9 36 277,0 0 1,0 0-1,-1 1 1,0-1-1,0 1 1,-1 0-1,0 0 1,0 0-1,0 1 1,-1 0 0,0 0-1,-1 0 1,1 1-1,-1 0 1,-8-5-1,4 6 104,0 1-1,-1 0 1,1 1 0,-1 0-1,0 1 1,1 0 0,-1 1-1,0 1 1,-16 1-1,-14 0-112,-36-2-362,44 0-4352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1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4482,'0'0'6499,"-7"4"-5949,1-1-340,0 1 1,0 0-1,0 0 1,1 1 0,-1 0-1,1 0 1,0 0-1,1 1 1,-1-1 0,1 1-1,0 0 1,1 0-1,-1 1 1,1-1 0,-4 13-1,0 17 370,2 1 1,1-1-1,2 1 0,2-1 0,6 62 1,-4-91-608,-1-1-1,1 0 1,0 0 0,1 0 0,-1 0 0,1 0 0,1 0-1,-1-1 1,1 1 0,0-1 0,0 0 0,0 0 0,1-1-1,0 1 1,0-1 0,0 0 0,0 0 0,1-1 0,-1 0-1,1 0 1,0 0 0,0 0 0,0-1 0,0 0-1,0 0 1,1-1 0,-1 0 0,1 0 0,-1 0 0,1-1-1,-1 0 1,1 0 0,-1-1 0,0 1 0,1-2 0,-1 1-1,9-3 1,-11 1-157,1 1 0,0-1 0,-1 0 0,0-1 1,0 1-1,0-1 0,0 1 0,0-1 0,-1 0 0,1-1 0,-1 1 0,0 0 0,-1-1 0,1 0 0,-1 0 0,0 0 0,2-5 0,-2 4 50,0 0 0,0 0 0,-1 0 1,1 0-1,-1 0 0,-1 0 0,1-1 0,-1 1 0,0 0 0,0 0 0,-1-1 0,0 1 0,0 0 0,-3-8 1,3 12 161,-1-1 0,0 1 0,0 0 0,0 0 0,0 0 0,0 0 0,0 1 0,0-1 0,-1 0 0,1 1 0,0 0 0,-1-1 0,0 1 0,1 0 0,-1 0 0,0 1 0,1-1 0,-1 0 0,0 1 0,0 0 0,1 0 0,-4 0 0,0-1 94,1 1 1,0 0-1,-1 1 0,1-1 1,0 1-1,-1 0 1,1 0-1,0 1 0,0 0 1,0 0-1,-8 4 0,5 0-82,1 1-1,-1 0 0,2 1 0,-1-1 0,1 1 1,0 0-1,1 1 0,0 0 0,0 0 0,1 0 1,-5 14-1,-7 34-3129,12-27-4815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16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6611,'0'0'6974,"2"-6"-6710,5-15 1189,-5 38 1113,1 29-2687,12 101 911,-8-59-208,4-1 1,28 108-1,-36-184-575,-3-9-17,0 0 0,0 0 0,0 0 0,1-1 0,-1 1 0,0 0 0,1 0 0,0 0 0,-1-1 0,1 1 1,0 0-1,0-1 0,0 1 0,0-1 0,0 1 0,0-1 0,0 1 0,0-1 0,1 0 0,-1 1 0,1-1 0,-1 0 1,1 0-1,-1 0 0,1 0 0,-1 0 0,1-1 0,0 1 0,3 0 0,-4-4-285,1-1 0,-1 0 0,1 0 0,-1 0 0,0-1 0,0 1 0,-1 0 0,0 0-1,1 0 1,-2-7 0,2 6-231,6-89-6341,-1 48 1547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8180,'0'0'7849,"19"19"-6857,63 63-157,-76-76-772,0 1 0,-1 0 0,0 0 0,-1 1 0,1-1-1,-1 1 1,-1 0 0,0 0 0,0 0 0,0 1 0,-1-1 0,0 1-1,-1-1 1,0 1 0,0 0 0,-1-1 0,-1 15 0,1-10-42,0-6-40,-1 0 0,0 0-1,0-1 1,-1 1 0,0 0 0,0-1 0,0 1 0,-1-1 0,0 0 0,0 0 0,0 0 0,-1 0-1,0 0 1,0-1 0,0 0 0,-1 0 0,0 0 0,-6 5 0,3-4-445,0 0 1,-1 0-1,0-1 1,0 0-1,0 0 1,0-1-1,-1 0 1,0-1-1,1 0 0,-2 0 1,-11 1-1,5-6-4301,14-10-3489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1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38 5282,'0'0'8442,"-1"15"-8010,-19 60 772,13-50-815,0 0-1,-5 45 0,8 100 1715,4-126-1512,0-31-523,0 0-1,2 0 0,-1-1 0,1 1 0,1 0 1,1-1-1,-1 0 0,2 0 0,0 0 0,9 16 0,-11-22-53,1-1-1,0 0 0,0 0 1,0 0-1,0 0 1,1-1-1,0 0 0,0 0 1,0 0-1,1 0 0,-1-1 1,1 0-1,0 0 0,-1 0 1,1-1-1,1 0 0,-1 0 1,0-1-1,0 0 0,1 0 1,-1 0-1,10 0 0,-11-2-37,0 1-1,0-1 1,0 0-1,0-1 1,-1 1-1,1-1 1,0 0-1,-1 0 1,1 0-1,-1-1 1,1 0-1,-1 1 1,0-1-1,0-1 1,-1 1-1,1-1 1,0 1-1,-1-1 1,0 0-1,0 0 1,0-1-1,-1 1 1,0-1-1,1 1 1,1-7-1,5-11-263,-2-1 0,0-1-1,8-45 1,-9 15-471,-1 0 0,-3-1 0,-6-60 0,4 107 830,-1 0-1,-1 0 1,1 0-1,-1 0 1,-1 0-1,1 0 1,-1 0 0,-1 1-1,1-1 1,-1 1-1,-1 0 1,1 0-1,-1 1 1,-1-1 0,1 1-1,-1 0 1,0 1-1,-10-9 1,6 8 25,0 0-1,0 0 1,-1 1 0,1 0-1,-1 1 1,0 0 0,-1 1 0,1 0-1,0 1 1,-1 0 0,0 0 0,-15 1-1,25 1-147,-1 0 1,1 0-1,-1 0 0,1 1 0,0-1 1,-1 0-1,1 1 0,0 0 0,-1-1 0,1 1 1,0 0-1,0 0 0,0 0 0,0 1 0,0-1 1,0 0-1,0 1 0,0-1 0,0 1 0,1 0 1,-1-1-1,0 1 0,1 0 0,-2 4 0,0-1-600,1 1-1,0-1 1,1 1-1,0 0 0,0 0 1,0 0-1,0 0 0,1 11 1,0 7-4185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17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91 4258,'0'0'12814,"-7"10"-12526,1 10 29,1 0-1,1 1 1,1-1-1,0 1 1,2-1-1,0 1 1,4 36-1,-2-3 177,-2-34-315,2 0 0,0 1 0,1-1-1,1 0 1,9 34 0,-11-49-180,1-1 0,0 1 1,1 0-1,-1 0 0,1-1 1,0 0-1,0 1 0,0-1 1,0 0-1,1-1 0,0 1 1,0-1-1,0 1 0,0-1 0,0 0 1,1-1-1,-1 1 0,1-1 1,0 0-1,0 0 0,0 0 1,0 0-1,0-1 0,0 0 1,0 0-1,0-1 0,11 1 0,-10-1-34,0 0 0,0 0 0,0-1 0,0 0 0,0 0 0,0 0 0,0-1 0,0 0 0,0 0 0,-1 0 0,1-1 0,-1 1 0,1-1 0,-1-1-1,0 1 1,8-8 0,-4 1-54,0 0 0,-1 0-1,0-1 1,-1 0-1,0-1 1,10-23 0,-9 15-162,-1 0 1,-1 0-1,-1 0 1,0-1 0,2-28-1,-2-104-1049,-4 146 1295,-1 0-1,-1 0 1,0-1-1,0 1 1,0 0-1,-1 0 1,0 1-1,0-1 1,0 0-1,-1 1 1,0-1-1,-1 1 1,1 0-1,-8-9 1,7 11 168,0 0 0,-1 0-1,1 0 1,-1 1 0,0-1 0,0 1 0,-1 1 0,1-1-1,0 1 1,-1 0 0,0 0 0,1 0 0,-1 1-1,0 0 1,0 0 0,0 0 0,0 1 0,-6 0 0,-10 0 74,0 1 1,1 0 0,-1 2-1,1 0 1,-25 8 0,31-6-1486,0 1 1,1 1 0,-1 0 0,-22 15 0,18-10-5534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2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0 2609,'0'0'240,"-177"122"-1088,122-82 736,-2 9-256,-17 6-833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0:4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8900,'0'0'5715,"13"0"-5731,6 9-64,13-3-1185,-6-6-2577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0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69 4834,'-1'-6'11077,"0"6"-11059,0 0 0,0 1 0,-1-1 0,1 0 0,0 1 0,0-1-1,-1 1 1,1-1 0,0 1 0,0 0 0,0-1 0,0 1 0,0 0 0,0 0 0,0 0-1,0 0 1,0 0 0,0 0 0,1 0 0,-1 0 0,0 0 0,1 0 0,-2 2-1,-10 32 16,9-22 12,-6 17 143,3 0 0,0 0 0,2 1 0,1 0 0,1 0 0,5 50 0,-2-16 105,-1-50-174,0 1 0,2-1 1,-1 0-1,2 0 0,0 0 0,1 0 1,1 0-1,6 15 0,-9-25-88,1 0 0,0 0 0,0 0 0,0 0 0,1-1 0,-1 1 0,1-1 0,0 0 0,1 0 0,-1 0 0,1 0 0,-1-1 0,1 0 1,0 0-1,0 0 0,1-1 0,-1 1 0,1-1 0,-1-1 0,1 1 0,-1-1 0,1 0 0,0 0 0,6 0 0,-7 0-25,0 0-1,0-1 1,0 0 0,1 0-1,-1 0 1,0 0 0,0-1 0,0 0-1,0 0 1,0-1 0,0 1 0,0-1-1,0 0 1,0 0 0,-1 0 0,1-1-1,-1 0 1,0 0 0,0 0 0,0 0-1,0-1 1,0 0 0,-1 1 0,1-1-1,3-6 1,4-5-53,0-1 0,-1 0 0,-1-1 0,0 0 0,-1 0-1,-1-1 1,-1 0 0,0 0 0,-2-1 0,0 1 0,-1-1 0,0 0-1,-2 0 1,-1-25 0,0 29-18,-1 1-1,-1-1 0,-1 0 0,0 0 1,0 1-1,-2 0 0,0 0 1,0 0-1,-1 0 0,-1 1 1,0 0-1,-18-23 0,15 20 8,-2 1 0,0 0 0,0 0 0,-2 2-1,-19-17 1,28 26 104,0 0 0,0 0 0,-1 0 0,1 1 0,-1 0 0,0 0 0,0 1 0,0 0 0,0 0 0,0 0 0,-1 1 0,1-1 0,-1 2 0,1-1 0,-1 1 0,1 0 0,0 0 0,-1 0 0,-10 3 0,14-2-41,1 0-1,-1 1 0,1-1 0,0 0 0,-1 1 0,1-1 1,0 1-1,0 0 0,0 0 0,0 0 0,0 0 0,1 0 1,-1 0-1,1 0 0,-3 4 0,-17 42 48,13-29-45,1-1-528</inkml:trace>
  <inkml:trace contextRef="#ctx0" brushRef="#br0" timeOffset="0.3">28 200 16738,'-9'35'-386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05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6163,'0'0'7342,"2"-7"-6512,1 0-474,3-8-103,-4 1 2755,11 83-2237,9 296 801,-5-46-380,-15-294-1117,8 62 60,-9-80-141,1 1-1,0 0 0,0-1 0,1 1 1,0-1-1,0 0 0,1 0 0,4 7 1,-8-14-25,0-1 1,0 1 0,0 0 0,0 0 0,0-1 0,0 1 0,0 0 0,0 0 0,0-1 0,0 1 0,0 0 0,1 0 0,-1-1 0,0 1-1,0 0 1,0 0 0,0 0 0,0-1 0,1 1 0,-1 0 0,0 0 0,0 0 0,0 0 0,0-1 0,1 1 0,-1 0 0,0 0 0,0 0 0,1 0-1,-1 0 1,0 0 0,0 0 0,1-1 0,-1 1 0,0 0 0,0 0 0,1 0 0,-1 0 0,0 0 0,0 0 0,0 0 0,1 0 0,-1 0-1,0 1 1,0-1 0,1 0 0,-1 0 0,0 0 0,0 0 0,1 0 0,-1 0 0,0 0 0,0 1 0,0-1 0,1 0 0,-1 0 0,0 0-1,0 0 1,0 1 0,0-1 0,1 0 0,-1 0 0,0 0 0,0 1 0,0-1 0,0 0 0,0 0 0,0 1 0,3-25-1461,-3 20 1370,4-101-5613,-2 45 1137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0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64 102 6867,'0'0'6697,"0"-4"-5980,0-18 2410,0 40-2532,-1-2-548,-1 0-1,0 0 1,-5 19 0,-4 16 166,-8 106 1352,0 206 0,19-354-1551,-1-1 0,2 1 1,0 0-1,0-1 1,0 0-1,1 1 1,0-1-1,1 0 1,4 10-1,-5-15-24,0 0 0,0 0 0,0 0 0,1-1 0,-1 1 0,1-1 0,0 1 0,-1-1 0,1 0 0,0 0 0,0 0 0,1-1 0,-1 1 0,0-1 0,1 1 0,-1-1 0,0 0 0,1-1 0,0 1 0,-1 0 0,1-1 0,-1 0 0,5 0-1,-1-1-11,0 1 0,-1-1 0,1-1 0,-1 1 0,1-1-1,-1 0 1,0-1 0,1 0 0,-1 0 0,-1 0 0,1 0-1,0-1 1,-1 0 0,0 0 0,0-1 0,0 0 0,0 0-1,-1 0 1,1 0 0,-1 0 0,-1-1 0,7-12 0,0 0-180,-1-1 0,0-1 1,-2 0-1,0 0 1,-1 0-1,3-26 1,-3 7-119,-1-1 0,-3 1 1,-1-1-1,-6-48 1,4 72 349,-1 0 0,-1-1 0,-1 1 0,-1 0 0,0 1 1,0-1-1,-2 1 0,0 0 0,-1 0 0,0 1 0,-1 0 1,-19-23-1,23 32 87,0 1 0,-1-1-1,1 1 1,-1 0 0,0 0 0,0 0 0,0 1 0,0 0 0,-1 0 0,-11-2 0,1 1 62,-2 1 0,-29-2 1,31 4-166,16 1-73,0 0-1,0 0 1,0-1 0,0 1 0,0 0-1,-1-1 1,1 1 0,0 0 0,0-1-1,0 0 1,0 1 0,0-1 0,0 1-1,0-1 1,1 0 0,-1 0 0,0 0-1,0 1 1,0-1 0,1 0 0,-1 0-1,0 0 1,1 0 0,-1 0 0,1 0-1,-1-1 1,1 1 0,0 0 0,-1 0-1,1 0 1,0 0 0,0 0 0,0 0-1,0-1 1,0 0 0,0-2-463,0 0-1,1 0 1,-1 1 0,1-1-1,0 0 1,0 1 0,0-1 0,1 1-1,-1-1 1,4-4 0,22-22-7586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0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4514,'0'0'10282,"-32"0"-8244,30 0-2029,1 0 0,-1 0-1,1 0 1,-1 1-1,1-1 1,-1 0 0,1 1-1,-1-1 1,1 1 0,0 0-1,-1-1 1,1 1-1,0 0 1,0 0 0,-1 0-1,1 0 1,0 0-1,0 0 1,0 0 0,0 0-1,0 1 1,1-1 0,-2 2-1,0 1 4,0 1-1,0 0 1,0-1 0,1 1-1,-1 0 1,1 0 0,0 6-1,0 8 2,0 0 0,4 34 0,0-38-54,1 0-1,1 0 1,0-1-1,1 1 1,1-1-1,0 0 1,1-1-1,0 0 1,1 0-1,19 21 1,-13-16 73,-2 1 1,0 0 0,20 40 0,-31-56-37,-1 0 0,0 1 0,0-1 0,0 0 0,0 1 1,-1-1-1,1 1 0,-1-1 0,0 0 0,0 1 0,0 4 1,-1-6 0,1-1 0,-1 0 1,1 1-1,-1-1 1,1 0-1,-1 0 1,0 1-1,0-1 1,1 0-1,-1 0 1,0 0-1,0 0 0,0 0 1,0 0-1,0 0 1,-1-1-1,1 1 1,0 0-1,0 0 1,0-1-1,-1 1 0,1-1 1,0 1-1,-1-1 1,1 0-1,0 1 1,-1-1-1,-1 0 1,-11 2-148,0 0 0,0-1 0,0-1 1,0 0-1,-26-4 0,34 3-56,1 0 0,0-1 0,0 0-1,0 0 1,0 0 0,0 0 0,0-1 0,1 0 0,-1 0 0,1 0-1,0-1 1,-1 1 0,2-1 0,-1 0 0,0 0 0,1 0-1,0-1 1,-3-5 0,-11-24-2675,7-1-1236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0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11253,'0'0'3426,"190"12"-5123,-168-9-3361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0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6403,'0'0'6808,"1"-12"-5909,-1-4-602,0 10-149,0-1-1,0 1 0,1 0 1,0-1-1,0 1 1,2-8-1,-3 14-114,0 0 0,0 1 1,1-1-1,-1 0 0,0 0 0,0 0 0,0 0 0,0 1 1,0-1-1,0 0 0,1 0 0,-1 0 0,0 0 0,0 0 1,0 0-1,0 0 0,1 0 0,-1 0 0,0 1 1,0-1-1,0 0 0,0 0 0,1 0 0,-1 0 0,0 0 1,0 0-1,0 0 0,1 0 0,-1 0 0,0 0 0,0 0 1,0 0-1,1-1 0,-1 1 0,0 0 0,0 0 0,0 0 1,0 0-1,1 0 0,-1 0 0,0 0 0,0 0 0,0 0 1,0-1-1,0 1 0,0 0 0,1 0 0,-1 0 1,0 0-1,0-1 0,0 1 0,0 0 0,0 0 0,0 0 1,0-1-1,5 20-82,-5 632 2535,-1-639-2515,4 47 187,-3-58-182,0 1 1,0-1 0,0 1 0,0-1 0,0 0 0,1 1 0,-1-1-1,1 1 1,-1-1 0,1 0 0,-1 1 0,1-1 0,0 0-1,-1 0 1,1 0 0,0 1 0,0-1 0,0 0 0,0 0 0,0 0-1,0 0 1,0 0 0,1-1 0,-1 1 0,0 0 0,0-1-1,1 1 1,-1 0 0,0-1 0,3 1 0,-3-1-108,0 0 1,0 0-1,0 0 0,0-1 1,0 1-1,0 0 1,0-1-1,0 1 0,0-1 1,0 1-1,0-1 0,-1 1 1,1-1-1,0 0 1,0 1-1,-1-1 0,1 0 1,0 0-1,-1 1 1,1-1-1,-1 0 0,1 0 1,-1 0-1,1 0 1,-1 0-1,1-1 0,6-30-1950,-6 24 1414,6-45-4151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36 116 2097,'0'0'12547,"-1"-36"-10693,-17-35-1056,18 71-552,-8-6-428,0 4 3306,8 2-3039,-1 60-99,9 171 237,11-38 74,32 248-64,-48-427-295,12 66 159,-13-74-194,0-1 1,0 1 0,0 0 0,1-1-1,-1 1 1,1-1 0,0 0 0,1 0-1,-1 0 1,7 6 0,-10-12 41,0 1 0,0 0 0,0 0 0,0 0 0,0 0-1,0-1 1,0 1 0,0 0 0,0 0 0,0 0 0,0 0 0,0-1 0,0 1 0,0 0 0,0 0 0,0 0 0,0 0-1,0-1 1,1 1 0,-1 0 0,0 0 0,0 0 0,0 0 0,0 0 0,0 0 0,0-1 0,1 1 0,-1 0 0,0 0-1,0 0 1,0 0 0,0 0 0,1 0 0,-1 0 0,0 0 0,0 0 0,0 0 0,0 0 0,1 0 0,-1 0-1,0 0 1,0 0 0,0 0 0,0 0 0,1 0 0,-1 0 0,0 0 0,0 0 0,0 0 0,0 0 0,1 0 0,-1 0-1,0 0 1,0 0 0,0 0 0,0 1 0,0-1 0,1 0 0,-1 0 0,0 0 0,0 0 0,0 0 0,0 0 0,0 1-1,-3-15-2777,0 12 2195,1 0-1,0 0 0,-1 0 0,0 1 0,1-1 0,-1 1 0,0-1 1,0 1-1,0 0 0,-3-1 0,-13-3-4603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0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84 127 7155,'0'0'6950,"-1"44"-3786,-24 532 766,25-560-3864,0-1-1,1 1 1,1-1-1,0 0 1,7 24-1,-9-36-78,1 0 0,0-1 0,1 1 0,-1-1 0,0 1 0,1-1 0,-1 1 0,1-1-1,0 0 1,0 0 0,0 0 0,0 0 0,0 0 0,0 0 0,0 0 0,1-1 0,-1 1 0,1-1 0,-1 0 0,1 0 0,0 0-1,-1 0 1,1 0 0,0 0 0,0-1 0,-1 1 0,1-1 0,0 0 0,0 0 0,0 0 0,0 0 0,-1 0 0,1-1 0,0 1 0,0-1-1,5-2 1,-3 2-28,1-1 0,0-1 0,-1 1 0,1-1 0,-1 0 0,0 0 0,0-1 0,0 1 0,-1-1 0,9-9 0,35-51-511,-28 34 24,-2 0 1,-2-1-1,-1-1 0,-1 0 0,-1-1 1,-2 0-1,-2-1 0,-1 0 0,-1-1 1,3-60-1,-9 78 533,0-18-116,0 0-1,-3 0 1,-7-49 0,7 74 247,0 0-1,-1 1 1,0 0 0,0 0-1,-1-1 1,0 2-1,-1-1 1,0 1 0,0-1-1,-1 1 1,0 1-1,0-1 1,-1 1-1,1 0 1,-2 1 0,1-1-1,-11-5 1,13 9 69,-1 0 0,0 0 1,0 0-1,0 1 0,-1 0 1,1 0-1,0 1 0,-1 0 0,1 0 1,-1 0-1,1 1 0,-1 0 1,0 0-1,1 0 0,-1 1 1,1 0-1,-8 3 0,3-1-109,0 1-1,0 1 0,1-1 1,0 2-1,0-1 1,0 1-1,1 1 0,-15 12 1,1 6-131,18-20-447,1 0-1,0-1 1,-1 1-1,0-1 1,0 0-1,-9 6 1,1-8-4123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20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55 134 2001,'0'0'3991,"4"-11"-3479,33-73 166,-36 70 1485,-1 13-2065,-1 1 0,1-1 1,0 0-1,0 1 0,0-1 0,0 0 0,-1 1 1,1-1-1,0 1 0,0-1 0,0 0 0,1 1 1,-1-1-1,0 0 0,0 1 0,0-1 0,0 1 1,0-1-1,1 0 0,-1 1 0,0-1 0,1 1 0,-1-1 1,0 1-1,1-1 0,-1 1 0,1-1 0,-1 1 1,1-1-1,-1 1 0,1 0 0,-1-1 0,1 1 1,-1 0-1,1-1 0,-1 1 0,1 0 0,-1 0 0,1-1 1,0 1-1,-1 0 0,1 0 0,0 0 0,0 0 1,3-3 488,-2 11 1264,-12 281 668,10-284-2523,0 0 1,1-1 0,-1 1-1,1-1 1,0 1-1,0-1 1,0 1 0,1-1-1,0 1 1,0-1 0,0 0-1,0 0 1,0 0 0,1 0-1,0 0 1,0-1 0,0 1-1,4 3 1,4 1-34,0 0 0,1 0 0,0-1 0,21 9 0,-19-10-7,0 1 0,0 1 0,19 14 0,-29-19 39,0 0 0,0 1 0,-1-1 0,0 1 0,0 0 0,0 0 0,0 0 0,0 1 0,-1-1 0,0 1 0,0-1 0,0 1 0,0 0 0,-1-1 0,1 8 0,0-3 64,-1 0 0,0 1 0,0-1-1,-1 0 1,-1 1 0,1-1 0,-2 0-1,-3 17 1,3-20-10,-1 0 0,0 0 0,0 0 0,0-1 0,-1 1 0,1-1 0,-1 0 0,-1 0 0,1 0 0,-1 0 0,0-1 0,-10 8 0,6-6 0,0 0 1,-1 0-1,0-1 0,1 0 0,-2-1 0,1 0 1,0-1-1,-1 0 0,0 0 0,1-1 0,-1-1 0,0 0 1,0 0-1,0-1 0,-15-2 0,23 2-205,-1-1 0,1 0 0,0 0 0,-1-1 0,1 1 0,0-1 0,0 1 0,0-1 0,0 0 0,0 0 0,0 0 0,0-1 0,1 1 0,-1-1 0,1 0 0,0 1 0,-3-5 1,-1-3-996,0 1 1,1-1 0,0 0 0,-4-13 0,-2-13-3962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7555,'0'0'7780,"186"9"-7092,-125-4-688,-6 1 0,-7 3-112,-13 2-224,-15 4-688,-7 2-321,-13 1-2033,0-4-2592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2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9989,'0'0'4690,"13"11"-6755,-13-16-144,0-19-3874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21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3362,'0'0'4343,"0"-4"-3415,0-18 3842,9 55-4212,-3 366 2394,-8-228-2113,2-170-988,0-15-4579,1-39-1122,4 19 202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2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83 2081,'0'-5'12502,"-6"167"-10870,1-93-306,8 123 0,-2-187-1302,-1 0 1,1 0-1,0 0 0,1 0 0,-1-1 0,1 1 0,0-1 0,0 1 0,0-1 1,1 0-1,0 1 0,-1-1 0,1-1 0,1 1 0,-1 0 0,1-1 0,-1 1 1,1-1-1,0 0 0,5 3 0,-2-3-44,0 0 1,0 0-1,1 0 0,-1-1 0,1 0 1,-1 0-1,1-1 0,0 0 1,0 0-1,-1-1 0,1 0 1,9-1-1,-12 0-45,-1 0-1,1 0 1,0-1 0,-1 0-1,1 0 1,-1 0 0,1-1-1,-1 0 1,0 1-1,0-1 1,0-1 0,-1 1-1,1 0 1,-1-1 0,1 0-1,-1 0 1,-1 0 0,1 0-1,0 0 1,-1-1 0,4-8-1,0-3-262,0 1-1,-1-1 0,0 0 1,-2-1-1,4-22 1,-3-16-893,-1 0 0,-8-96 0,4 144 1337,0 0 1,0 0 0,0 0 0,-1 0 0,0 0 0,0 1 0,-1-1 0,0 0 0,0 1 0,-1 0 0,1 0 0,-1 0 0,-1 0 0,1 1 0,-1-1 0,0 1 0,0 0 0,0 1 0,-1-1 0,0 1 0,0 0 0,0 0 0,0 1 0,-1 0 0,1 0 0,-1 1 0,0-1 0,1 1 0,-1 1 0,0-1 0,0 1 0,-13 0 0,-10 3-257,-19-1-838,21-5-3747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22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4402,'0'0'8495,"-7"6"-7951,4-1-483,0 1 0,0 0 1,1 0-1,-1 0 0,1 1 0,0-1 1,1 0-1,0 1 0,0-1 1,0 1-1,1 0 0,0-1 0,0 1 1,0-1-1,1 1 0,0-1 0,0 1 1,1-1-1,0 1 0,0-1 1,1 0-1,-1 0 0,1 0 0,1 0 1,-1-1-1,1 1 0,0-1 0,0 0 1,7 7-1,7 2-45,0-1 0,33 18-1,-36-22-80,1 0 0,-2 0 0,1 2-1,-1 0 1,18 18 0,-31-28 43,0 0 0,0 0 0,0 1 1,0-1-1,0 0 0,0 1 0,0-1 0,0 0 1,-1 1-1,1-1 0,0 1 0,-1-1 0,1 1 1,-1 0-1,0-1 0,0 1 0,1-1 0,-1 1 1,0 0-1,0-1 0,-1 1 0,1-1 0,0 1 1,-1 2-1,0-2 29,-1 0-1,1 0 1,-1 1 0,1-1 0,-1 0-1,0 0 1,0-1 0,0 1 0,0 0-1,0-1 1,0 1 0,0-1 0,-4 2-1,-8 4 96,0-2 1,-1 0-1,-27 6 0,38-10-124,0 0-47,-1 0 0,0 0 0,0-1 0,1 1 1,-1-1-1,0 0 0,-5-1 0,9 1-123,0 0 0,-1-1-1,1 1 1,0 0 0,0-1 0,0 1-1,-1-1 1,1 0 0,0 1 0,0-1-1,0 0 1,0 0 0,0 0 0,0 0 0,0 0-1,1 0 1,-1 0 0,0 0 0,0 0-1,1 0 1,-1 0 0,1 0 0,-1 0-1,1-1 1,-1 1 0,1 0 0,-1-2-1,-2-20-5879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23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8980,'0'0'3474,"176"58"-3474,-134-46-1201,-10-9-4193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5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4690,'0'0'6331,"-18"0"1235,203 0-7777,-185 35-3803,0-24-1376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54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0 688,'0'0'10197,"0"24"-9007,0 406 1825,0-514-10069,0 50 1691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1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5 157 4034,'0'0'9698,"-2"-4"-8725,2 2-943,-1 1-1,1-1 1,-1 1-1,1 0 0,0-1 1,-1 1-1,1-1 1,0 1-1,0-1 0,0 1 1,0-1-1,0 1 1,1-1-1,-1 1 0,0-1 1,1 1-1,-1-1 1,1 1-1,-1 0 0,1-1 1,0 1-1,0 0 1,-1-1-1,2 0 0,2-2 103,0-1-1,0 1 1,0 0-1,0 0 1,1 1-1,9-6 1,-2 1 109,2 1 0,-1 1 0,1 0 1,0 1-1,16-3 0,-6 3-36,1 0 0,0 2 0,-1 1 0,1 2 0,43 3 0,-66-3-250,-1 0 0,0 0 0,0 0 0,0 0 0,0 0 0,0 0 0,0 0 0,0 1 0,0-1 0,0 0 0,0 1 0,0-1 0,0 1 0,0-1 0,0 1 0,-1-1 0,1 1 0,0 0 0,0-1 0,0 1 0,-1 0 0,1 0 0,0 0 0,-1 0 0,1 1 0,-1-2-88,-1 1 0,1 0 0,-1-1 0,1 1 0,-1 0 0,1-1 0,-1 1 0,0-1 0,1 1 0,-1-1 0,0 1 0,0-1 0,1 1 0,-1-1 0,0 0 0,0 1 0,0-1 0,1 0 0,-1 0 0,0 1 0,0-1 0,0 0 0,0 0 0,0 0 0,1 0 0,-1 0 0,0-1 0,0 1 0,-1 0 0,-1 0-162,0 0 0,0 0 0,0 0 0,0 0-1,0-1 1,0 1 0,0-1 0,0 1 0,0-1-1,0 0 1,0-1 0,0 1 0,0 0 0,1-1-1,-1 1 1,-4-5 0,-19-29-3555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5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30 113 880,'0'0'6000,"16"-4"1153,-20 77-6824,2-36 521,3 67 1,0-95-731,0 0 1,0 0 0,1 0 0,0 0-1,1 0 1,0 0 0,0-1-1,1 1 1,0-1 0,1 0 0,0 0-1,7 9 1,-9-14-96,0 0 1,0-1-1,0 0 0,0 1 1,0-1-1,1 0 0,-1-1 1,0 1-1,1 0 1,-1-1-1,1 0 0,0 0 1,0 0-1,-1 0 0,1-1 1,0 0-1,0 1 0,0-1 1,-1 0-1,1-1 0,0 1 1,0-1-1,0 0 0,-1 0 1,1 0-1,0 0 0,-1-1 1,1 1-1,-1-1 0,0 0 1,1 0-1,-1 0 0,0 0 1,0-1-1,0 1 0,-1-1 1,1 0-1,-1 0 1,4-5-1,2-13-185,0 0 0,-2 0 0,0-1 1,-2 0-1,0 0 0,-2 0 0,0-1 0,-2 1 0,0 0 1,-5-32-1,4 46 161,-1 0 0,0-1 0,-1 1-1,0 1 1,0-1 0,0 0 0,-1 1 0,0 0 0,-1-1 0,1 2 0,-1-1 0,-9-9 0,9 11-1,0 0 0,1 1 0,-2 0 1,1 0-1,0 0 0,-1 0 0,0 1 1,0 0-1,0 0 0,0 0 0,0 1 1,0 0-1,-1 0 0,1 1 0,-1 0 1,-8-1-1,11 2-61,0 0 1,0 0-1,0 1 0,0-1 1,0 1-1,0 0 0,0 0 1,0 0-1,1 1 1,-1-1-1,0 1 0,1 0 1,-1 0-1,1 0 0,-1 1 1,1-1-1,0 1 1,0-1-1,0 1 0,0 0 1,1 0-1,-1 1 0,1-1 1,0 0-1,0 1 1,0 0-1,0-1 0,1 1 1,-1 0-1,1 0 0,0 0 1,0 0-1,1 0 1,-1 0-1,1 4 0,-1 29-4165,1-27-474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7:5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3298,'0'0'11343,"0"13"-11087,14 159 827,1 2-111,-12-417-2962,-3 239 1937,0 0 1,0 0-1,1 0 1,-1 0 0,1 1-1,0-1 1,0 0 0,0 0-1,0 1 1,1-1 0,-1 1-1,1-1 1,0 1 0,0 0-1,1-1 1,-1 1-1,1 0 1,-1 1 0,1-1-1,0 0 1,0 1 0,0 0-1,0-1 1,0 1 0,1 0-1,-1 1 1,1-1-1,-1 1 1,1-1 0,0 1-1,5-1 1,-7 1 61,0 1 1,0-1-1,-1 1 1,1 0-1,0-1 0,0 1 1,0 0-1,0 0 1,0 0-1,0 0 0,0 1 1,0-1-1,0 0 1,-1 1-1,1-1 0,0 1 1,0 0-1,0 0 1,-1-1-1,1 1 0,0 0 1,-1 1-1,3 1 1,0 1 35,-2 1 0,1 0 0,-1 0 0,1-1 1,-1 1-1,-1 1 0,1-1 0,1 5 0,0 9 34,0 0-1,-1 0 0,-1 1 0,0-1 0,-3 23 0,0 17 1110,2-89-1180,-1-15-238,0 13-284,2-1-1,4-33 0,-4 62 489,1 0 0,0 0 0,1-1 1,-1 2-1,1-1 0,-1 0 0,1 0 0,0 1 0,1 0 0,-1-1 1,0 1-1,7-4 0,0-1 53,-9 7-12,1 0 1,-1 1 0,1-1 0,-1 1 0,1-1 0,0 1 0,-1-1 0,1 1-1,0 0 1,0 0 0,-1 0 0,1 0 0,0 0 0,-1 0 0,1 0 0,0 0-1,-1 1 1,1-1 0,0 1 0,-1-1 0,1 1 0,-1 0 0,1 0 0,-1 0-1,1 0 1,-1 0 0,1 0 0,-1 0 0,0 0 0,0 0 0,0 0 0,1 1-1,-1-1 1,0 1 0,-1-1 0,1 1 0,0-1 0,0 1 0,-1-1 0,1 3-1,8 18 82,-1 0-1,0 1 0,-2 0 0,-1 0 0,-1 1 0,-1-1 0,-1 34 0,-1-25-214,0-21-157,0 0 0,-1 0 0,0 0 0,-1 0 0,0 0 0,-1-1 0,0 1 0,-1 0 0,-5 13 0,-13 9-3516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8:1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1 416,'0'0'15290,"20"0"-14508,-17 0-742,45-1 138,0 2 0,-1 2 0,1 2 1,81 19-1,-121-19-396,-17-1-1135,-15-1-3797,11-3-2699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8:20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54 4914,'0'0'6857,"-13"4"-4744,3 46-1483,2 2 1,2-1-1,3 1 0,4 70 1,-1-61-160,0-52-393,0-1 1,0 1 0,1-1 0,0 0-1,1 1 1,0-1 0,3 9 0,-4-15-50,0 1-1,1-1 1,-1 1 0,1-1 0,0 1 0,-1-1-1,1 0 1,0 0 0,0 0 0,0 0 0,0 0 0,1-1-1,-1 1 1,0-1 0,1 1 0,-1-1 0,1 0-1,0 0 1,-1 0 0,1 0 0,0 0 0,-1-1-1,1 1 1,0-1 0,4 0 0,-1 1-19,0-1-1,0-1 1,0 1-1,0-1 1,0 0-1,0 0 1,0 0-1,0-1 1,0 0 0,-1 0-1,1 0 1,9-6-1,-5 0-13,0 0-1,0-1 0,-1 0 0,0 0 1,9-13-1,0 0-277,0-1 0,-2-1 0,-1-1-1,13-28 1,-22 42 180,-2-1 0,1 0-1,-1 0 1,-1 0 0,0-1-1,-1 1 1,-1-1 0,0 1-1,0-1 1,-1 0 0,-3-24-1,1 31 136,0 1-1,0 0 1,-1 0-1,1-1 1,-1 2-1,0-1 1,-1 0-1,1 1 0,-1-1 1,0 1-1,0 0 1,0 0-1,0 1 1,-1-1-1,-8-4 0,-11-6 355,-46-22 0,63 34-372,-3-3 27,-1 0 1,1 1-1,-1 1 1,0 0-1,0 0 1,0 1-1,-1 0 0,1 1 1,0 1-1,-1 0 1,-16 2-1,24-1-141,1 1 0,-1 0-1,1 0 1,-1 0-1,1 0 1,-1 0 0,1 1-1,0 0 1,0-1 0,0 1-1,1 1 1,-1-1-1,1 0 1,0 0 0,-3 5-1,-29 58-5924,24-40 1225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8:2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12 6643,'0'0'6200,"0"-1"-5997,1 0 0,-1 0 0,1 1 0,0-1 0,-1 0 0,1 0 0,0 1 0,-1-1 0,1 0 0,0 1 1,0-1-1,-1 1 0,1-1 0,0 1 0,0 0 0,0-1 0,0 1 0,0 0 0,2-1 0,0 9-83,1 1 0,-1-1 1,-1 1-1,1 0 0,-2-1 0,1 1 1,-1 0-1,0 10 0,-4 74 201,3-88-351,-1 0 0,0 0 0,0 0-1,0 0 1,0 0 0,-1-1 0,0 1 0,0 0 0,0-1 0,-1 1-1,1-1 1,-1 0 0,0 0 0,-1 0 0,1 0 0,0-1 0,-1 1-1,0-1 1,0 0 0,0 0 0,0 0 0,-1 0 0,1-1 0,-1 0-1,1 0 1,-1 0 0,0-1 0,0 1 0,-8 0 0,12-2-89,0-1 0,0 0 0,0 0 0,0 0 0,1 1 0,-1-1 0,0 0 0,0 0 0,1 0 0,-1 0 0,1-1 0,-1 1 0,1 0 0,-1 0 0,1 0 0,0 0 0,-1 0 0,1-1 0,0 1 0,0 0 0,0 0 0,0 0 0,0-1 0,0 1 0,0 0 0,1 0 0,-1-2 0,0-2-615,0-40-3719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8:2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4514,'0'0'11888,"1"3"-11802,13 29 41,-2 2 0,-1-1 0,-2 1 0,-2 1 0,6 54 0,-1 177-642,-11-259 454,-1 110-2481,0-13-2514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12 3153,'0'0'7641,"-31"-12"2377,299 12-9594,-265 1-397,-1-1 0,1 1-1,-1-1 1,1 1-1,-1 0 1,0 0 0,1 0-1,-1 0 1,0 0-1,0 1 1,0-1 0,0 1-1,2 1 1,24 12-1945,-6-18-6469,-12-4 461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3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4690,'0'0'8553,"4"-2"-7771,1-1-668,0-1 0,0 0 0,0 0 0,-1 0-1,1-1 1,-1 0 0,0 1 0,-1-1 0,1-1 0,-1 1-1,0 0 1,0-1 0,-1 0 0,0 1 0,2-9 0,4-7-170,-2-1 0,-1 1 0,4-27 0,-2-71-11,-7 118 350,-12 71 76,2 1-1,4-1 1,3 1-1,6 78 0,-1-23 81,-4-59-389,1 14-122,4-32-7003,-6-68 488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35.5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9 4178,'0'0'6259,"36"-3"-427,66-2-5327,-48 5-1835,-83 0-3627,10 0-1496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36.6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 4 3714,'-8'0'12768,"183"-3"-13035,-172 4 25,0 0-1,-1 0 1,0 0-1,1 0 1,-1 1-1,0-1 1,1 1-1,-1 0 1,0 0-1,0-1 0,-1 1 1,1 0-1,3 5 1,19 15-5177,-4-15-1086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9332,'0'0'8724,"222"0"-8035,-138 0-641,-1-14 160,-15-1-208,-20 4-64,-19 8-288,-19 3-513,-10 9-3169,-19 25-784,-17 4-1153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37.6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 0 5314,'-2'0'10908,"10"0"-9999,314 0-1769,-322 2 607,-1 0 0,0 0-1,0-1 1,1 1-1,-1-1 1,0 1-1,-1-1 1,1 1-1,0-1 1,0 0 0,-1 1-1,-1 0 1,-21 11-2221,-7-3-2298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40.9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 1 3410,'-7'2'12419,"-19"8"-12545,20-5-41,5-4 175,0 0-1,-1 0 1,1 0 0,-1 0-1,1 0 1,0 0 0,0 1-1,0-1 1,0 0 0,0 1-1,0-1 1,0 1 0,0-1-1,1 1 1,-1 0 0,0-1-1,1 1 1,-1 3 966,351-2 805,-324 5-1264,-18 0-2115,-42 11-12092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42.0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 32 4690,'0'0'7126,"-18"0"-1259,64-2-5842,58-10 1,-57 6-758,-42 4 288,29-8 958,-21 11-4684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43.0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 3201,'10'0'14718,"37"0"-14450,9-1-128,-8 0-559,60 6-1,-96 0-169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44.3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 56 5026,'0'0'7983,"-20"-6"-257,22 4-7714,0 0 0,-1 1 0,1-1 1,0 0-1,0 1 0,0-1 0,0 1 0,0 0 0,0 0 1,1 0-1,-1 0 0,0 0 0,1 0 0,-1 0 0,0 1 1,4-1-1,45-12-219,-8 7 39,0 1 0,63 1 0,-105 4 146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5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 1169,'0'0'3633,"-22"-14"-3825,19 14 256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5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1153,'0'0'0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54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44 960,'0'0'6515,"1"-8"-5744,4-21 590,-4 22 728,-2 13 1704,3 32-3643,35 346 1075,-8 114-398,3 57-283,-20 195-306,-14-464-204,2-195-24,-13 548 55,-25 75-14,32-162 10,8-311-34,8 126 191,-7-299-204,11 1320 55,-15-980-56,6-225 47,8 0 0,42 207-1,-48-338-33,-3 1-1,-5 103 1,-2-52 199,2-77-118,-1-23-776,-8-42-1529,7 27 1871,-6-41-2354,2-20-2055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59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4674,'0'0'3572,"12"-3"2036,41-9-5344,316-23 323,153-2-290,-394 37-260,405 9-581,-383-3 595,219 23 223,-36 5-207,-272-29 10,91 19-1,-92-13-8,99 6-1,435-42 1075,-76-1-347,-28 24-625,517 4-49,-546 25-143,10 0 252,196 13-138,-593-34-91,407 16 11,-117-9-16,746 2 356,-703-18-224,381 25 9,0 0-223,1114-22 1551,-1561 26-941,1 0-200,-292-26-289,1-1-1,-1-3 1,93-20 0,-61 8 310,0 2-1,0 5 1,149 1 0,-209 9-318,0 1-1,1 0 1,-1 2 0,-1 0 0,26 9-1,-44-12 44,-3-1 183,9-2-1515,-8 2 960,-1 0 1,0-1 0,1 1-1,-1 0 1,1-1-1,-1 1 1,0-1-1,0 1 1,1-1-1,-1 1 1,0 0 0,0-1-1,1 1 1,-1-1-1,0 1 1,0-1-1,0 1 1,0-1-1,0 0 1,0 1 0,0-1-1,0 1 1,0-1-1,0 1 1,0-1-1,0 1 1,-1-2-1,1-4-555,0-16-6194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1:59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3778,'0'0'8187,"0"-8"-7231,0-33 6639,-3 68-7432,3-11-154,1 0 0,1 0-1,0-1 1,1 1 0,0 0 0,2-1 0,0 1 0,0-1 0,2-1 0,0 1 0,0-1 0,1 0-1,1-1 1,12 15 0,12 11 33,58 54 0,1-1-275,-91-91 228,0 0 0,0 0 1,-1 0-1,1 0 0,0 0 1,0 0-1,-1 0 0,1 0 1,-1 0-1,1 1 0,-1-1 1,0 0-1,1 0 0,-1 0 1,0 1-1,0-1 0,0 0 1,0 0-1,0 1 0,0-1 1,0 0-1,0 0 0,-1 1 0,1-1 1,0 0-1,-1 0 0,1 0 1,-1 0-1,1 1 0,-1-1 1,1 0-1,-1 0 0,0 0 1,0 1-1,-40 31-194,16-14 255,-3 9 36,0 2 1,2 1-1,1 2 0,2 0 1,1 1-1,1 1 1,-26 64-1,37-59-96,9-23-3298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6307,'0'0'8116,"0"7"-3636,1 45-4542,5 34 228,3 0 0,26 101 1,-34-181-348,0 1 0,0-1 1,0 1-1,0 0 0,-1-1 1,-1 11-1,-25-17-4445,11-10 1510,4-17-1807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0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2769,'-5'6'13527,"3"-1"-14227,4 28 854,1 0 0,10 44 0,1 6-117,-11-44-54,-3-29 21,0 0-1,1 0 1,1 0-1,-1-1 0,2 1 1,-1 0-1,1-1 0,7 16 1,-7-16-4,0 1 1,-1 0-1,0-1 0,-1 1 1,0 0-1,0 0 1,-1 0-1,-1 0 0,-2 16 1,1 13-11,4 65 34,-4 112-56,-1-188-666,-1-1 0,-1 1-1,-15 47 1,17-47-4115,3-26 4649,1 1 0,-1 0 0,-1 0 0,1-1 0,0 1-1,-1 0 1,1 0 0,-1-1 0,0 1 0,1-1 0,-3 5 0,0-6-489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08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3826,'0'0'2756,"0"0"-2327,3 0 700,8 0 3508,30 0-3058,48 1-1292,98-3 293,-59-6-493,158 11-1,-201 8-85,-58-6 15,52 2-1,-14-7-25,204 6-73,-63 17 51,-67 4 52,26 4 24,-49-14-43,-65-9 9,91 4 0,31-13-28,268 6 47,467 3-67,-523-11-105,4-6-188,1046 9-229,-813 6 223,73 34-127,581 19-955,-341-59 2638,-735-16-1261,-66 3-127,442 2-583,620 34 909,-896-24 895,-85 16-1243,3-1 776,-130-16-413,95 5 2642,-167-1-2727,-1 1 1,0 1-1,0 1 1,22 9-1,-14-10 822,-16-3-715,-12 0-1278,-25-2-2187,-13-4-3054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1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2689,'0'0'3146,"-27"0"6602,92 0-9733,115 14-1,-126-6 75,-53-7-73,-1 2-19,0-1-24,0-1-42,-16-1-6422,0 0 3303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1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83 2801,'0'0'3909,"-16"-29"-2789,16 28-1066,0 0 1,0 1-1,-1-1 0,1 0 0,0 0 0,-1 0 0,1 0 1,0 0-1,-1 0 0,1 0 0,-1 1 0,1-1 0,-1 0 0,0 0 1,1 1-1,-1-1 0,0 0 0,1 1 0,-3-2 0,3 1-11,-1 1 0,0-1-1,0 0 1,0 1 0,0-1 0,1 0-1,-1 0 1,0 0 0,1 0-1,-1 0 1,0 0 0,1 0-1,-1 0 1,1 0 0,0 0-1,-1 0 1,1 0 0,0 0-1,0-1 1,-1 0 0,-2-13 2138,0 35-1580,-10 391 2435,13-410-3310,0-13-2167,0-36-4117,0 24 3420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1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48 3169,'0'0'5096,"-5"10"-355,-15 37-4037,14-21-425,1-1-1,1 1 1,1 0-1,2 0 1,2 49-1,0-19 535,-1-50-757,1 1 1,-1-1-1,1 0 0,0 0 1,1 0-1,-1 0 0,1 0 1,0 0-1,1 0 0,-1 0 1,1-1-1,0 1 0,1-1 1,6 8-1,-7-10-46,0 0 0,0 0-1,1 0 1,-1 0 0,1-1-1,-1 0 1,1 0 0,0 0 0,0 0-1,0 0 1,0-1 0,0 0 0,0 0-1,0 0 1,1 0 0,-1 0 0,0-1-1,1 0 1,-1 0 0,0 0-1,9-2 1,-9 0-33,-1 1 1,1-1-1,-1 0 0,0 0 0,0 0 0,0-1 1,0 1-1,0-1 0,0 0 0,0 0 1,-1 0-1,0 0 0,1 0 0,-1 0 0,0-1 1,2-5-1,26-62-449,-24 42 292,0-1-1,-2 1 0,-1-1 1,-2 0-1,-1 0 0,-4-39 1,3 64 177,0 0 0,0 1 0,-1-1 0,0 0-1,0 0 1,0 1 0,0-1 0,-1 1 0,1 0 0,-1 0 0,0 0 0,-1 0 0,1 0 0,-1 1 0,1-1 0,-1 1 0,0 0 0,0 0 0,-8-4 0,1 1-154,0 0-1,0 1 1,0 1-1,0 0 1,-1 0-1,0 1 1,-13-2-1,22 4 368,-5 1-1454,11 5-3116,11 8 619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14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4770,'0'0'3890,"3"4"-3719,3 5 27,-1 0 1,0 1 0,-1-1-1,0 1 1,-1 0 0,1 0-1,-2 0 1,0 0 0,0 0 0,0 0-1,-2 1 1,1-1 0,-1 1-1,-1-1 1,0 0 0,-3 18-1,3-26-196,0 1 0,0 0 0,-1-1 0,1 1 0,0-1 0,-1 1-1,0-1 1,0 1 0,1-1 0,-1 0 0,-1 0 0,1 0 0,0 0 0,0 0 0,-1-1-1,1 1 1,-1-1 0,1 1 0,-1-1 0,0 0 0,0 0 0,1 0 0,-5 0 0,1-3-1990,5-10-1715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15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14 150 4162,'0'0'3780,"0"-13"-4020,0-124 1537,-2 342 3400,1 49-5598,-1-243-1604,-6-4-1318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18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0 168 448,'0'0'6595,"0"-46"-1022,5 24-3210,-5 22-2314,1 0 0,-1-1-1,0 1 1,1 0 0,-1 0 0,0 0 0,1 0-1,-1 0 1,0-1 0,0 1 0,1 0 0,-1 0-1,0 0 1,1 0 0,-1 0 0,0 0 0,1 0-1,-1 0 1,1 0 0,-1 0 0,0 1 0,0-1-1,1 0 1,-1 0 0,0 0 0,1 0 0,-1 0-1,0 0 1,1 1 0,-1-1 0,0 0 0,0 0-1,1 1 1,-1-1 0,2 2-5,0 0 1,0 1-1,0-1 0,0 0 1,-1 1-1,1-1 1,-1 1-1,0 0 0,0-1 1,0 1-1,0 0 1,1 3-1,8 102 236,1 9 10,-9-106-244,0 0-1,1 0 1,1 0-1,-1 0 0,2-1 1,0 0-1,10 18 1,-13-26-58,-1 0 1,1 0 0,0 0 0,0 0 0,0 0 0,0 0-1,0-1 1,0 1 0,0-1 0,0 1 0,1-1-1,-1 0 1,1 0 0,-1 0 0,1 0 0,-1-1 0,1 1-1,-1-1 1,1 1 0,0-1 0,-1 0 0,1 0-1,0 0 1,-1 0 0,1-1 0,-1 1 0,1-1-1,0 1 1,-1-1 0,1 0 0,-1 0 0,0 0 0,4-2-1,3-2-41,-1 0-1,0 0 0,0-1 0,0 0 0,0 0 0,-1-1 0,9-10 1,-1-2-76,0-1 0,-1 0 1,-1-1-1,-1 0 0,-1-1 1,-1 0-1,-1-1 0,12-44 1,-6 15-329,-9 33 139,-1 1 0,0-1 0,-1-1 0,2-37 0,-8 56 326,1 0 0,-1 0 0,0 1 0,1-1 0,-1 1-1,0-1 1,0 1 0,1 0 0,-1-1 0,0 1-1,0 0 1,0 0 0,1 0 0,-1 0 0,0 1-1,0-1 1,1 0 0,-1 1 0,0-1 0,0 1-1,1 0 1,-1 0 0,0-1 0,1 1 0,-1 0-1,-1 2 1,-1 5 133,0 0-1,1 0 0,1 0 1,-1 0-1,1 1 0,1-1 1,-1 1-1,1-1 1,1 1-1,0-1 0,0 1 1,1 0-1,0-1 0,4 17 1,-4-20-145,0 0-1,1 0 1,0 0 0,0 0 0,0-1-1,0 1 1,1 0 0,0-1 0,0 0 0,0 0-1,1 0 1,-1 0 0,1 0 0,0-1-1,0 1 1,0-1 0,0 0 0,1-1-1,-1 1 1,1-1 0,0 1 0,0-1 0,-1-1-1,1 1 1,10 1 0,44 0-4211,-35-3-452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1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4530,'0'0'6110,"0"16"-5171,0 213 2382,0-228-3638,0-19-9784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18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10565,'0'0'6563,"39"-20"-6723,-30 20-641,1 0-2128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7123,'0'0'8404,"71"-6"-8404,-42 6-784,-6 0-1153,-4 0-3041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21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4 106 3298,'0'0'3881,"15"-14"-2720,46-43 39,-44 34 1219,-18 13-179,1 10-2100,-1 0 0,1-1 0,0 1-1,-1 0 1,1 0 0,-1 0 0,1 0 0,-1 0 0,1 0 0,0 0 0,-1 0-1,1 0 1,-1 0 0,1 0 0,0 0 0,-1 0 0,1 0 0,-1 0-1,1 0 1,-1 0 0,1 0 0,0 1 0,-1-1 0,1 0 0,0 0-1,-1 1 1,1-1 0,0 0 0,-1 0 0,1 1 0,0-1 0,-1 0-1,1 1 1,0-1 0,0 0 0,-1 1 0,1-1 0,0 0 0,0 1-1,0-1 1,0 1 0,-3 40 156,-1 0 0,-2 0 0,-21 72 0,15-71-169,2 0 0,3 1 0,-4 55 0,10-77-125,0 0 0,2-1 0,1 1-1,0-1 1,8 29 0,-8-42-36,1 1 0,1-1-1,-1 1 1,1-1-1,0 0 1,1-1-1,-1 1 1,1-1 0,1 0-1,-1 0 1,1 0-1,0-1 1,1 0-1,-1 0 1,1 0-1,11 5 1,-11-7-225,-1 0-1,0 0 1,1-1 0,-1 0 0,1 0-1,0-1 1,-1 0 0,1 0 0,13-1-1,-17 0-82,0 0-1,1 0 1,-1-1-1,1 1 1,-1-1-1,0 0 1,0 0-1,1 0 1,-1 0-1,0-1 1,0 1-1,0-1 0,0 0 1,0 0-1,-1 0 1,1 0-1,0 0 1,-1 0-1,0-1 1,4-4-1,13-29-7204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2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10917,'0'0'3794,"202"41"-3154,-105-15-528,-10-6-112,-4-6-1553,-22-5-2368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26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179 94 112,'0'0'11504,"-29"-9"-11555,-45-42-610,72 50 662,1 0 1,-1 0 0,0 0-1,0 0 1,1 0 0,-1 1-1,0-1 1,0 1-1,0-1 1,1 1 0,-1 0-1,0 0 1,-2 0 0,2 0-32,0 0 0,0 0-1,1 0 1,-1 0 0,0-1 0,1 1 0,-1-1 0,1 1 0,-1-1 0,0 1 0,1-1 0,-3-1-1,2 0 292,2 1-228,0 1-1,-1-1 0,1 1 0,-1-1 1,1 1-1,-1-1 0,1 1 0,-1 0 1,0-1-1,1 1 0,-1 0 1,1-1-1,-1 1 0,0 0 0,1 0 1,-1-1-1,0 1 0,1 0 0,-1 0 1,0 0-1,1 0 0,-1 0 1,0 0-1,1 0 0,-1 0 0,0 0 1,1 0-1,-1 1 0,0-1 0,1 0 1,-1 0-1,0 1 0,0-1 0,1 38 617,-1-12-475,0-12 36,1-1 0,1 1 0,-1-1 0,2 0 0,5 22 0,-6-32-192,0 0 0,0 0 0,0-1-1,0 1 1,1 0 0,0 0-1,-1-1 1,1 1 0,0-1 0,0 0-1,1 1 1,-1-1 0,0 0-1,1 0 1,-1-1 0,1 1 0,-1 0-1,1-1 1,0 0 0,0 1-1,0-1 1,0 0 0,0-1 0,0 1-1,0 0 1,0-1 0,0 0 0,0 1-1,6-2 1,5 2 24,-13-1-44,1 0 1,-1 1-1,1-1 1,-1 0 0,1 1-1,0-1 1,-1 0-1,1 0 1,-1-1-1,1 1 1,0 0 0,-1 0-1,1-1 1,-1 1-1,1-1 1,-1 1 0,1-1-1,-1 0 1,0 1-1,1-1 1,-1 0 0,0 0-1,1 0 1,-1 0-1,0 0 1,0 0 0,0-1-1,0 1 1,0 0-1,0 0 1,0-1-1,-1 1 1,1-1 0,0 1-1,-1 0 1,1-1-1,-1 0 1,1-2 0,3-11-190,-1 0 0,-1 0 0,0 0 0,-1 0 0,0 0 0,-1 0 0,-1 0 0,-3-20 1,2 32 229,1 0 0,0 0 0,-1 1 0,0-1 0,1 0 0,-1 1 0,0 0 0,0-1 0,0 1 0,-1 0 1,1 0-1,0 0 0,-1 0 0,0 1 0,1-1 0,-1 1 0,0-1 0,0 1 0,1 0 0,-1 0 0,0 0 1,0 0-1,0 1 0,-1 0 0,1-1 0,0 1 0,0 0 0,0 0 0,0 0 0,0 1 0,0-1 0,0 1 1,0 0-1,0 0 0,0 0 0,0 0 0,0 0 0,1 1 0,-1-1 0,0 1 0,1 0 0,-1-1 0,1 1 1,0 0-1,-1 1 0,1-1 0,0 0 0,-3 6 0,3-3-79,0 0-1,0 0 1,0 0 0,1 0-1,-1 0 1,1 1 0,1-1 0,-1 8-1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3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2497,'0'0'4600,"-48"-1"-1420,49 75 888,-8 238-2563,4-256-1092,4 60 0,0-33-119,15 246 317,-6 76 195,0-72-675,3 413 634,1-464-600,1 3 20,-9 284 15,5-364-142,0 1 4,-11 527 5,0-732 96,0-39-1249,0 10-2525,-10-54 0,1 31-7192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53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47 3121,'0'0'3055,"1"-7"-2233,4-33 1859,-5 40-2604,-1 0-1,1 0 1,0 0 0,-1 0-1,1 0 1,-1 0-1,1 0 1,-1 0 0,1 0-1,0 0 1,-1 1 0,1-1-1,-1 0 1,1 0-1,-1 0 1,1 0 0,0 1-1,-1-1 1,1 0 0,0 0-1,-1 1 1,1-1-1,0 0 1,-1 0 0,1 1-1,0-1 1,0 0 0,-1 1-1,1-1 1,0 1-1,0-1 1,0 0 0,-1 1-1,1-1 1,0 1 0,6 17 701,19 14-663,87 50 448,-74-43-393,-30-28-94,1-2 0,0 1 1,17 13-1,48 46 450,-70-65-478,0-1 0,-1 1 0,0 0 0,0-1 0,0 2 0,-1-1 0,5 8 0,-4-6-26,0-1 1,0 1-1,1-1 0,-1 0 0,8 8 0,0-2 54,-2 0 1,1 1-1,-1 0 0,10 19 0,-9-15-38,0-1 1,17 21 0,-19-27-22,-2 0 1,1 1 0,-1 0 0,7 15 0,-8-15 13,0-1 0,0 1 0,1-1 0,0 0 0,11 11-1,147 159 355,-155-168-373,0 0 1,-1 1-1,13 24 1,16 22 14,-8-27 78,0-2-1,2 0 1,35 23-1,49 47-23,168 196 87,-60-72 57,-118-123-74,361 314 511,-312-273-559,-26-22-36,-109-102-46,333 276 416,-233-202-279,137 78 0,-22-7-26,-85-55-72,-37-32 8,-4 5-1,122 118 1,36 36 39,-36-33-22,-137-119 3,189 126 0,-190-140-19,118 113 1,-55-44-14,62 55 65,164 127-34,-289-256-83,177 134 5,122 141-6,-207-187 21,-66-58 0,268 241 184,183 137 291,-444-374-408,61 61 52,79 58 66,-140-132-81,-27-20-113,129 111-1,174 204-19,-391-369 5,36 33 36,100 74 0,-107-87-20,-1 0 1,47 50-1,-60-56-4,17 17 43,-2 2-1,68 94 0,-33-33 5,5-4 1,4-4-1,159 141 1,-179-181-47,-27-27 6,-2 3-1,39 45 1,-31-26-32,-12-16 16,30 47-1,-12-15 9,2-2-1,4-2 1,86 76 0,-109-110-14,51 32 1,4 3-15,-25-14-4,65 57 66,-32-25-76,-60-54 129,48 50 1,-21-15 51,106 85 1,-146-132-123,-13-9-9,0-1 0,-1 1 0,1 1 1,-1 0-1,-1 0 0,1 0 0,7 13 1,-11-15-24,1 0 1,0 0 0,1-1 0,-1 0-1,1 0 1,7 5 0,17 16 2,116 118 73,-74-89-118,-18-6 92,-52-47-234,-2-1 22,1-1 1,-1 0-1,1 1 1,-1-1-1,1 1 1,-1-1-1,1 1 0,-1-1 1,1 1-1,-1-1 1,0 1-1,1 0 1,-1-1-1,0 1 0,0 0 1,1-1-1,-1 1 1,0-1-1,0 1 0,0 0 1,0 0-1,0-1 1,0 1-1,0 0 1,0-1-1,0 2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57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1 272,'0'0'-272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57.9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30 2753,'-52'8'1073,"52"-16"-1073,0-4-256,0 3-16,3 1 272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58.3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35 1857,'0'0'1643,"-2"-6"-4265,-6-23 10751,5 60-6912,2 0 0,3 34 0,-1 57-1085,-29 176-1714,22-255-3156,2-23 1069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58.6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3730,'0'0'3785,"0"23"-2739,0 159 1265,0 8-1980,0-108-5128,0-65 2201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59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0 3089,'0'0'4656,"0"30"-4181,0 201 864,3-45 571,-1 45-2481,-7-79-6056,2-128 3204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9.4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79 10261,'0'0'7315,"225"-43"-7315,-155 31-512,-5 3-1329,-14 1-1681,-9 2-1808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5090,'0'0'3775,"0"-7"-2761,0-35 2425,0 42-3375,1 0 1,-1 0-1,0 0 1,1 0-1,-1 0 0,0 1 1,0-1-1,1 0 0,-1 0 1,0 0-1,0 0 0,1 0 1,-1 0-1,0 1 1,0-1-1,1 0 0,-1 0 1,0 0-1,0 1 0,0-1 1,1 0-1,-1 0 0,0 1 1,0-1-1,0 0 1,0 0-1,0 1 0,0-1 1,0 0-1,1 0 0,-1 1 1,0-1-1,0 0 0,0 1 1,0-1-1,0 0 1,0 0-1,0 1 0,0-1 1,3 53 540,2-1-1,14 57 1,-1-5-101,-13-62-416,-2-13 63,1-1 0,12 40 1,-9-56-67,0-16-10,-1-21-110,-8-36-545,1 24-523,5-63 1,-3 89 1019,1 0-1,0 0 1,1 0 0,0 0 0,1 1 0,0 0-1,1-1 1,0 2 0,0-1 0,9-10 0,-3 4 152,22-25 112,-31 39-111,0 0 0,0 0 0,1 0 0,-1 1 0,0-1 0,1 1-1,0-1 1,-1 1 0,1 0 0,0 0 0,-1 0 0,1 0 0,0 1 0,0-1-1,5 0 1,-7 2-33,0 0 1,1-1-1,-1 1 0,0 0 0,0 0 0,0 0 0,1 0 0,-1 0 1,0 0-1,0 0 0,0 0 0,0 0 0,-1 0 0,1 1 1,0-1-1,0 0 0,-1 1 0,1-1 0,-1 0 0,1 1 0,0 2 1,11 39 405,-11-38-372,14 66 445,-4 0 1,-2 1 0,-2 89 0,-7-159-573,0-12-2996,0-13 822,0-8-2500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59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1 4562,'0'0'3732,"0"27"-3353,-3 192 1681,-13 202-897,13-310-1593,2-19-3899,-2-63 1866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2:59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5010,'0'0'2858,"0"26"-2263,0 206 3150,0 222-1470,0-303-4304,0 0-3811,0-118 3212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0.0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1024,'0'0'6513,"0"30"-5374,0 197 1043,19 132 766,-14-192-3377,0 2-5945,1-129 2877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0.4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6259,'0'0'1478,"2"31"-435,21 216 2156,26 267-1569,-48-462-5882,-2-28 311,1-4-915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15.7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 1889,'-1'6'14739,"-1"41"-14682,2 281 1386,0-327-1573,13 4-8776,-7-5 4248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16.6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73 59 3217,'0'0'4040,"0"-5"-3072,0 4-850,0 0-1,1 1 1,-1-1-1,0 0 1,0 1 0,0-1-1,0 0 1,0 1-1,0-1 1,0 0-1,0 0 1,-1 1-1,1-1 1,0 0 0,0 1-1,-1-1 1,1 0-1,0 1 1,0-1-1,-1 1 1,1-1 0,-1 1-1,1-1 1,-1 0-1,1 1 1,-1-1-1,1 1 1,-1 0 0,1-1-1,-1 1 1,1-1-1,-1 1 1,0 0-1,1 0 1,-1-1 0,0 1-1,1 0 1,-1 0-1,0 0 1,0 0-1,-1 0-35,0 1-1,0 0 0,1 0 0,-1 0 1,0 0-1,0 0 0,1 0 0,-1 0 1,1 1-1,-1-1 0,1 1 0,0-1 1,0 1-1,-1-1 0,1 1 0,0 0 1,-1 3-1,-3 6-64,0 0 0,1 0 0,0 1 0,0 0 0,2 0 0,-1 0 0,-1 23 1,6 88 552,-1-103-325,-1-15-196,0 0 0,0 0 0,1 0-1,0 0 1,0 0 0,0 0-1,1-1 1,-1 1 0,1 0-1,0-1 1,1 0 0,-1 1 0,1-1-1,-1 0 1,1 0 0,1 0-1,-1-1 1,0 1 0,1-1 0,0 0-1,0 0 1,0 0 0,0 0-1,0-1 1,1 1 0,-1-1 0,1 0-1,-1-1 1,1 1 0,0-1-1,0 0 1,-1 0 0,1 0-1,7 0 1,-9-1-64,1 0 0,-1 0 0,0-1-1,0 1 1,0-1 0,0 1 0,0-1 0,0 0 0,0 0-1,0 0 1,0-1 0,0 1 0,0-1 0,-1 1 0,4-4-1,-1 0-23,-1 0 0,0 0 0,0-1-1,0 1 1,-1-1 0,5-10 0,-2 2 22,-1 0 1,0 0-1,-1 0 1,-1-1-1,-1 1 1,0-1-1,0-16 1,-1-12-106,-5-51-1,3 92 149,1 0-1,0 0 1,-1 0-1,1 0 1,-1 0-1,0 1 1,0-1-1,0 0 1,0 0-1,0 0 0,0 1 1,0-1-1,0 0 1,-1 1-1,1-1 1,-1 1-1,1 0 1,-1-1-1,1 1 1,-1 0-1,0 0 0,0 0 1,1 0-1,-1 0 1,0 0-1,0 1 1,0-1-1,0 1 1,0-1-1,-4 1 1,-7-2 75,-1 1 1,1 1-1,-26 2 1,6 0-398,32-2 216,1 0 0,-1 0 1,0 0-1,1-1 1,-1 1-1,1 0 0,-1-1 1,0 1-1,1 0 1,-1-1-1,1 1 1,-1-1-1,1 1 0,-1-1 1,1 1-1,-1-1 1,1 0-1,0 1 0,-1-1 1,1 1-1,0-1 1,0 0-1,-1 1 1,1-1-1,0 0 0,0 1 1,0-1-1,0 0 1,0 1-1,0-1 1,0 0-1,0 0 0,0 1 1,0-1-1,0 0 1,0 1-1,0-1 0,1 0 1,-1-2-96,0 1 0,1 0 0,-1 0 0,1-1 0,0 1 0,-1 0 0,1 0 0,0 0 0,0 0 0,1 0 0,-1 0 0,2-2 0,12-5-4206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17.5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0 5298,'0'0'3071,"-32"12"600,25-5-3482,1 0 0,0-1 1,1 2-1,-1-1 0,1 1 0,1 0 0,0 0 0,0 0 0,0 0 1,1 1-1,0 0 0,1-1 0,-2 13 0,0 12 291,1 0-1,2 44 1,1-47 25,1-26-465,-1 0 0,1 0 0,-1 1 0,1-1-1,0 0 1,1 0 0,-1 0 0,1 0 0,0-1 0,0 1 0,0 0 0,0-1 0,0 1 0,1-1 0,0 0 0,0 0 0,0 0 0,0 0 0,0 0 0,0-1 0,1 1 0,5 2 0,-1-1-55,0 0 0,0 0 1,0-1-1,0 0 0,0-1 0,1 0 0,0 0 0,-1-1 0,16 1 1,-23-3 1,0 0 1,0 1-1,0-1 1,0 0 0,-1 0-1,1 0 1,0 0-1,-1 0 1,1 0 0,0 0-1,-1 0 1,1 0-1,-1 0 1,0 0 0,1 0-1,-1 0 1,0 0-1,0-1 1,0 1 0,0-2-1,5-32-287,-4 30 258,2-102-489,-3 105 535,-1 0 1,1 1 0,0-1 0,-1 0-1,1 1 1,-1-1 0,1 1-1,-1-1 1,0 1 0,0-1-1,0 1 1,0-1 0,0 1-1,0 0 1,0-1 0,0 1 0,0 0-1,-1 0 1,1 0 0,0 0-1,-1 0 1,1 0 0,-1 1-1,1-1 1,-1 0 0,1 1-1,-1-1 1,0 1 0,1-1-1,-1 1 1,-3 0 0,2-1 1,1 1 0,-1-1 0,0 1 0,1 0 0,-1 0 0,0 0 0,0 1 0,1-1 0,-1 1 0,0-1 0,1 1 0,-1 0 0,1 0 0,-1 0 0,1 0 0,0 1 0,-1-1 0,-2 3 0,-20 31-72,-2 2-4905,18-28-26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0.8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9476,'0'0'6651,"0"25"-5906,0 188 1210,7-132-4539,-1 6-4065,-6-18 3921,-1 29 2802,6-1 3732,17-14 386,-19-62-3760,-1-4-939,-1-38-1956,-1-14-1421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3.8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1393,'0'0'4031,"20"14"-141,76-2-2098,24-7-6863,-86-5 3982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4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 4178,'0'0'2297,"11"0"-1438,186-5 2958,-110-1-5006,2 5-3192,-68 1 609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5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4898,'0'0'11323,"2"7"-10275,-1-4-1018,1-1-1,0 1 0,0-1 0,1 0 1,-1 1-1,0-1 0,1 0 1,-1 0-1,1-1 0,-1 1 1,1 0-1,0-1 0,0 0 1,0 1-1,0-1 0,3 0 1,52 4-75,-50-5 0,1 0 0,-1 0 0,0 1 0,1 0 0,13 4 0,-2-4-6470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4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4210,'0'0'2945,"8"0"-2275,12 0-395,26-1 1048,1 2 0,89 15 1,-55 4-8058,-65-19 6472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4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6739,'0'0'2761,"16"0"-2227,31 1 164,0 1 0,88 16 0,-119-15-935,0-1 0,0-1 1,29 0-1,28 2-4474,-56-2 2451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5.2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7139,'0'0'1262,"18"-1"-160,166-4 1529,-165 5-2815,4-1-308,0 2 1,0 0-1,0 1 1,41 10-1,57 14-3537,-41-10-898,-41-9 4695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5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1 194 5939,'0'0'4124,"18"0"-3230,148 0-8,-130-1-2885,-1-1-1,71-15 1,-72 11-2021</inkml:trace>
  <inkml:trace contextRef="#ctx0" brushRef="#br0" timeOffset="1">972 84 8004,'0'0'2481,"157"-37"-2193,-137 31-192,-1 0 624,0 3-720,1-3 0,2 1-384,-3-1 128,7 0-2497,6 3 2080,4-3-1408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5.9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7668,'0'0'4546,"35"0"-4546,-25 0 256,3 0-256,3 0-176,0 0 112,7 6-32,-1-6-2722,4 0 769,6 0 1665,3 0-4242</inkml:trace>
  <inkml:trace contextRef="#ctx0" brushRef="#br0" timeOffset="1">768 27 7523,'0'0'1409,"164"11"-3154,-141-11 305,9 0 1440,0 0 0,4 0-160,5 0-1697,-2 0 1633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6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 8084,'0'0'848,"177"0"-2513,-141 0 1169,-1 0-993,3 0 1441,4 0 48,10-9-2273,6 3 1185,3 1 79</inkml:trace>
  <inkml:trace contextRef="#ctx0" brushRef="#br0" timeOffset="1">913 0 6003,'0'0'5298,"164"41"-4994,-141-35-240,3-6 801,-4 0-865,4 0-961,3 0 193,3 0-625,6 0-2801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6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10053,'0'0'1552,"174"11"-4209,-139-11-192,1-5-897</inkml:trace>
  <inkml:trace contextRef="#ctx0" brushRef="#br0" timeOffset="1">875 64 9893,'0'0'0,"222"6"-4274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7.3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73 7203,'0'0'2545,"28"0"-2398,226 7-1409,-212-5 696,61 4 1890,161-12-1,-226 1-1973,42-13 0,15-3-385,-31 15 3298,139 4 2053,5-1-540,-210-9-8109,-10 6 1713,-9-2-3238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8.5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 5010,'0'0'4250,"9"-1"-3497,155-1 3441,-50 2-6745,56-11-5415,-100 4 5989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8.8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 4674,'0'0'6745,"4"0"-6279,119-1 260,63-3-3860,4 1 631,-64 2 4461,33 15 694,26-14-4118,-61 0-6029,-89 0 4872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4722,'0'0'7062,"2"3"-6179,1 1-670,0 0 0,1 0 0,0 0 0,-1-1-1,1 1 1,1-1 0,-1 0 0,0-1 0,1 1 0,-1-1-1,1 1 1,0-1 0,0-1 0,0 1 0,0-1 0,6 1-1,7 2-706,1-1 0,0-1-1,23 0 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9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6547,'0'0'6163,"58"31"-6163,-45-31 96,6 0-272,7 0 128,3 0-673,3 0 337,6 0-480,1 0-1537,0 0 1600,-1 0 481,-3 0-336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9.5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7475,'0'0'6147,"83"18"-5426,-66-18-657,2 0-64,10 0 0,6 0-705,-3 3-447,7-3 511,-7 5 129,3-5-2593,1 0-1729</inkml:trace>
  <inkml:trace contextRef="#ctx0" brushRef="#br0" timeOffset="1">930 12 10597,'0'0'2705,"26"0"-2849,-17 0-912,11 0 543,-1 0-223,7 0-1889,-1 0 528,4 6 1713,0-3-2210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09.9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4386,'0'0'1054,"33"0"-897,17-1 3,146 3 2551,-63 4 612,67-10-9593,-116 2 5079,0 1 3859,202 5 1741,-144-1-5986,0-1-3678,-97-2 4890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11.7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1 142 3986,'0'0'6013,"28"0"-4308,198 0 963,279 1-10045,-253 0 6422,0 0 3730,-222-3-3149,0-1-1,-1-1 1,41-12 0,24-3-1489,-28 13 3846,49 0 916,-1-8-3514,-39 4-2522,79 0-1,-127 10 2825,-7-1 903,1 1 0,0 1-1,-1 1 1,1 1 0,24 6-1,-19-2 219,0-1 0,0-2 0,51 3 0,83-8-1071,-61-1-1574,190 5 1451,2-1 1345,-215-5-961,77-14 0,19-2 2391,378 6-393,540 19-1126,-859-17-1535,174 5 2762,-360 6-1016,-16 1-1091,-1 2 0,46 10 1,-33-5-162,-36-8 846,-11-5-454,-17-4-85,-9 8-152,23 0 9,-1 0 1,1 0-1,-1 2 1,1-1 0,-1 1-1,-13 3 1,21-3 13,0 0 1,-1 0-1,1 0 1,0 0-1,0 0 1,0 1-1,0-1 1,0 1-1,0-1 1,0 1-1,0 0 1,1 0-1,-1 0 1,1 0-1,-1 0 1,1 0-1,0 0 0,0 0 1,0 1-1,0-1 1,0 0-1,0 1 1,1-1-1,-1 1 1,1-1-1,0 1 1,-1-1-1,1 1 1,0-1-1,1 3 1,-1 11 163,-1-13-127,1 0-1,0 1 0,0-1 0,0 0 1,0 1-1,1-1 0,0 0 1,-1 1-1,3 2 0,-3-4-46,1-1 0,1 0 0,-1 0 0,0 0 0,0 0 0,0 0 0,0 0 0,1 0 1,-1 0-1,0-1 0,1 1 0,-1 0 0,1-1 0,-1 1 0,1-1 0,-1 0 0,1 1 0,-1-1 0,1 0 0,-1 0 0,1 0 0,0 0 0,2 0 0,0 0-117,1 0-1,-1 0 1,0-1-1,0 1 0,1-1 1,-1 0-1,0 0 0,0-1 1,0 1-1,0-1 1,0 0-1,0 0 0,0 0 1,-1 0-1,1 0 0,-1-1 1,1 0-1,-1 0 1,0 0-1,0 0 0,-1 0 1,1-1-1,0 1 1,-1-1-1,0 0 0,0 1 1,0-1-1,-1 0 0,1 0 1,-1-1-1,0 1 1,1-7-1,3-53 3555,-13 64-1306,-13 0-746,0-8-4911,3-7-1513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19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1 4674,'0'0'9316,"-22"0"-6536,416 0-1368,-701 0-1535,297 0 116,1 0 1,0 1-1,-1 0 0,1 1 1,0 0-1,0 0 0,0 1 1,0 1-1,1-1 0,-15 9 1,19-9 14,0-1 0,0 1 0,0 0 0,1 1 0,-1-1 1,1 1-1,0-1 0,0 1 0,0 0 0,0 0 1,1 0-1,0 1 0,-1-1 0,2 1 0,-1-1 1,0 1-1,1-1 0,0 1 0,0 0 0,1 0 0,-1 9 1,2-13 6,1 1 1,-1-1-1,1 0 1,0 0-1,0 0 1,-1 0-1,1 0 1,0 0-1,0 0 1,0-1-1,0 1 1,0 0 0,0-1-1,0 0 1,0 0-1,0 1 1,0-1-1,3-1 1,-4 1-18,75 5 265,117-10 0,-188 5-267,70-8 19,-69 7-21,1-1 0,-1 1-1,1-1 1,-1 0 0,0-1 0,0 0 0,0 0-1,0 0 1,9-8 0,-14 11 91,-217-12-170,1 12 565,269 1-339,148-6 301,-166 2-416,1-1 1,0-2-1,51-17 1,-87 23-39,0 0 1,0 0 0,0 0 0,0 0-1,0-1 1,0 1 0,0 0 0,0-1-1,0 1 1,0-1 0,0 1 0,0-1-1,-1 0 1,1 1 0,0-1 0,0 0-1,-1 1 1,1-1 0,0 0-1,-1 0 1,2-1 0,-16-7-133,-43-1-105,53 9 204,-66-5-83,0 3 0,-100 7 0,108 9 314,60-12 143,8-1-4,162-10 235,11 0-1958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21.8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 1 1825,'0'0'5784,"-4"1"-4832,-5 3 64,1 0 0,-1 0-1,1 1 1,0 1 0,0-1-1,-11 12 1,32-18 2170,23 6-3477,-23-3 552,74 6-110,124-4-1,-139-4-573,-71 0-87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22.4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1 144,'0'0'9628,"-13"3"-5012,14 16-4350,1-1 0,1 1 0,1-1 0,1 0 0,13 34 0,3 14 104,34 168 332,-55-234-893,0 1-1,1-1 1,-1 1 0,1-1-1,-1 0 1,1 1 0,-1-1-1,1 0 1,-1 0 0,1 1 0,-1-1-1,1 0 1,0 0 0,-1 0-1,1 0 1,-1 0 0,1 0 0,0 0-1,-1 0 1,1 0 0,-1 0-1,1 0 1,0 0 0,-1 0-1,1 0 1,-1 0 0,1-1 0,-1 1-1,1 0 1,-1 0 0,1-1-1,-1 1 1,1 0 0,-1-1 0,1 1-1,-1-1 1,1 1 0,-1 0-1,0-1 1,1 1 0,-1-1 0,0 1-1,1-1 1,-1 1 0,0-1-1,1 0 1,5-22-1567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22.9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54 4882,'0'0'6326,"-5"0"-5558,2 1-639,0 0 0,0-1 0,1 1-1,-1 0 1,0 0 0,0 1 0,0-1 0,1 1-1,-1-1 1,1 1 0,-1 0 0,1 0-1,0 0 1,0 0 0,0 0 0,0 1 0,0-1-1,0 1 1,0-1 0,1 1 0,-1-1 0,1 1-1,0 0 1,0 0 0,0 0 0,0 0 0,1 0-1,-2 5 1,-2 22 114,2 0 1,1 0-1,1 1 0,6 49 0,-4-68-134,1 0 0,0 0-1,0-1 1,1 1-1,1-1 1,0 0-1,0 0 1,1-1-1,1 1 1,-1-1-1,2-1 1,-1 1-1,2-1 1,12 11-1,-18-17-86,1 0 1,0 0-1,0 0 0,0-1 0,0 1 1,1-1-1,-1 0 0,1 0 0,-1-1 0,1 1 1,0-1-1,0 0 0,-1-1 0,1 1 1,0-1-1,0 0 0,0 0 0,0 0 1,0-1-1,-1 1 0,1-1 0,6-2 0,-4 0-59,0 0-1,-1 0 0,1-1 0,-1 0 0,1 0 0,-1 0 0,-1-1 1,1 0-1,0 0 0,-1 0 0,0-1 0,-1 1 0,7-10 0,-1-2-397,0-1 0,-1 0-1,-1 0 1,-1-1-1,0 0 1,6-35-1,-7 16-916,-1-1 0,-1-59 0,-5 94 1419,1 0 0,0 0 0,-1 0-1,0 0 1,0 0 0,0 0 0,0 0 0,-1 0 0,1 0 0,-1 1 0,0-1 0,0 1-1,0-1 1,-1 1 0,1 0 0,-1-1 0,0 1 0,0 1 0,0-1 0,0 0 0,-1 1-1,1 0 1,0-1 0,-1 1 0,0 1 0,0-1 0,1 0 0,-1 1 0,0 0 0,-5-1-1,-7-2 446,-1 1-1,1 1 1,-1 1-1,0 0 0,1 1 1,-21 2-1,29 0-471,-1 0 1,1 1-1,-1 0 0,1 0 0,0 1 1,0 0-1,0 0 0,1 1 0,0 0 1,0 1-1,-12 10 0,15 1-4854,4-15 2948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23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124 130 4178,'0'0'10386,"-7"0"-9738,-7-1-469,-34 3 1198,46-2-1323,0 1 0,0-1-1,0 1 1,0 0 0,0 0 0,0 0 0,1 0 0,-1 0 0,0 0 0,1 0 0,-1 1 0,0-1 0,1 1-1,0-1 1,-1 1 0,1-1 0,0 1 0,0 0 0,0 0 0,0 0 0,0-1 0,0 1 0,0 3 0,-5 15 141,2 1 0,0 0 0,2 1 0,0-1 0,1 0 1,2 23-1,0-28-38,1 0 1,0 0-1,1 0 0,1 0 1,1 0-1,0-1 0,0 0 1,13 22-1,-13-29-95,1 0 0,0 0 0,0 0 0,1-1 0,0 0 0,0 0 0,1-1-1,0 0 1,0 0 0,17 9 0,-19-13-75,0 1 1,-1-1-1,1 0 0,1 0 0,-1 0 0,0-1 1,0 0-1,0 0 0,1-1 0,-1 0 0,1 0 0,-1 0 1,0-1-1,0 0 0,1 0 0,-1 0 0,0-1 1,10-4-1,-7 0-52,0 1 0,0-2 0,-1 1 0,0-1 0,0 0 0,-1-1 0,0 0 0,0 0-1,-1-1 1,0 1 0,9-20 0,-4 9-283,-2-2-1,-1 1 0,0-1 1,8-41-1,-12 44 202,-2 1 0,0-1 0,-1 1 0,0-1 0,-2 1 0,0-1 0,-1 1 0,-8-34 0,7 43 186,1 0 1,-2 0-1,1 0 1,-1 0-1,-1 0 0,1 1 1,-1 0-1,-1 0 1,1 0-1,-1 1 1,0-1-1,-1 1 1,1 1-1,-1-1 1,0 1-1,-1 1 1,1-1-1,-1 1 1,-14-5-1,15 6 138,0 1 0,0-1 0,0 2-1,0-1 1,0 1 0,0 0-1,-1 1 1,1-1 0,-1 1 0,1 1-1,0 0 1,0 0 0,-1 0 0,-8 3-1,7 0-411,0 0-1,0 1 0,0 0 0,1 0 1,0 1-1,0 0 0,0 0 0,0 1 1,-10 12-1,4-2-3731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29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0 448,'0'0'1329,"0"3"-2546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6115,'0'0'13182,"-32"0"-12705,27 0-455,1 1-1,-1 0 0,1 1 0,0-1 0,0 1 0,-1-1 0,1 1 0,0 0 1,1 1-1,-1-1 0,0 1 0,1 0 0,-1 0 0,1 0 0,0 0 0,0 0 0,0 1 1,0-1-1,1 1 0,-1 0 0,-1 4 0,-3 5 5,0 0 0,0 1 1,2 0-1,0 0 0,-4 15 0,4 6 93,1-1-1,2 0 1,1 1-1,5 39 1,-3-51 0,0-12-74,0-1-1,1 1 0,0-1 1,1 1-1,0-1 1,0 0-1,1 0 0,1 0 1,0-1-1,0 0 1,0 1-1,2-2 0,-1 1 1,1-1-1,0 0 0,0 0 1,1-1-1,0 0 1,1 0-1,-1-1 0,1 0 1,0-1-1,1 0 1,-1 0-1,1-1 0,0 0 1,0-1-1,1 0 0,-1-1 1,0 0-1,1 0 1,18 0-1,-20-2-44,1 0 0,-1 0 0,0-1 0,1 0 0,-1-1 0,0 1 0,0-2 0,0 1 0,0-2 0,-1 1 0,1-1 0,-1 0 0,0-1 0,0 0 0,9-7 0,-6 4-6,0-1 1,0 0-1,-1 0 1,18-22-1,-24 25 0,-1 0-1,1 0 0,-1 0 0,0-1 0,-1 1 0,1-1 1,-1 1-1,-1-1 0,1 0 0,-1 0 0,0-12 1,2-46-97,-6-76 0,0 129 99,-1 0-1,0 0 1,0 1 0,-1-1-1,-1 1 1,0 0 0,-1 1-1,0 0 1,0 0 0,-11-11-1,16 20 4,-1-1 0,1 1 1,-1 0-1,0 0 0,0 0 0,0 0 0,0 1 0,1-1 0,-1 1 0,0 0 0,0 0 1,0 0-1,-4 0 0,3 0 6,1 0 0,-1 0 0,0 0 0,0-1-1,0 1 1,1-1 0,-1 0 0,-6-2 0,-1-3-6,0 1 0,-1 0-1,0 0 1,0 1 0,0 1 0,-1 0-1,1 1 1,-1 0 0,1 1-1,-1 1 1,-22 1 0,28 0-128,-1 0 1,1 0-1,0 1 1,-1 0-1,1 1 0,0-1 1,0 1-1,0 1 1,1-1-1,-1 1 0,-7 7 1,9-7-295,1 0 1,-1 1-1,1 0 1,0-1-1,0 2 0,1-1 1,-1 0-1,1 1 1,-2 6-1,1 0-7215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0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32 784,'0'4'-332,"0"-4"453,0 1 1,-1-1 0,1 0-1,0 1 1,0-1-1,0 0 1,0 1-1,0-1 1,0 1-1,0-1 1,0 0 0,0 1-1,0-1 1,0 1-1,0-1 1,0 0-1,0 1 1,0-1-1,0 1 1,0-1 0,1 0-1,-1 1 1,0-1-1,0 0 1,0 1-1,1-1 1,-1 0-1,0 1 1,0-1 0,1 0-1,-1 1 1,0-1-1,1 0 1,-1 0-1,0 0 1,1 1-1,-1-1 1,0 0 0,1 0-1,-1 0 1,2 1 938,27-1-353,-27 0-701,2-29 1428,-4 9 85,2 54-1111,2-1 0,2 0-1,1 1 1,1-2 0,14 37 0,-20-62-323,7 6 431,-5-26-179,0-24-427,-6 15-203,0-1-1,-2 1 1,0-1 0,-11-31 0,9 33 227,1 14 132,1 19 99,1 16 253,3 94 929,0-69-8318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2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0 512,'0'0'3356,"0"33"-2166,8 104 1178,0 3-3327,-8-121-506,0-3-992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2.6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0 2001,'0'0'3772,"0"4"-3225,-3 160 2516,1-77-4758,0-2-3499,2-66 3965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3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0 1217,'0'0'5031,"-1"19"-4391,-7 153 588,-5 57-1125,1-132-3453,11-76 1090,1-1-45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3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 2625,'0'0'2428,"-3"27"-1830,1-14-468,-12 191 2151,14-109-1303,5 0-1,18 103 0,-15-146-727,0 92-1,-7-60-3270,-1-45-473,0-27 1061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3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0 3826,'0'0'2862,"0"29"-2160,0 208 1496,1-134-1131,2-26-1577,-4-1-1,-21 145 1,12-192-2721,1-14 139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4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2977,'0'0'1662,"0"26"-725,0 178 480,7 170 2267,-7-374-3641,0 22-225,0-13-66,1-6 22,-1 0 1,0 1 0,1-1 0,-1 1-1,-1-1 1,1 0 0,0 1-1,-1-1 1,0 0 0,-1 5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6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2769,'0'0'5107,"71"14"-5075,-45-11 96,3-3 1008,-4 0-1008,-2 0-112,-1 0 208,-2 3-224,-1-3-128,0 3-528,-3-3 576,-3 3-2177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6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7363,'0'0'2530,"139"12"-2354,-114-6-176,-2 2 112,-1-2-112,-5-3 0,-1 0-849,0 0-896,-3-3 1649,6 0-1600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6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 4306,'0'0'4674,"135"-3"-4578,-109 3 32,-7 0 1169,7 0-1265,-1 0 0,4 0-64,4 0 16,2-8-1889,0-1 672,4-3 497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20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13206,'0'0'6467,"20"-23"-6291,-20 17-208,3 6-64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7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 5619,'0'0'5928,"30"0"-5723,191-3 422,-22-10-3312,-186 12 2011,44-2-6607,-31 3 5830</inkml:trace>
  <inkml:trace contextRef="#ctx0" brushRef="#br0" timeOffset="1">788 1 7155,'0'0'5923,"148"38"-5795,-125-33-128,-1-2 0,4-3-48,3 0-384,6 0-849,1 0 977,6-3-1729,-4-8-4466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7.6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12582,'0'0'1216,"158"0"-1664,-129 0-1121,6 0-400,4 0 1889,2-6-720,8 0-1345,-4 3-432</inkml:trace>
  <inkml:trace contextRef="#ctx0" brushRef="#br0" timeOffset="1">730 38 9700,'0'0'4194,"177"14"-4690,-135-14-2193,-4-2-849,-3-1 977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7.9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8004,'0'0'3665,"186"0"-3665,-134 0-96,-7 0-880,-3-3-2210,-7 0-511,-6 3 879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8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1 570 4034,'0'0'7016,"32"0"-6503,225 0-1012,-229 0-995,56-1 419,-61 0 2003,0-1-1,0-1 1,32-9 0,-25 5-1085,0 2 1,1 1 0,-1 2 0,39 1 0,29-2 1283,-66-5-1004,-31 8-82,0-1 0,0 1 0,1-1 0,-1 1 0,0-1 0,0 0 0,0 1 0,0-1 0,-1 0 0,1 0 0,0 0 0,0 1 0,0-1 0,-1 0 0,1 0 0,0 0 0,-1 0 0,1 0 0,-1-1 0,1 1 0,-1 0 0,1 0 0,-1 0 0,1-2 0,-8-30-719,7-1-3761,0 14 1234</inkml:trace>
  <inkml:trace contextRef="#ctx0" brushRef="#br0" timeOffset="1">859 295 304,'0'0'3250</inkml:trace>
  <inkml:trace contextRef="#ctx0" brushRef="#br0" timeOffset="2">788 12 6115,'0'0'128,"-9"-12"-624,5 12 368,-2 0-657,0 0 753,-4 0-768,4 0-1137,-1 0-128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8.6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39 5987,'-67'-36'1467,"67"35"-1417,0 1 0,0 0-1,-1 0 1,1 0 0,0-1 0,0 1 0,-1 0-1,1 0 1,0 0 0,-1 0 0,1-1 0,0 1-1,-1 0 1,1 0 0,0 0 0,-1 0-1,1 0 1,0 0 0,-1 0 0,1 0 0,0 0-1,-1 0 1,1 0 0,0 0 0,-1 0 0,1 1-1,0-1 1,-1 0 0,1 0 0,0 0-1,-1 0 1,1 0 0,0 1 0,0-1 0,-1 0-1,1 0 1,0 1 0,0-1 0,-1 0 0,1 0-1,0 1 1,0-1 0,0 0 0,-1 1 0,1-1-1,0 0 1,0 0 0,0 1 0,0-1-1,0 1 1,0 17-144,0-15 354,-4 85 1749,-29 156-1,10-92-1017,19-75-884,4-75-286,0-2 144,0 0-1,0 1 1,1-1 0,-1 0-1,0 0 1,0 0 0,1 0-1,-1 0 1,0 0 0,0 0 0,1 0-1,-1 0 1,0 0 0,1 0-1,-1 0 1,0 0 0,0 0-1,1 0 1,-1 0 0,0 0 0,0 0-1,1 0 1,-1 0 0,0-1-1,0 1 1,1 0 0,-1 0-1,0 0 1,0 0 0,1-1 0,-1 1-1,0 0 1,0 0 0,0 0-1,0-1 1,1 1 0,-1 0-1,0 0 1,0-1 0,0 1 0,0 0-1,0-1 1,3-4-335,0-1 0,0 0 1,-1 0-1,0 0 0,0-1 0,0 1 1,-1 0-1,0-1 0,0-9 0,2-5-1388,3-22-1321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9.0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0 4946,'0'0'8292,"0"5"-7710,-2 41 693,-14 73 1,-1 7 329,11 7-926,5-86-8009,1-72 823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39.6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35 2673,'0'0'5990,"7"5"-5009,-2-2-681,1 0 0,-1-1-1,1 1 1,0-1 0,0 0 0,0 0-1,0-1 1,1 0 0,-1 0-1,0 0 1,8-1 0,-13 0-255,-1 0 0,0 0 0,0 0 0,1 0-1,-1 0 1,0-1 0,0 1 0,0 0 0,1 0 0,-1 0 0,0-1 0,0 1 0,0 0 0,0 0 0,0 0 0,1-1 0,-1 1 0,0 0 0,0 0 0,0-1 0,0 1 0,0 0 0,0 0 0,0-1 0,0 1 0,0 0-1,0 0 1,0-1 0,0 1 0,0 0 0,0 0 0,0-1 0,0 1 0,0 0 0,0 0 0,0-1 0,0 1 0,0 0 0,-1 0 0,1-1 0,0 1 0,0 0 0,0 0 0,0 0 0,-1-1 0,1 1 0,0 0 0,0 0-1,0 0 1,-1 0 0,1-1 0,0 1 0,0 0 0,-1 0 0,1 0 0,0 0 0,0 0 0,-1 0 0,1 0 0,-3 0 101,0 1 0,0 0 0,0 0 0,0 0 0,0 1 0,1-1 0,-1 1 0,0-1 0,1 1 0,0 0 0,-1 0 0,1 0 0,0 0 0,0 0 0,0 1 0,0-1 0,0 1 0,1-1 0,-1 1 0,1 0 0,-1-1 0,1 1 0,0 0 0,-1 4 0,-4 12-54,0 0-1,-5 28 0,10-44-79,-1 8 89,0-1 0,0 1-1,1-1 1,0 1 0,0 0-1,2-1 1,-1 1 0,4 18-1,-3-27-97,0-1 0,0 0 0,-1 1 0,1-1 0,0 0 0,1 0-1,-1 0 1,0 1 0,0-1 0,0 0 0,1-1 0,-1 1 0,0 0 0,1 0 0,-1 0 0,1-1 0,-1 1-1,1-1 1,-1 1 0,1-1 0,-1 0 0,1 1 0,-1-1 0,4 0 0,43-2-253,-39 1 166,-3 0-53,1 0 0,-1-1 0,0 1 0,0-1 0,0-1-1,0 1 1,0-1 0,-1 0 0,1 0 0,-1-1 0,1 0 0,-1 1 0,-1-2 0,1 1 0,0-1 0,-1 1 0,0-1 0,0-1 0,-1 1 0,1 0 0,-1-1 0,0 0 0,0 0 0,-1 0 0,2-8 0,3-8-513,-1 0 0,-2-1 0,0 0 0,-1 0 0,-1-40 1,-2 61 733,0 0 1,0 1 0,0-1-1,0 1 1,0-1 0,0 0-1,0 1 1,-1-1 0,1 1-1,0-1 1,-1 1 0,0-1-1,1 1 1,-1-1 0,0 1-1,0-1 1,1 1 0,-1 0-1,0 0 1,0-1 0,-3-1-1,3 3 57,0-1 1,-1 1-1,1 0 0,0-1 0,-1 1 0,1 0 0,0 0 0,-1 0 0,1 0 0,-1 0 0,1 0 0,0 0 0,-1 1 0,1-1 0,-1 0 0,1 1 0,0-1 1,-1 1-1,0 0 0,-4 2 186,0 1 0,0-1 0,1 1 0,-1 0 0,1 0 0,0 1 0,0 0 0,-7 9 0,7-7-206,-1 1 0,1 0 0,0 0 0,0 1 0,1-1 0,1 1 0,-1 0 0,1 0 0,1 0 0,0 1 0,-2 13-1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45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0 1745,'-4'1'12366,"3"-1"-12352,0 0 0,1 0 0,-1 0 0,0 0 0,1 0 0,-1 0 0,0 0 0,1 1 0,-1-1 0,0 0 0,1 0 0,-1 1 0,1-1 0,-1 0 0,1 1 0,-1-1 0,1 1 0,-1-1 0,1 1 0,-1-1 0,1 1 0,-1-1 0,1 1 0,0-1 0,-1 1 0,1-1 0,-1 2 0,-14 312 1221,11-194-691,4-119-827,0-33-6893,0 17 2115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46.3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33 3169,'0'0'10040,"-1"0"-9870,0 1-163,-1-1 0,1 1 0,-1 0-1,1-1 1,0 1 0,-1 0 0,1 0-1,0 0 1,0 0 0,-1 0 0,1 0-1,0 0 1,0 0 0,0 0 0,0 1-1,0-1 1,1 0 0,-1 1 0,0-1-1,1 0 1,-1 1 0,0-1 0,1 1-1,0-1 1,-1 1 0,1 0 0,0-1-1,0 1 1,0 1 0,-5 60 247,5-46-73,-4 47 1034,6 83 1,-2-143-1176,1 0 1,0-1-1,0 1 1,0 0 0,0-1-1,1 1 1,-1-1-1,1 0 1,0 1 0,0-1-1,0 0 1,1 0 0,-1 0-1,1-1 1,-1 1-1,1 0 1,0-1 0,0 0-1,0 0 1,0 0 0,1 0-1,-1 0 1,0 0-1,1-1 1,0 0 0,-1 0-1,1 0 1,-1 0-1,5 0 1,-2 0-44,-1 0 0,0 0 0,1-1-1,-1 0 1,0 0 0,1 0 0,-1-1 0,0 0 0,0 0 0,1 0-1,-1-1 1,0 1 0,0-1 0,0 0 0,-1-1 0,1 1 0,0-1-1,-1 0 1,0 0 0,5-5 0,-2 0-135,-1 0 1,0 0-1,-1-1 0,0 0 1,0 0-1,-1-1 0,0 1 1,-1-1-1,0 0 0,0 0 0,1-13 1,0-12-628,-1-67 1,-3 85 752,1 12 59,-1 0 0,0 0 1,0 0-1,-1 0 0,0 0 1,0 0-1,0 0 0,0 0 1,-1 0-1,1 0 0,-1 0 1,-1 1-1,1-1 1,-1 1-1,1 0 0,-1 0 1,-1 0-1,1 0 0,0 0 1,-1 0-1,0 1 0,0 0 1,0 0-1,0 0 0,0 0 1,-1 0-1,1 1 1,-1 0-1,0 0 0,0 0 1,1 1-1,-1 0 0,0 0 1,0 0-1,-9 0 0,9 0-22,-1 1 0,1 0-1,-1 0 1,1 1-1,0-1 1,-1 1-1,1 0 1,0 1 0,-1-1-1,1 1 1,-7 3-1,-15 17-3376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47.0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 1 4370,'0'0'10693,"-2"0"-10642,-1 0-1,1 1 1,-1-1 0,1 1-1,0 0 1,-1-1 0,1 1-1,0 0 1,-1 0 0,-2 3-1,3-1-23,-1 0-1,1 0 0,0 1 0,0 0 0,0-1 0,0 1 0,1 0 0,-1 0 0,1 0 0,0 0 0,0 0 0,1 0 1,-1 0-1,1 0 0,0 0 0,0 0 0,0 1 0,0-1 0,1 0 0,1 6 0,0-3 2,1-1 1,-1 1-1,1-1 0,0 0 0,1 0 0,0 0 0,-1 0 1,2 0-1,-1-1 0,1 0 0,6 6 0,106 86 36,-116-95-69,-1-1-1,1 1 0,0-1 1,0 1-1,-1-1 0,1 1 1,-1-1-1,0 1 0,1 0 1,-1-1-1,0 1 0,0 0 1,0-1-1,0 1 0,0 0 1,0-1-1,0 1 1,-1 0-1,1-1 0,-1 1 1,1 0-1,-1-1 0,0 1 1,1-1-1,-1 1 0,0-1 1,0 0-1,0 1 0,0-1 1,0 0-1,-1 0 0,1 1 1,-1 0-1,-10 3-119,1-1 0,-1 0 0,0 0 0,0-1 0,0-1-1,0 0 1,0-1 0,-1 0 0,-13-1 0,25 0-8,0 0 1,1-1-1,-1 1 1,1 0-1,-1 0 1,1 0-1,-1-1 0,1 1 1,-1 0-1,1-1 1,-1 1-1,1 0 1,-1-1-1,1 1 0,-1-1 1,1 1-1,0-1 1,-1 1-1,1-1 1,0 1-1,0-1 0,-1 1 1,1-1-1,0 1 1,0-1-1,0 0 1,-1 1-1,1-1 0,0 1 1,0-1-1,0 1 1,0-1-1,0 0 1,0 1-1,0-1 0,0 1 1,1-1-1,-1 0 1,0 1-1,0-1 1,1 0-1,-1-5-969,0-12-3465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21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7988,'0'0'6066,"0"6"-5335,2 2-492,0 0-1,0 1 0,0-1 0,1 0 1,1 0-1,-1 0 0,1 0 0,0-1 1,1 0-1,0 1 0,0-2 0,9 11 0,-6-9-142,-1 1 0,-1 0 0,1 0 0,-1 0 0,-1 1-1,0 0 1,0 0 0,-1 1 0,-1-1 0,4 14 0,-6-13-122,0-1 0,-1 1 0,0-1 0,-1 1 1,0 0-1,-1-1 0,0 0 0,0 1 0,-1-1 1,-1 0-1,0 0 0,-8 14 0,9-18-205,0-2-1,-1 1 0,1 0 0,-1 0 1,0-1-1,-1 0 0,1 0 1,-1 0-1,0-1 0,-6 4 0,6-4-360,0-1-1,0 0 0,-1 0 1,0 0-1,1-1 0,-1 1 1,0-2-1,1 1 0,-1 0 0,0-1 1,-10-1-1,-12-4-6746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48.4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232 1 3025,'0'0'7438,"-7"0"-3837,-26 0-2901,26 0-598,-1 1 1,1 1-1,-1-1 0,1 1 1,-1 1-1,1-1 0,0 1 1,0 1-1,1-1 0,-1 1 1,1 0-1,-1 1 0,-8 8 1,10-9-62,0 0 1,1 0 0,-1 1 0,1 0-1,0 0 1,0 0 0,1 1 0,0-1-1,0 1 1,0-1 0,0 1 0,1 0-1,0 0 1,0 1 0,1-1 0,-2 12-1,4-9-8,0-1 0,0 1 0,1-1 0,0 0 0,1 0 0,0 0 0,0 0 0,0 0-1,1 0 1,1-1 0,-1 0 0,1 0 0,0 0 0,0 0 0,9 7 0,-10-10-39,-2-2-7,0 0 1,0 1 0,0-1 0,0 0 0,0 1-1,-1-1 1,1 1 0,-1 0 0,1-1 0,-1 1-1,0 0 1,0 0 0,0 0 0,-1 0 0,1 0-1,-1 0 1,1 0 0,-1 0 0,0 0 0,0 0-1,0 0 1,-1 0 0,1 0 0,-1 0-1,0 0 1,0 0 0,0 0 0,0-1 0,0 1-1,0 0 1,-1-1 0,1 1 0,-1-1 0,0 1-1,0-1 1,0 1 0,0-1 0,0 0 0,-5 3-1,4-2-111,0-1 0,0 0 0,1 1 0,-2-1 0,1-1 1,0 1-1,0 0 0,-1-1 0,1 0 0,0 1 0,-1-1 0,0-1 0,1 1 0,-1 0 0,1-1 0,-1 0 0,0 0 0,-4 0 0,7 0 25,0-1 1,0 1 0,0-1 0,1 1 0,-1 0 0,0-1-1,0 0 1,0 1 0,1-1 0,-1 1 0,0-1 0,1 0-1,-1 1 1,1-1 0,-1 0 0,1 0 0,-1 1-1,1-1 1,0 0 0,-1 0 0,1 0 0,0 0 0,-1 0-1,1 0 1,0 1 0,0-1 0,0-2 0,-4-32-4031,4 30 3014,-1-21-5331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48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8724,'0'0'5122,"167"-3"-5218,-142 0-1072,-12 0-2482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3:49.2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3698,'0'0'10084,"49"-6"-9491,-24 6 31,4 0-160,0 0-320,0 0-144,-3 0-208,-1 0-1489,-12 0-3249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0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12 304,'0'0'6256,"2"-11"3031,-3 12-9206,1 0-1,-1-1 0,0 1 1,1 0-1,-1 0 1,0 0-1,1 0 0,-1 0 1,1 0-1,0 1 1,-1-1-1,1 0 0,0 0 1,-1 0-1,1 0 0,0 0 1,0 1-1,0-1 1,0 0-1,0 0 0,1 0 1,-1 0-1,0 0 1,1 2-1,-1 5 186,-6 287 1495,6-294-1748,6-1-388,1-1 305,-1 0-1,1 0 1,-1 0-1,1-1 1,9-4-1,-10 3 54,0 1-1,1 0 1,0 0-1,-1 0 1,1 1-1,11-1 1,-11 4 28,0 0-1,0 1 1,-1-1 0,0 1 0,1 1 0,-1-1 0,0 1 0,0 0-1,-1 0 1,1 1 0,-1-1 0,0 1 0,6 8 0,-8-8 10,-1-1 0,1 1 0,-1-1 0,0 1 0,0 0 1,0 0-1,-1 0 0,0 0 0,0 0 0,1 9 0,0 60 296,-2-56-290,0-14-7,0 0 0,0-1 1,-1 1-1,1-1 0,-1 1 0,0 0 1,0-1-1,0 1 0,0-1 0,0 0 1,-1 1-1,0-1 0,1 0 0,-1 0 1,-3 3-1,-1-1 9,1 1-1,-2-1 1,1 0 0,0-1 0,-1 0 0,-7 4 0,-1 0-60,-1-1 1,0-1-1,0-1 1,0 0-1,-1-1 1,1 0-1,-1-1 1,0-1-1,0-1 1,0-1 0,-32-2-1,48 1-16,0 1 0,0 0 0,0-1 0,-1 0 0,1 1 1,0-1-1,0 0 0,0 1 0,0-1 0,0 0 0,0 0 0,0 0 0,0 0 0,0 0 0,0 0 0,1 0 0,-1 0 0,0 0 0,1 0 0,-1-1 1,1 1-1,-1 0 0,1 0 0,0-1 0,-1 1 0,1 0 0,0 0 0,0-3 0,-1-44-3652,1 33 755,0-5-897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0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5907,'0'0'6832,"-6"0"-2742,177 0-3356,-98 0-4389,-73 0 3536,0 0 1,0 0-1,0 0 1,1 0-1,-1 0 1,0 0 0,0 0-1,1 0 1,-1 0-1,0 0 1,0 0-1,0 0 1,1 0-1,-1 0 1,0 0-1,0 0 1,1 0 0,-1 0-1,0 0 1,0 0-1,0 0 1,0 0-1,1 0 1,-1 1-1,0-1 1,0 0-1,0 0 1,0 0 0,1 0-1,-1 1 1,0-1-1,0 0 1,0 0-1,0 0 1,0 0-1,0 1 1,0-1-1,1 0 1,-1 0 0,0 0-1,0 1 1,0-1-1,0 0 1,0 0-1,0 1 1,0-1-1,0 0 1,0 0-1,0 1 1,0 5-4890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1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28 5090,'0'0'7060,"4"-12"-204,110-2-6205,11 14-624,-124 0-54,-35 0 139,2-1-125,1 2-1,-1 0 1,1 3 0,0 0-1,-56 17 1,73-18 14,11-2 0,1-1 0,0 0 1,0 0-1,0 1 0,0-1 0,0 1 0,0 0 0,0 0 1,0 0-1,1 0 0,-1 0 0,0 0 0,0 0 1,-1 2-1,2-3-2,1 1 0,0-1 0,0 0 0,0 0-1,0 1 1,0-1 0,-1 0 0,1 1 0,0-1 0,0 0 0,0 0 0,0 1 0,0-1 0,0 0 0,0 1 0,0-1 0,0 0 0,0 1 0,0-1 0,0 0 0,0 0 0,1 1 0,-1-1 0,0 0 0,0 1 0,0-1 0,0 0 0,0 0-1,1 1 1,-1-1 0,0 0 0,0 0 0,0 1 0,1-1 0,-1 0 0,0 0 0,0 0 0,1 0 0,-1 1 0,0-1 0,1 0 0,-1 0 0,0 0 0,0 0 0,1 0 0,-1 0 0,1 0 0,0 1-5,18 4 48,1-1 1,-1-1 0,1-1-1,0 0 1,0-1 0,0-2 0,21-2-1,19 1 252,-56 2-290,16 1-40,-1-2 0,1 0 0,0-1 0,21-5 0,-38 6-285,0 0 0,0-1 0,-1 1 0,1 0 0,0-1 1,0 1-1,-1-1 0,1 0 0,-1 0 0,0 0 1,1 0-1,-1 0 0,0-1 0,2-3 0,9-8-5247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1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3490,'0'0'3708,"8"-8"-2990,29-23 7449,-35 41-6387,-1 15-2968,-1-21 1897,-3 153 670,3 109 649,8-229-1965,-7-36-74,-1 0-1,1 1 1,-1-1 0,0 0 0,1 0 0,0 0 0,-1 0-1,1 1 1,0-1 0,0 0 0,0 0 0,-1 0 0,1 0 0,0-1-1,0 1 1,0 0 0,1 0 0,-1-1 0,0 1 0,0 0-1,0-1 1,0 1 0,1-1 0,0 1 0,1-11-1641,1-58-4831,-1 30-242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11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23 2673,'-3'-6'13252,"1"6"-13206,0 0 1,-1 0 0,1 0-1,0 1 1,0-1 0,-1 0 0,1 1-1,0-1 1,0 1 0,0 0 0,0 0-1,-1 0 1,1 0 0,0 0-1,1 0 1,-1 1 0,0-1 0,0 0-1,0 1 1,-2 3 0,1-1 18,1 1 1,-1 1-1,1-1 0,0 0 1,0 0-1,1 1 1,-2 10-1,-5 32 629,1-1 0,3 1-1,2 0 1,5 66 0,-2-109-672,0 0-1,0 1 1,0-1 0,0 0 0,1 0 0,0 0 0,0 0 0,1 0 0,-1-1 0,1 1 0,0-1 0,0 1 0,0-1 0,1 0 0,0 0 0,-1 0-1,1-1 1,1 0 0,-1 1 0,0-1 0,1-1 0,-1 1 0,1-1 0,0 1 0,0-1 0,0-1 0,0 1 0,1-1 0,-1 0 0,0 0 0,0 0 0,1-1-1,-1 0 1,0 0 0,8-1 0,-8-1-51,-1 1-1,1-1 0,-1 0 1,0 0-1,0-1 0,1 1 0,-2-1 1,1 0-1,0 0 0,-1 0 1,1-1-1,-1 1 0,0-1 1,0 0-1,0 0 0,0 0 1,3-7-1,2-5-248,1-1 0,-2-1 0,7-21 0,-3-9-236,-1 0 1,-3 0-1,-1-1 0,-3-89 0,-3 137 561,0 0 0,0 0 0,-1 0 0,1 1 0,0-1 0,0 0 0,-1 0-1,1 1 1,0-1 0,-1 0 0,1 0 0,-1 1 0,1-1 0,-1 1 0,1-1 0,-1 0 0,1 1 0,-1-1 0,0 1 0,1-1 0,-1 1 0,0-1-1,0 1 1,1 0 0,-1-1 0,-1 1 0,-30-6 602,-31 9-161,56-1-471,0 1 1,0 0-1,1 1 1,0-1-1,-1 1 1,1 0-1,1 1 1,-1-1-1,1 1 1,0 0-1,-8 10 1,-10 16-3198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1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56 3810,'0'0'2550,"6"-3"-2168,24-11 9857,-47 23-9495,4 12-460,1 2 1,0 0-1,2 0 0,1 1 0,1 0 0,1 1 0,1-1 0,1 1 0,1 1 0,1-1 0,1 1 0,4 48 0,-1-67-266,0-1-1,1 1 1,0-1 0,0 1 0,0-1 0,1 0 0,-1 1-1,2-2 1,-1 1 0,1 0 0,0-1 0,0 1 0,0-1-1,1 0 1,0 0 0,0-1 0,0 0 0,0 0 0,1 0-1,-1 0 1,8 2 0,-9-3-28,1 0-1,0-1 1,0 1 0,0-2-1,0 1 1,1 0-1,-1-1 1,1 0 0,-1 0-1,0 0 1,1-1 0,-1 0-1,1 0 1,0-1-1,-1 1 1,0-1 0,1 0-1,-1 0 1,0-1 0,1 0-1,-1 0 1,0 0-1,0 0 1,0-1 0,-1 0-1,8-6 1,-2 0-193,-2-1 0,1 0 1,-1-1-1,0 0 0,-1 0 0,-1-1 1,0 0-1,0 0 0,-1-1 0,-1 1 1,0-1-1,-1 0 0,3-20 0,0-18-50,-2-1 0,-4-61 0,0 58 1058,0 52-721,0 1 1,0-1 0,0 0 0,0 0 0,0 0 0,-1 1-1,1-1 1,-1 0 0,0 0 0,0 1 0,0-1-1,0 0 1,-1 1 0,1-1 0,0 1 0,-1 0 0,0-1-1,0 1 1,-2-2 0,0 1-25,1 1 0,-1 1 0,0-1-1,0 0 1,0 1 0,0 0 0,0 0 0,0 0 0,0 0 0,-1 1 0,1 0-1,0-1 1,-5 2 0,-73 8-2786,35-1-3024,9-5-2963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13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45 6531,'0'0'6411,"-14"-2"-5267,-42-4 92,42 2 2355,28 4-2815,8 0-794,28 1-230,1-2 1,0-2-1,98-20 1,-123 17-8939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21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 4866,'0'0'7326,"4"0"-5997,-16-1 735,-114 5-590,109-3-1622,0 1 0,-1 1 0,2 0 0,-1 1-1,0 1 1,1 1 0,-18 9 0,25-10 167,1 1 0,0 1 0,0 0 0,0 0 0,1 0-1,0 1 1,0 0 0,1 0 0,0 1 0,1 0 0,0 0 0,0 0 0,1 1 0,0-1 0,0 1 0,1 0 0,1 0 0,0 1-1,-1 11 1,1-5 98,0-1-1,2 1 0,0 0 1,1-1-1,1 1 0,0-1 1,1 1-1,1-1 0,1 0 0,0 0 1,10 21-1,-6-21 25,1 0 1,0 0-1,1 0 1,0-1-1,2-1 0,-1 0 1,2-1-1,17 13 0,-20-17-97,0-2-1,0 1 1,1-2-1,0 1 1,0-2 0,1 1-1,0-2 1,0 0-1,0 0 1,0-1-1,1-1 1,13 1-1,-10-2-23,0 0 0,0-2 0,-1 0-1,24-4 1,-33 3-119,-1 0-1,0 0 1,0-1-1,0 1 1,0-1 0,0 0-1,-1-1 1,1 0-1,-1 1 1,0-2-1,0 1 1,-1-1 0,1 1-1,4-8 1,-3 4-709,-1 0-1,0-1 1,0 0 0,-1 0 0,0-1 0,0 1 0,-1-1 0,0 0 0,1-16 0,0-1-3827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1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6771,'0'0'6600,"-12"2"-6053,5-1-464,0 1-1,1 0 1,-1 0-1,0 1 0,1 0 1,-1 0-1,1 0 1,0 1-1,0 0 0,0 0 1,1 0-1,-1 1 1,1 0-1,0 0 0,0 0 1,1 1-1,0-1 1,0 1-1,0 0 0,0 0 1,1 1-1,0-1 1,1 1-1,-1 0 0,-1 10 1,3-11-51,0 1-1,1-1 1,0 1 0,0-1 0,1 0 0,-1 1 0,1-1 0,1 1 0,-1-1-1,1 0 1,0 0 0,1 0 0,4 9 0,3-1 34,-1-1 0,2-1 0,0 0 0,14 13-1,-15-16 29,129 144 237,-137-151-316,0-1-1,-1 1 1,0 0-1,1 0 1,-1 0-1,0-1 1,0 1-1,0 0 1,0 0-1,-1 1 1,1-1-1,0 0 1,-1 0-1,0 0 1,1 0-1,-1 1 1,0-1-1,0 0 1,-1 4-1,1-5 15,-1 1-1,0-1 0,0 0 0,0 0 1,0 1-1,0-1 0,0 0 1,0 0-1,-1 0 0,1 0 0,0 0 1,0 0-1,-1-1 0,1 1 1,-1 0-1,1-1 0,-1 1 0,1-1 1,-1 1-1,1-1 0,-1 0 1,1 1-1,-1-1 0,0 0 0,1 0 1,-3-1-1,-28 3 24,18 0-228,0 0 0,0-2 0,0 1 0,-1-2 0,1 0 1,0-1-1,0 0 0,-22-7 0,34 7 56,-1 1 1,0-1 0,1 0 0,0 0 0,-1-1-1,1 1 1,0 0 0,0-1 0,0 0 0,0 1-1,1-1 1,-1 0 0,1 0 0,0 0 0,0 0-1,0 0 1,0 0 0,-1-4 0,-3-58-4336,5 61 4147,0-31-2997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1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6515,'0'0'2254,"27"0"-2150,161 0 913,-188 36 2758,0-34-3434,-1 22 543,-1 0-1,-6 24 1,4-24-475,0 0-1,1 26 1,2-25-58,0-11-177,1-1 1,1 0 0,-1 1-1,2-1 1,4 20 0,-5-30-155,0 0 0,0 0 1,0 0-1,1-1 0,-1 1 1,1 0-1,0-1 0,-1 1 1,1-1-1,0 0 0,0 0 1,1 0-1,-1 0 0,0 0 1,1 0-1,-1 0 0,1-1 1,0 1-1,-1-1 0,1 0 1,0 0-1,0 0 0,0 0 1,0 0-1,0-1 0,0 1 1,0-1-1,0 0 0,6 0 1,-5 0-11,0 0 0,0 0 0,0-1 0,0 1 0,0-1 0,0 0-1,0 0 1,0-1 0,-1 1 0,1-1 0,0 0 0,-1 0 0,1 0 0,-1 0 0,0-1 0,6-5 0,-4 3-63,-1-1 0,0 1 0,0-1 0,0 0 0,-1 0 0,0 0-1,0-1 1,-1 1 0,3-9 0,0-12-335,0 0 0,-2 0 0,-1-1 0,-2-28-1,0 44 421,0 0-1,-1 0 0,-1 0 0,0 0 0,-1 0 0,0 0 1,0 0-1,-2 1 0,1 0 0,-1 0 0,-1 0 0,0 0 0,-1 1 1,0 0-1,0 0 0,-1 1 0,0 0 0,-1 0 0,0 1 1,0 0-1,-1 1 0,0 0 0,0 0 0,-22-10 0,-5 7 36,12 12-4450,12 6-2754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2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1969,'0'0'2449,"16"151"-2449,-9-131-80,-4-6-304,-3-8-3058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2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2545,'0'0'3762,"23"150"-3122,-20-112-192,0 2-15,0-8-81,-3 0-336,4-6-16,-4-6-48,0 0-609,0-2-847,0-1-1218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21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0 592,'0'0'5203,"-3"174"-4547,3-139-464,0-3 32,0-4 32,0 1-240,0-6 0,0 4-16,0-10-32,0 3-384,0-3-80,0 4 240,0-1-721,0 0-976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2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2817,'0'0'2417,"16"170"-1824,-16-138-417,0 0-160,0 3 16,0-3-32,0-3-144,0-3-417,0-3-447,0-9-449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2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1505,'0'0'560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2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1 864,'0'0'3234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26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38 2593,'-4'0'9437,"10"0"-8017,3 0-1381,-9 0-237,1 0 0,0 0 0,-1 0 0,1-1 0,-1 1 0,1 0 0,-1 0 0,1 0 1,-1-1-1,1 1 0,-1 0 0,1 0 0,-1-1 0,1 1 0,-1 0 0,1-1 0,-1 1 0,1-1 0,-1 1 0,0-1 0,1 1 0,-1-1 0,0 1 0,0-1 0,1 1 0,-1-1 0,0 1 0,0-1 0,0 1 0,0-1 0,1 0 0,-1 1 0,0-1 0,0 1 0,0-1 0,0 1 0,0-1 1,0 0-1,-1 1 0,1-1 0,0 1 0,0-1 0,0 1 0,-1-2 0,1 2 601,2-11 3360,-1 5-8484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29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0 142 1585,'0'0'685,"0"-7"-490,0-119-1211,0 118 848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2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96 4626,'0'0'6822,"-2"-6"-6088,-4-19-131,4 36 1803,1 69-2491,32 137 1458,-3-40-468,-23-120-685,-5-39-165,1-1-1,1 1 1,1 0-1,0-1 1,2 1-1,-1-1 1,12 25-1,-16-42-57,0-1-1,0 1 0,1 0 1,-1 0-1,0-1 1,0 1-1,0 0 0,0 0 1,0 0-1,1 0 0,-1-1 1,0 1-1,0 0 1,0 0-1,0 0 0,1 0 1,-1 0-1,0-1 0,0 1 1,1 0-1,-1 0 1,0 0-1,0 0 0,0 0 1,1 0-1,-1 0 0,0 0 1,0 0-1,1 0 1,-1 0-1,0 0 0,0 0 1,1 0-1,-1 0 0,0 0 1,0 0-1,0 0 1,1 0-1,-1 1 0,0-1 1,0 0-1,0 0 0,1 0 1,-1 0-1,0 0 1,0 1-1,0-1 0,1 0 1,-1 0-1,0 0 0,0 0 1,0 1-1,0-1 1,0 0-1,0 0 0,0 1 1,1-1-1,-1 0 0,1-21-171,2-140-2800,-3-103-3529,-12 139 4588,6 80 1712,-1-53 0,7 41 7567,1 57-7298,0 1 0,1-1-1,-1 1 1,0-1 0,0 1-1,0 0 1,0 0 0,0 0-1,0 0 1,0-1-1,0 1 1,0 1 0,0-1-1,-1 0 1,1 0 0,0 0-1,-1 0 1,1 0 0,-1 1-1,1-1 1,0 2 0,11 37 449,-9-30-279,48 223 2288,-38-162-1642,36 121 0,-45-180-839,1-1 0,1 1 0,0-1 1,0-1-1,15 19 0,-19-27-39,0 1 0,1-1 0,-1 1-1,1-1 1,-1 0 0,1 0 0,0 0-1,0-1 1,0 1 0,0-1 0,0 1-1,3 0 1,-4-2 8,0 0-1,0 1 1,0-1-1,0 0 1,0-1-1,0 1 1,0 0-1,0 0 1,0-1-1,0 1 1,0-1-1,0 0 1,-1 0-1,1 1 1,0-1-1,0 0 1,-1 0-1,1-1 1,-1 1-1,1 0 1,-1-1-1,3-1 1,4-7-38,0-1 0,-1 1 1,0-1-1,-1 0 0,0-1 0,0 0 1,-2 0-1,1 0 0,-1 0 1,2-14-1,4-29-621,4-58 0,-7 52 18,-3 31 347,-4 15 264,2-1 1,0 0 0,0 1 0,2-1 0,0 1 0,0 0 0,2 0 0,0 1 0,8-16 0,0 97 311,53 427 958,-67-490-1310,8 32 233,-8-35-216,1 0 1,-1 0-1,0 0 0,1 0 1,-1 0-1,0 0 0,1 0 1,0 0-1,-1 0 0,1 0 1,-1 0-1,1-1 0,0 1 1,0 0-1,-1 0 0,1 0 1,0-1-1,0 1 1,0-1-1,0 1 0,0 0 1,0-1-1,0 0 0,0 1 1,2 0-1,-2-5-1887,-1-36-1982,0 20-464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0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38 688,'0'0'2289,"3"-37"-4786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1.0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1 139 1473,'21'-115'-203,"-17"92"1206,35 23 6041,0 1-5744,37 1-5058,-62-2 2325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1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4370,'0'0'2657,"67"0"-2401,-57 0-192,3 0-64,0 0 0,-4 0-224,1 0-176,0 0 112,-1 0-1569,4 0-2721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1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3970,'0'0'5907,"51"11"-5827,-41-11-48,6 0-32,6 0-257,-2 0-271,5 0-464,1 0 63,0 0-1488,0-6 128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2.1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4386,'0'0'2118,"28"-4"-1931,6-2-124,145-19 309,131 22 92,11-2-248,-311 4-270,-3 1 62,-1 0 0,1-1-1,-1 0 1,1 0 0,-1 0 0,1-1 0,-1 0 0,0 0 0,0-1-1,6-3 1,0 4 3145,24 4-2659,-35 0-526,-1-2-283,0-14-9046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2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3858,'0'0'4730,"-1"0"-4602,0 0 1,1 0-1,-1 1 1,1-1-1,-1 1 0,1-1 1,-1 0-1,0 1 1,1-1-1,0 1 0,-1-1 1,1 1-1,-1-1 1,1 1-1,0 0 1,-1-1-1,1 1 0,0-1 1,0 1-1,-1 0 1,1-1-1,0 1 0,0 0 1,0-1-1,0 1 1,0 0-1,0-1 1,0 1-1,0 0 0,10 246 3206,-8-215-3242,-1 49-1828,-1-47-3134,0-19-884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3.1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3858,'0'0'8887,"4"17"-8378,3 21-155,-1 0 0,0 49 0,-6 391-4535,0-159 4747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4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4114,'0'0'7849,"0"0"-7743,1 0 1,-1-1-1,0 1 1,1 0-1,-1 0 1,0 0 0,0 0-1,1 0 1,-1 0-1,0 0 1,1 0-1,-1 0 1,0 0-1,1 0 1,-1 0-1,0 0 1,1 0-1,-1 0 1,0 1-1,1-1 1,-1 0-1,0 0 1,0 0 0,1 0-1,-1 1 1,0-1-1,0 0 1,1 0-1,-1 0 1,0 1-1,0-1 1,0 0-1,1 0 1,-1 1-1,0-1 1,0 0-1,0 1 1,0-1-1,0 0 1,1 1 0,-1-1-1,0 1 1,57 341 2296,-56-336-2427,1 1 0,0-1 1,0 0-1,1 0 0,0 0 0,4 8 0,-2-6-310,-5-7-413,0-26-6291,0-8 571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5.0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30 1585,'0'0'12238,"0"14"-12001,-2 66 1256,1 66 98,2-129-1360,1 1 0,1-1 1,0 0-1,1 0 0,1-1 1,7 18-1,-10-29-217,1-1 0,-1 1 0,1-1 0,0 0 0,0 0 0,1 0 0,0 0 0,-1 0 0,1-1 0,0 0 0,0 0 0,1 0 0,-1 0 0,1-1 0,7 4-1,-9-5-41,0 0 0,0 0 0,1 0 0,-1-1 0,0 1-1,1-1 1,-1 1 0,1-1 0,-1 0 0,0-1-1,1 1 1,-1 0 0,0-1 0,1 0 0,-1 0 0,0 0-1,0 0 1,0 0 0,0-1 0,0 1 0,0-1-1,0 0 1,0 0 0,0 0 0,2-3 0,3-4-201,-2 0 1,1 0 0,-1 0-1,0-1 1,-1 0 0,0 0-1,-1 0 1,0-1 0,-1 0-1,0 1 1,3-22 0,0-9-971,-1-78-1,-5 108 1088,0 0 0,-1 0 0,0 0-1,-1 0 1,0 0 0,-7-20 0,7 28 222,1 0 0,-1-1 1,1 1-1,-1 0 0,0 1 0,0-1 1,-1 0-1,1 0 0,0 1 0,-1 0 1,0-1-1,1 1 0,-1 0 0,0 0 1,0 0-1,0 1 0,0-1 0,-1 1 1,1 0-1,0 0 0,-1 0 0,1 0 1,-1 0-1,1 1 0,-6-1 0,1 1 63,0 0-1,1 0 1,-1 0-1,0 1 1,0 0-1,0 1 1,1 0-1,-1 0 1,0 1 0,1-1-1,0 2 1,0-1-1,0 1 1,-12 9-1,15-23-7271,4 7 5696,0-18-5190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5.4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 5651,'0'0'7267,"10"-4"-6480,27-13-80,-37 17-697,0 0 1,0-1-1,0 1 0,0 0 1,0 0-1,1 0 1,-1-1-1,0 1 0,0 0 1,0 0-1,1 0 0,-1 0 1,0-1-1,0 1 1,0 0-1,1 0 0,-1 0 1,0 0-1,0 0 0,1 0 1,-1 0-1,0 0 1,0 0-1,1 0 0,-1 0 1,0 0-1,0 0 0,1 0 1,-1 0-1,0 0 1,0 0-1,1 0 0,-1 0 1,0 0-1,0 0 0,1 0 1,-1 1-1,0-1 1,0 0-1,1 0 0,-1 0 1,0 0-1,0 0 0,0 1 1,0-1-1,1 0 1,-1 0-1,0 1 0,0-1 1,0 0-1,0 0 0,0 0 1,0 1-1,1-1 1,-1 0-1,0 0 0,0 1 1,0-1-1,0 0 0,0 0 1,0 1-1,0-1 1,2 65 1515,-1-28-425,6 45 0,-5-73-1002,-1 1-1,2-1 0,-1 0 0,1 0 1,1 0-1,-1 0 0,2 0 1,-1-1-1,11 16 0,-13-22-151,1 1 1,-1-1-1,1 0 0,-1 0 1,1 0-1,0 0 0,0-1 0,0 1 1,0-1-1,0 1 0,0-1 1,0 0-1,0 0 0,1 0 0,-1-1 1,0 1-1,0-1 0,1 0 1,-1 0-1,0 0 0,1 0 1,-1-1-1,0 1 0,5-2 0,-6 1-244,1 1 0,-1-1 0,1 0 0,-1-1 0,1 1 0,-1 0 0,0-1 0,1 1 1,-1-1-1,0 0 0,0 1 0,0-1 0,0 0 0,-1 0 0,1-1 0,0 1 0,-1 0 0,2-3 0,8-24-5781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24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5122,'0'0'5910,"0"-6"-3037,5 81-2285,3 0 1,4-1-1,30 107 1,-4-17 429,-29-110-632,-8-39-246,1 0 1,1-1-1,0 1 1,1-1-1,0 0 0,12 25 1,-5-30-33,-6-19-249,-4-27-475,-1 33 486,-14-183-3880,-1 1-379,15-91 6345,1 275-1938,-1-1 0,1 1 0,-1-1 1,1 1-1,0-1 0,0 1 0,0-1 0,0 1 1,1 0-1,-1 0 0,1 0 0,-1 0 0,1 0 1,0 0-1,0 0 0,0 0 0,0 1 0,0-1 1,0 1-1,0-1 0,0 1 0,1 0 0,-1 0 1,1 0-1,-1 0 0,1 0 0,-1 0 0,1 1 1,4-1-1,8-2 305,1 1 1,0 0 0,23 1 0,-35 2-213,0 0 0,0 0 1,0 0-1,0 1 1,0-1-1,0 1 0,0 0 1,0 1-1,-1-1 0,1 0 1,-1 1-1,1 0 1,-1 0-1,0 0 0,0 0 1,0 1-1,-1-1 0,1 1 1,-1-1-1,0 1 1,0 0-1,2 6 0,5 9 342,-1 0 0,-1 0 0,6 30-1,-9-32-242,-1 1 0,-1-1 0,0 1 0,-2 25-1,0-35-184,-1-1 0,0 0-1,0 1 1,-1-1-1,0 0 1,0 0-1,0 0 1,-1 0-1,0-1 1,0 1-1,-1-1 1,0 1-1,-5 5 1,0-1-101,0-2 0,0 0-1,-1 0 1,-1 0 0,1-1-1,-1-1 1,-1 0 0,1 0 0,-1-2-1,0 1 1,-1-1 0,1-1 0,-1 0-1,0-1 1,0 0 0,-25 1-1,37-4 48,1 0 0,-1-1 0,1 1-1,0 0 1,-1-1 0,1 1-1,-1 0 1,1-1 0,0 1-1,-1-1 1,1 1 0,0-1-1,-1 1 1,1-1 0,0 1-1,0-1 1,0 1 0,-1-1 0,1 1-1,0-1 1,0 1 0,0-1-1,0 1 1,0-1 0,0 1-1,0-1 1,0 0 0,0 1-1,0-1 1,0 1 0,1-1 0,-1 0-1,6-19-539,-2 17 564,-1 1 1,1 0-1,0 0 1,0 0-1,0 0 0,0 1 1,0-1-1,1 1 1,-1 0-1,0 1 1,1-1-1,-1 1 0,1 0 1,-1 0-1,0 0 1,7 1-1,-2 0 127,1 0 0,-1 0 0,0 1 1,0 1-1,0-1 0,0 1 0,11 6 0,-8-1 40,-1 0 1,1 0-1,-2 1 0,1 1 1,-1 0-1,-1 0 1,0 1-1,12 18 0,4 12 440,23 53-1,-7-14 43,-41-79-651,1 1 0,0-1 0,-1 0 1,1 1-1,0-1 0,0 0 0,0 0 0,0 1 0,0-1 0,0 0 0,0 0 1,0 0-1,0 0 0,0 0 0,1 0 0,-1-1 0,0 1 0,1 0 0,-1-1 1,1 1-1,-1-1 0,1 1 0,-1-1 0,1 0 0,1 1 0,-2-7-769,-1-124-5523,0 72 128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5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5635,'0'0'9060,"6"219"-8388,-2-138-208,2-11-64,-3-7-304,0-16-96,4-10-432,-7-11-1601,0-11-1424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3794,'0'0'7336,"-16"1"407,69 12-7294,25 5-261,28-15-201,-105-3-233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3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3986,'0'0'6459,"0"-8"-5485,0-27 569,0 22 524,0 31-1489,0 524 2050,3-501-2772,0-37-1265,-2-25-794,-1-10-1933,0-4-2029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40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149 114 2369,'0'0'6897,"-3"-17"-1578,0 15-5240,0 0 0,0 0-1,-1 1 1,1-1 0,0 1-1,-1-1 1,0 1-1,1 0 1,-1 1 0,1-1-1,-1 0 1,0 1 0,0 0-1,1 0 1,-1 0 0,0 1-1,1-1 1,-1 1-1,0 0 1,1 0 0,-1 0-1,1 0 1,-1 1 0,1-1-1,0 1 1,-1 0 0,1 0-1,0 0 1,0 0-1,0 1 1,1-1 0,-1 1-1,1 0 1,-1 0 0,1 0-1,0 0 1,0 0 0,0 0-1,-1 4 1,-3 21 129,1-1 1,2 1-1,1 0 1,1 0 0,5 53-1,-4-77-173,1 4 39,0 0 1,0 0-1,0 1 0,1-1 1,0 0-1,1-1 1,0 1-1,0 0 0,0-1 1,1 0-1,1 0 1,-1 0-1,1 0 0,0 0 1,0-1-1,1 0 1,0 0-1,11 8 0,-8-8-47,0-1 1,0 0-1,0 0 0,1-1 0,-1-1 0,1 1 0,0-1 0,0-1 0,0 0 0,0 0 0,1-1 0,-1-1 0,0 0 0,17-1 0,-22 0-42,-1 1 0,1-1 0,0 0 0,0-1 1,-1 1-1,1-1 0,-1 0 0,1 0 0,-1 0 0,0-1 0,0 1 0,0-1 0,0 0 0,0 0 0,-1-1 0,5-4 0,-3 1-159,1-1 1,-2 1-1,1-1 0,-1 0 0,0-1 0,-1 1 0,0 0 1,3-12-1,-1-11-289,0 1 0,-2-1 0,-1 0 0,-2-33 1,-1 53 495,0-1-1,-1 1 1,0-1 0,0 1 0,-1 0 0,-1 0 0,0 0 0,0 1-1,-1-1 1,0 1 0,-1 0 0,0 0 0,-1 1 0,0 0-1,0 0 1,-1 1 0,0 0 0,-19-14 0,23 19 21,0-1 0,0 2 0,-1-1 0,1 1-1,-1-1 1,0 1 0,0 0 0,0 1 0,0-1 0,0 1 0,0 0 0,0 1 0,0-1 0,0 1 0,0 0-1,-1 0 1,1 0 0,0 1 0,0 0 0,0 0 0,0 0 0,0 1 0,0-1 0,-6 4 0,2 0-100,1 0 1,-1 0 0,1 1 0,0 0 0,1 0 0,0 1-1,0 0 1,0 0 0,1 1 0,0 0 0,-8 12 0,-8 26-1908,7 0-2190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0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4978,'0'0'5784,"0"5"-4605,0 517 5009,0 270-5447,-4-764-2020,7-44-6580,1 1 2337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0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4610,'0'0'3607,"13"-20"139,4 16-3118,0 1-1,0 1 1,1 0 0,32 2-1,-36 0-638,0 0 0,1 0 0,-1-1 0,0-1 0,0 0 0,0-1 0,0-1 0,14-5 0,-28 9-261,11-2 538,-5-1-5308,-1-6 1251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7235,'0'0'7951,"6"2"-7501,29 5-155,0-2-1,1-1 1,-1-2-1,56-4 1,-27 1-1042,-63 1 440,1-1 0,-1 0 1,0 0-1,1 1 0,-1-1 0,0 0 0,0 0 0,0-1 1,0 1-1,0 0 0,0 0 0,0 0 0,0-1 0,0 1 0,0 0 1,-1-1-1,1 1 0,0-3 0,1 1-959,5-14-6944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1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6531,'0'0'8511,"1"21"-6924,63 182 1097,-26-53-1851,45 163 356,-82-308-1172,1-1 1,0 0-1,-1 0 0,2 1 0,-1-1 1,0 0-1,1 0 0,-1-1 1,6 6-1,-7-8-20,0 0-1,0 0 1,0-1 0,0 1-1,1 0 1,-1-1 0,0 1 0,0-1-1,0 1 1,1-1 0,-1 0-1,0 1 1,0-1 0,1 0 0,-1 0-1,0 0 1,1 0 0,-1 0-1,0 0 1,1 0 0,-1-1 0,0 1-1,0 0 1,1-1 0,-1 1 0,0-1-1,0 1 1,0-1 0,0 0-1,0 1 1,0-1 0,1 0 0,-2 0-1,1 0 1,0 1 0,0-1-1,1-2 1,4-4-47,-1 0-1,0 0 1,0 0 0,-1-1-1,0 1 1,0-1-1,3-11 1,18-67-364,-17 55 247,8-37-695,8-91 0,-19 107 881,3 2 1,2-1-1,1 1 0,20-48 0,-13 64 352,-17 33-433,0-1 1,0 1 0,0 0-1,0-1 1,0 1 0,0 0-1,0 0 1,1 0 0,-1 0-1,0 0 1,0 0 0,1 0-1,-1 0 1,1 1 0,-1-1-1,1 0 1,-1 1 0,1-1-1,-1 1 1,3-1 0,-4 17-5427,0 3 469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32 3986,'0'0'7571,"2"-2"-7064,-1 2-404,-1 0 0,1-1 0,-1 1 1,1 0-1,-1 0 0,0-1 0,1 1 0,-1 0 0,1-1 0,-1 1 0,0 0 0,1-1 0,-1 1 1,0-1-1,1 1 0,-1 0 0,0-1 0,0 1 0,1-1 0,-1 1 0,0-1 0,0 1 0,0-1 1,0 1-1,0-1 0,0 1 0,0-1 0,0 0 0,0 1 0,0-1 0,0 1 0,0-1 1,0 1-1,0-1 0,0 1 0,0-1 0,0 1 0,-1-1 0,1 1 0,0-1 0,0 1 0,-1 0 1,1-1-1,0 1 0,-1-1 0,1 1 0,-1-1 0,-2 0 32,0-1 1,-1 1-1,1 0 0,0 0 0,-1 0 1,1 0-1,-1 1 0,-4-1 1,-80 2-145,86 0 19,-1 0 1,1 0 0,-1 1 0,1-1 0,0 1-1,0-1 1,-1 1 0,1 0 0,0 0-1,0 0 1,1 0 0,-1 0 0,0 0-1,1 0 1,-1 1 0,1-1 0,0 1-1,0-1 1,0 1 0,0-1 0,0 1 0,0 0-1,1-1 1,-1 1 0,1 3 0,-9 74 312,8-53-133,-1-9-69,2 0 1,0 0-1,1 0 0,1 0 0,4 19 0,-5-32-99,1 0 0,0 0-1,0 0 1,0-1 0,0 1 0,1 0 0,0-1 0,0 0 0,0 0-1,1 0 1,-1 0 0,1 0 0,0-1 0,0 1 0,0-1-1,0 0 1,1 0 0,-1-1 0,1 1 0,0-1 0,9 3 0,-2-1-58,0-1 0,-1-1 0,1 0 1,0 0-1,0-1 0,0-1 0,21-2 1,-29 2-187,1-1 0,0 0 0,-1 0 0,1 0 0,0-1 0,-1 0 0,0 0 0,1 0 0,5-4 0,-8 4-145,1 0 0,-1 0 0,0 0 0,-1 0 0,1 0 0,0 0-1,-1-1 1,1 1 0,-1-1 0,1 1 0,-1-1 0,0 1 0,0-1 0,0 1-1,-1-1 1,1 0 0,0-3 0,-1-7-3875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72 3298,'0'0'9073,"-4"-5"-8203,-3-1-531,1-1 1,-1 1-1,0 1 1,0-1-1,-1 1 1,1 0-1,-1 1 1,0 0 0,-1 0-1,1 1 1,-1 0-1,1 0 1,-1 1-1,-16-2 1,22 4-306,0 1 1,0-1-1,0 1 1,0-1-1,0 1 1,0 0-1,0 0 1,0 1-1,1-1 1,-1 0-1,0 1 1,1 0-1,-1-1 1,1 1-1,0 0 1,-1 0-1,1 1 1,0-1-1,0 0 1,0 1-1,1-1 1,-1 1-1,1-1 1,-1 1-1,1 0 1,0 0-1,0 0 1,0 0-1,0 0 1,0 4-1,-3 12 79,1 1-1,1-1 1,1 34-1,1-34 100,-2 4 2,2-1-1,1 1 0,1-1 1,9 45-1,-9-60-169,1 0-1,0 0 1,0 0 0,0 0-1,1 0 1,0-1 0,0 1-1,1-1 1,0 0 0,0-1 0,0 1-1,1-1 1,-1 0 0,1 0-1,0-1 1,1 1 0,-1-1-1,12 4 1,-9-4-63,0 0-1,1-1 0,-1-1 1,1 0-1,-1 0 1,1 0-1,0-1 1,-1-1-1,17-1 0,-21 1-70,-1 0 0,1-1-1,-1 0 1,1 0-1,-1 0 1,1 0-1,-1-1 1,1 1 0,-1-1-1,0-1 1,0 1-1,0 0 1,0-1-1,-1 0 1,1 0 0,-1 0-1,1 0 1,-1-1-1,0 1 1,0-1-1,3-5 1,-2-1-634,1 0-1,-2-1 0,1 0 1,-1 0-1,-1 0 1,2-17-1,-2-21-4360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2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5891,'0'0'9975,"0"3"-9780,4 178 1699,33 218 0,-36-392-1894,-1-5 3,0-1-1,0 1 0,0-1 0,0 1 0,0-1 1,0 1-1,0-1 0,0 1 0,1-1 0,-1 1 0,1-1 1,-1 1-1,1-1 0,-1 0 0,1 1 0,0-1 0,0 0 1,0 0-1,-1 1 0,1-1 0,0 0 0,0 0 1,1 0-1,-1 0 0,0 0 0,0 0 0,3 1 0,-4-14-159,-9-545-2986,9 553 3156,1-1-1,0 0 1,0 0-1,0 1 1,0-1-1,1 1 1,0-1 0,0 1-1,0 0 1,0-1-1,1 1 1,0 0-1,0 1 1,0-1-1,0 0 1,1 1-1,-1 0 1,1 0-1,0 0 1,0 0-1,6-3 1,-1 1-4,-1 1-1,1-1 1,0 2 0,0-1 0,0 1-1,0 1 1,0 0 0,1 0-1,18-1 1,-23 3 42,1 1-1,-1-1 1,1 1 0,-1 0 0,0 0-1,1 0 1,-1 1 0,0-1-1,0 1 1,0 1 0,0-1-1,0 1 1,-1 0 0,1 0-1,-1 0 1,0 1 0,0-1 0,0 1-1,0 0 1,-1 0 0,1 0-1,-1 1 1,0-1 0,0 1-1,-1 0 1,3 5 0,1 4 58,0 0 0,-1 0 0,-1 1 0,0 0 0,-1 0 1,0 0-1,-1 0 0,-1 0 0,-1 0 0,-1 18 0,1-28-96,-1 0-1,1 0 1,-1 0 0,0 0-1,-1 0 1,1-1-1,-1 1 1,0 0 0,0-1-1,0 1 1,-1-1-1,0 1 1,-4 4 0,0 0-8,0-1 0,-1-1 0,0 0 0,-1 0 0,1 0 0,-11 5 1,3-3-227,-1 0 1,0-1-1,-1-1 1,0 0-1,0-2 1,-36 7-1,40-10-227,0 0-242,19 1 427,36 19 530,6 19 532,-2 2 0,62 77 0,-71-78-619,-27-36-1702,-7-17 418,-9-21-1223,6 32 2227,-10-37-4689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57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3410,'0'0'6824,"-1"8"-555,-1 33-5884,2 647 1357,-7-410-1678,17 51 1411,-10-329-1461,3 0-22,-3 0-94,1-37-4641,1-7 394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5843,'0'0'7267,"17"0"-5346,183 0 829,-67 0-7082,-120 0 599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5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6195,'0'0'4727,"-4"12"249,78-13-4236,19 0-862,-31 3-8326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5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0 0 5955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4:59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5955,'126'-157'963,"-101"126"-374,-24 31-470,0 0-1,1 1 0,-1-1 0,0 0 0,0 1 0,0-1 0,0 1 0,0-1 1,0 1-1,0-1 0,0 1 0,0-1 0,0 1 0,0 0 0,-1 0 0,1 0 1,0-1-1,0 1 0,-1 0 0,1 0 0,-1 0 0,1 0 0,0 0 0,-1 0 1,0 0-1,1 0 0,-1 0 0,0 1 0,1-1 0,-1 0 0,0 1 0,4 48 947,-4-27-480,2 259 2966,3-247-3250,-5-34-414,0 0-1,1 0 1,-1 0 0,0 0-1,1 0 1,-1 0 0,0 0-1,1 0 1,-1 0 0,1 0-1,0 0 1,-1 0 0,1 0-1,0-1 1,-1 1 0,1 0-1,0 0 1,0-1 0,0 1-1,0 0 1,0-1 0,-1 1-1,1-1 1,0 1 0,0-1-1,2 1 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3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4930,'0'0'5771,"7"0"-1567,111 1-2970,-57 0-2576,-4 0-5361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4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14 2321,'0'0'5475,"0"-13"658,-6 474-4015,6-451-2327,1-9-36,-1 0-1,1 1 1,-1-1-1,0 0 1,0 0-1,0 1 1,0-1-1,0 0 1,0 1-1,0-1 1,0 0-1,0 0 1,0 1-1,-1-1 1,1 0-1,-1 0 1,1 1-1,-1-1 1,1 0-1,-1 0 1,0 0-1,1 0 1,-1 0-1,0 0 1,0 0-1,0 0 1,0 0-1,0 0 1,0-1-1,0 1 1,-1 1-1,-4-2-3126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6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17 130 368,'-7'12'16629,"3"-76"-21884,-2-14 7546,6 117-391,2-18-1653,1-1 1,0 0-1,2 0 1,0 0-1,11 25 1,8 35 163,-10-13-20,22 80 378,-30-126-594,1-1-1,1 1 1,1-1 0,20 31-1,-27-47-153,-2-4-15,1 1 0,-1 0 0,1 0 0,-1 0 0,1 0 0,-1 0 0,1-1 0,0 1 0,-1 0 0,1 0 0,0-1 0,0 1 0,-1-1 0,1 1 0,0-1 0,0 1 0,0-1 0,0 1 0,0-1 0,0 0 0,0 1 0,0-1 0,0 0-1,0 0 1,1 0 1,-1 0-6,-1-1 1,1 0 0,-1 0 0,0 1 0,1-1 0,-1 0 0,0 0 0,1 0 0,-1 0 0,0 1 0,0-1 0,0 0 0,0 0 0,0 0 0,0 0 0,0 0 0,0 1 0,0-1 0,-1-1 0,1 0-9,-1-90-509,5-139-930,-1 199 1114,1 0 1,1 1-1,2 0 1,1 0-1,14-35 0,-17 58 270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7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13 2625,'0'0'7222,"9"-12"-2214,-11 12-4949,1 0 0,-1-1 1,0 1-1,1 0 0,-1 1 0,0-1 1,1 0-1,-1 0 0,0 1 1,1-1-1,-1 1 0,0 0 0,1-1 1,-1 1-1,1 0 0,0 0 0,-1 0 1,1 0-1,-1 0 0,1 0 0,-1 2 1,0 0-67,1 0 1,-1 1-1,1-1 0,0 1 1,1-1-1,-1 1 1,0 0-1,1-1 0,0 6 1,-1 7 144,0-1 0,1 1 0,0-1 0,1 1 0,1-1 0,4 17 0,-5-29-150,1 1-1,-1 0 1,1-1 0,0 0-1,-1 1 1,2-1-1,-1 0 1,0 0-1,1 0 1,-1 0 0,1 0-1,0-1 1,0 1-1,0-1 1,0 0 0,0 0-1,1 0 1,-1 0-1,1-1 1,-1 1-1,1-1 1,-1 0 0,1 0-1,0 0 1,0 0-1,-1-1 1,1 0 0,0 1-1,0-1 1,4-1-1,-1 1-533,-5 1 318,-1-1 0,1 0 0,-1 0 0,1 0 0,-1 0 0,1 0 1,-1 0-1,1 0 0,-1-1 0,1 1 0,-1 0 0,1-1 0,-1 1 0,1-1 0,-1 0 0,2 0 1,5-21-5208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7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9.9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18 8228,'0'0'5210,"6"-3"-4754,18-11-5,-23 14-410,-1 0 1,1 0-1,-1 0 0,1 0 0,-1 0 0,1 0 0,-1 0 1,1 0-1,-1 0 0,1 0 0,-1 0 0,1 0 0,-1 0 1,1 0-1,-1 0 0,1 1 0,-1-1 0,1 0 0,-1 0 0,1 1 1,-1-1-1,1 0 0,-1 1 0,0-1 0,1 0 0,-1 1 1,0-1-1,1 1 0,-1-1 0,0 0 0,1 1 0,-1-1 1,0 1-1,0-1 0,0 1 0,1-1 0,-1 1 0,8 23 594,-7-20-430,16 61 576,-2 0 0,6 88 0,6 27 438,-26-177-1186,-1-1-20,0 0 1,0 0-1,0 0 1,1 0 0,-1 0-1,0-1 1,1 1-1,0 0 1,-1 0-1,1 0 1,0-1-1,0 1 1,0 0-1,0-1 1,0 1-1,0-1 1,1 1 0,-1-1-1,0 0 1,4 3-1,-4-9-80,0 0 1,0 1-1,-1-1 0,1 0 0,-1 0 1,0 1-1,-1-8 0,1 5-74,-2-123-1840,4-148-2070,-1 274 4123,0 0-1,0 0 1,0 1 0,0-1-1,1 0 1,-1 0 0,1 1-1,0-1 1,0 1 0,0 0-1,1 0 1,-1-1 0,1 1-1,0 1 1,0-1 0,0 0-1,0 1 1,0-1 0,0 1-1,1 0 1,-1 0 0,1 1-1,0-1 1,-1 1 0,1-1-1,0 1 1,0 0 0,7 0-1,-10 1-30,1 1 0,-1-1 0,0 1 0,0 0-1,0-1 1,0 1 0,0 0 0,0 0 0,0 0-1,-1 0 1,1 0 0,0 0 0,0 0 0,-1 0-1,1 0 1,0 0 0,-1 0 0,1 0 0,-1 1-1,0-1 1,1 0 0,-1 0 0,0 0 0,0 1 0,0-1-1,0 0 1,0 1 0,0 0 0,2 6 181,8 59 1387,4 99-1,-12-109-847,3 0 1,24 110-1,-22-156-738,0-18-35,2-21-57,-8 26 63,25-129-530,-21 99 206,0-1 0,3 1 0,0 0 0,2 1 0,1 0 0,22-41 0,-31 68 354,1 0 0,-1 0 0,1 1 0,0-1 0,0 1 0,0 0-1,1 0 1,-1 0 0,1 0 0,0 1 0,-1 0 0,1-1 0,0 1 0,1 0 0,-1 1 0,0-1 0,0 1 0,1 0 0,-1 0 0,1 0 0,-1 1 0,1-1 0,-1 1 0,1 0 0,-1 1-1,1-1 1,-1 1 0,1 0 0,-1 0 0,0 0 0,1 0 0,-1 1 0,0 0 0,0 0 0,0 0 0,0 0 0,0 1 0,-1-1 0,1 1 0,-1 0 0,1 0 0,4 6 0,11 19-37,-1 0 1,-1 1 0,-1 1-1,-2 0 1,-1 1 0,-2 0-1,-1 1 1,-1 1 0,-1-1-1,-3 1 1,0 1 0,0 48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2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4946,'-4'0'13148,"217"13"-12436,-201-12-728,0 2 726,-5-1-2869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7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5346,'60'1'722,"19"3"-896,-50 3 6531,-32-4-6211,0 0-1,1 0 1,0 1-1,0-1 1,0 1 0,0 0-1,0 0 1,1 0 0,0 0-1,0 0 1,0 0 0,0 0-1,0 6 1,-2 61 1231,3-56-983,0-8-309,0 0 0,0-1 0,1 1 0,0-1 0,0 1 0,0 0 0,1-1 0,0 0 0,6 13 0,-6-16-136,0 0 1,0 0-1,1-1 1,-1 1 0,1 0-1,0-1 1,0 0 0,0 1-1,0-1 1,0 0 0,1-1-1,-1 1 1,0 0-1,1-1 1,-1 0 0,1 0-1,0 0 1,-1 0 0,8 0-1,21 0-2739,-3-1-2079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8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6931,'0'0'6051,"171"-18"-5747,-126 18 48,0 0-320,-10 0 16,-3 0 16,-9 0-64,-7 0 0,-7 0-240,-9-8-992,0-1-2354,0-3-1472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6563,'0'0'3426,"0"159"-1634,0-90-1087,0 7-209,0-7 208,0-5-704,4-12-32,-1-15-544,0-17-1601,-3-8-2673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9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8836,'0'0'5971,"161"12"-5875,-109-24-96,-1-8-897,-6 3-1184,-10 5-2241,-15 1-1792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2561,'0'0'11027,"0"0"-10972,0 0 1,0 0 0,0 0 0,0 0 0,0 0-1,0 0 1,0 0 0,0 0 0,0 0 0,0 1 0,0-1-1,0 0 1,0 0 0,0 0 0,0 0 0,1 0 0,-1 0-1,0 0 1,0 0 0,0 0 0,0 0 0,0 0-1,0 0 1,0 0 0,0 0 0,0 1 0,1-1 0,-1 0-1,0 0 1,0 0 0,0 0 0,0 0 0,0 0-1,0 0 1,0 0 0,1 0 0,-1 0 0,0-1 0,2 19 298,0 0 1,1 0-1,1 0 0,1-1 1,11 26-1,3 16 401,68 331 1642,-25-92-1595,-59-284-794,2 0 1,-1-1-1,2 1 0,0-1 1,9 16-1,-13-27-9,-1 0-1,0 0 0,1 0 1,-1 0-1,1 0 0,0-1 0,0 1 1,0 0-1,0-1 0,0 1 1,0-1-1,0 0 0,0 0 1,0 0-1,1 0 0,2 1 1,-2-2-2,-1 0 0,0 0 0,0-1 0,0 1-1,0-1 1,1 1 0,-1-1 0,0 0 0,0 1 0,0-1 0,0 0 0,-1-1 0,1 1 0,0 0 0,0 0 0,-1-1 0,1 1 0,-1-1 0,1 1 0,-1-1 0,1 0 0,1-3 0,8-12-45,0-1 0,-1 0 0,-1-1-1,0 0 1,-2-1 0,0 1 0,4-24 0,25-149-1120,-22 48-243,-10 85 859,3-1-1,23-98 1,-27 148 719,1-1 1,-1 1-1,2 0 0,-1 0 1,2 0-1,-1 1 0,1 0 1,1 0-1,-1 0 0,13-11 1,-19 20-314,0-1-1,0 1 1,0 0 0,0 0 0,1 0 0,-1-1-147,0 1 147,0 0 0,1 0-1,-1 0 1,0 0 0,0-1 0,0 1 0,1 0-1,-1 0 1,0 0 0,0 0 0,0 0 0,1 0-1,-1 0 1,0 0 0,0 0 0,1 0 0,-1 0-1,0 0 1,0 0 0,1 0 0,-1 0 0,0 0-1,0 0 1,0 0 0,1 0 0,-1 0 0,0 1-1,0-1 1,1 0 0,-1 0 0,0 0 0,0 0-1,0 0 1,1 1-146,-1-1 146,0 0-1,0 0 1,0 1 0,0-1 0,0 0 0,0 17-6487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09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34 5955,'0'0'6504,"0"-1"-6287,0 0-1,0 0 1,0 0 0,1 0-1,-2 0 1,1-1 0,0 1 0,0 0-1,0 0 1,0 0 0,-1 0-1,1 0 1,0 0 0,-1 0-1,1 0 1,-1 0 0,0-1-1,-9-1-134,0 0 0,0 1 0,0 0 0,-1 0 0,1 1 0,0 1 0,0 0 0,-13 1 0,19 0-81,0-1-1,0 2 1,0-1 0,0 0-1,1 1 1,-1-1-1,0 1 1,1 0-1,-1 1 1,1-1-1,-1 0 1,1 1-1,0 0 1,0 0-1,0 0 1,1 0-1,-1 0 1,1 1-1,-1-1 1,1 1-1,0-1 1,-2 7-1,-4 15 272,2 1 1,0-1-1,1 1 0,2 0 1,1 1-1,1-1 0,3 33 0,-2-24 13,-1-28-266,1 0 1,0-1 0,1 1 0,0 0 0,0-1-1,0 1 1,1 0 0,0-1 0,0 0 0,1 1-1,-1-1 1,1 0 0,1 0 0,-1-1 0,1 1 0,0-1-1,0 1 1,1-1 0,0-1 0,-1 1 0,2-1-1,-1 1 1,0-1 0,1-1 0,0 1 0,0-1-1,0 0 1,0-1 0,0 1 0,1-1 0,-1 0-1,7 1 1,-5-2-186,0 0 1,0 0-1,0-1 0,0 1 0,1-2 1,-1 1-1,0-1 0,0-1 0,15-3 0,-18 3-209,0-1 1,-1 1-1,1-1 0,0 0 0,-1 0 0,0 0 0,1-1 0,-1 1 0,-1-1 0,1 0 0,0 0 0,-1 0 0,0-1 0,0 1 0,3-8 0,18-39-6686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10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18 10213,'0'0'3759,"-12"-2"-3388,-25-5 1601,-69-1 1,104 8-1941,0 1-1,0 0 0,0-1 1,1 1-1,-1 0 1,0 0-1,0 0 0,1 0 1,-1 1-1,0-1 0,1 0 1,-1 1-1,1-1 0,0 1 1,-1 0-1,1-1 1,0 1-1,0 0 0,0 0 1,0 0-1,0-1 0,1 1 1,-1 0-1,0 3 0,-16 59 224,16-56-194,-4 27 349,1 1 1,2 61 0,3-65-227,-1-22-117,0-1 0,1 1 0,0 0-1,1 0 1,0 0 0,1-1 0,0 1 0,0-1-1,1 0 1,5 10 0,-5-14-43,-1 0 0,1 1 1,0-1-1,0-1 0,1 1 0,-1 0 1,1-1-1,0 0 0,0 0 1,1-1-1,-1 1 0,1-1 0,-1 0 1,1-1-1,0 1 0,11 2 0,-8-3-96,-1 0 0,1 0-1,-1-1 1,1 0-1,0-1 1,0 1 0,-1-2-1,1 1 1,0-1-1,0-1 1,-1 0 0,1 0-1,-1 0 1,0-1-1,0 0 1,0-1 0,0 0-1,8-5 1,-9 3-313,1 0 0,-1-1 0,0 0 1,0 0-1,-1-1 0,0 1 0,0-1 1,-1-1-1,0 1 0,4-10 0,11-37-4676,-9 0-3228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1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2753,'0'0'14145,"9"0"-12491,206 0-1301,-199-10-2482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11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23 1 2257</inkml:trace>
  <inkml:trace contextRef="#ctx0" brushRef="#br0" timeOffset="1">23 1 2257,'-22'159'6051,"35"-159"-4290,16 0 111,6 0-655,4 0-929,6 0-32,-10 0-160,0-6-96,-9-6-672,-7-2-705,-6-1-2192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11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5859,'0'3'10666,"0"-3"-10554,305 0 2110,-300 1-4270,-14 1-1100,-16 1-1842,-3-3-1138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2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6547,'0'0'10357,"148"0"-10037,-113 0 16,-3 0-240,-3 0 32,-6 0-256,-7 0-160,-3 0-688,-4-5-1666,-5-4-2496,-4-3-369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11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0 127 3794</inkml:trace>
  <inkml:trace contextRef="#ctx0" brushRef="#br0" timeOffset="1">0 127 3794,'73'-106'1819,"-59"85"2501,3 40-2007,-10 3-1929,0 1 1,-2-1 0,0 1 0,-2 0-1,0 0 1,-1 32 0,0-11 216,0 28 158,2 38-55,-3-99-760,1 0-1,0 1 1,1-1-1,0 0 1,0-1-1,10 21 1,0-21-1793,-3-9-2757,-8-1 3369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12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6451,'0'0'9700,"110"3"-8803,-69 0-529,-2 0-256,-4-3 32,-6 0-144,-9 0-176,-11 0-768,1 0-913,-10-17-1169,0-4-3345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13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1056,'0'0'10162,"2"-23"-6920,1 19-3112,1-1 0,1 1 0,-1 0 0,0 0 0,1 0 0,0 1 0,0 0 0,0-1 0,0 2 0,10-5 0,7-4-82,-9 4-60,1 1 0,0 0-1,0 1 1,1 0 0,0 1 0,0 1 0,0 0-1,0 1 1,0 1 0,0 1 0,0 0 0,1 0-1,25 6 1,-38-5 46,1 0 1,-1 1-1,0-1 0,1 1 0,-1 0 0,0 0 0,0 0 0,0 1 1,0-1-1,0 1 0,-1-1 0,1 1 0,-1 0 0,0 0 1,0 0-1,0 0 0,0 0 0,0 1 0,-1-1 0,1 1 1,-1-1-1,0 1 0,0-1 0,0 1 0,0 5 0,2 13 206,-1 0 0,0 0 0,-2 24 0,0-27-98,-1-13-134,1 0-1,-1 0 0,0 1 0,0-1 0,-1 0 0,0 0 0,0 0 0,-1-1 0,1 1 0,-1 0 0,0-1 0,-1 0 0,1 1 0,-1-1 0,0-1 0,0 1 0,-10 7 0,-2 2 11,-2-2 0,1 0-1,-38 17 1,51-27-55,1 0 0,-1-1 0,0 1-1,0-1 1,1 0 0,-1-1 0,0 1 0,0-1 0,0 1 0,-7-1 0,14-17-331,1 13 328,0 1 0,0-1 0,1 1 0,-1 0 0,1 0 1,-1 0-1,1 0 0,0 1 0,0 0 0,0 0 0,0 0 0,0 1 1,1-1-1,8 0 0,12-1-246,45 1 0,-62 2 196,-5 0 106,0 0-1,0 1 1,-1-1-1,1 1 0,0 0 1,-1 0-1,1 0 1,-1 1-1,1-1 1,-1 1-1,0 0 1,1 0-1,-1 0 0,0 0 1,0 1-1,-1-1 1,1 1-1,0-1 1,-1 1-1,1 0 0,-1 0 1,0 1-1,0-1 1,0 0-1,-1 0 1,1 1-1,-1-1 0,0 1 1,0 0-1,1 4 1,2 12 194,0 1 0,-2-1 0,0 1 0,-2 24 0,0-36-162,-1-2-19,1 0 0,-1 0-1,0 0 1,-1 0 0,0-1 0,0 1-1,0 0 1,-1-1 0,0 1 0,0-1-1,-1 0 1,0 0 0,0 0 0,0-1-1,-1 1 1,0-1 0,0 0 0,0 0-1,0-1 1,-1 1 0,0-1 0,0-1-1,0 1 1,-10 4 0,1-2-166,-1 0 0,1 0 1,-1-2-1,0 0 0,0 0 1,0-2-1,0 0 0,0-1 0,-28-1 1,43 0 82,0-1 0,0 1 0,0 0 0,0-1 0,0 1 0,0 0 0,0-1 0,0 1 0,0-1 0,0 1 0,0-1 0,1 0 0,-1 1 0,0-1 0,0 0 0,1 0 1,-1 0-1,0 1 0,1-1 0,-1 0 0,1 0 0,-1 0 0,1 0 0,0 0 0,-1 0 0,1 0 0,0 0 0,0 0 0,-1-2 0,0-35-2015,1 29 1069,0-34-3669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13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5090,'-1'3'10248,"-4"10"-9312,-5 3-635,1 2 0,0-1-1,1 1 1,1 0 0,1 1 0,1 0-1,-6 32 1,6 3 358,1 80 0,4-128-630,0-1 0,0 1 0,1 0 0,-1-1-1,1 1 1,1-1 0,-1 1 0,1-1-1,0 0 1,0 1 0,5 7 0,-5-10-24,1 0-1,-1-1 1,1 1 0,-1-1 0,1 1 0,0-1 0,0 0 0,0 0 0,0 0 0,0-1-1,1 1 1,-1-1 0,0 0 0,1 0 0,-1 0 0,1 0 0,-1 0 0,1-1-1,5 1 1,-3-1-25,1 1 0,0-1 0,-1-1 0,1 1 0,0-1-1,-1 0 1,1-1 0,-1 1 0,1-1 0,-1-1 0,0 1 0,0-1-1,0 0 1,6-4 0,-3 0-154,-1 0 1,0-1-1,0 0 0,0 0 1,-1-1-1,-1 0 1,11-18-1,-7 8-101,-1-1 0,-1-1-1,0 0 1,-2 0 0,0 0 0,-2 0-1,0-1 1,-2 0 0,0 0 0,-1 0 0,-2 0-1,-3-27 1,4 45 392,-1 0-1,0 1 1,0-1 0,0 0-1,0 1 1,-1-1-1,1 1 1,-1-1-1,0 1 1,0 0 0,0 0-1,-1 0 1,1 0-1,-1 0 1,0 0-1,1 1 1,-1-1 0,0 1-1,0 0 1,-1 0-1,1 0 1,0 0-1,-1 1 1,1-1 0,-1 1-1,0 0 1,1 0-1,-1 0 1,0 0 0,0 1-1,0-1 1,-7 2-1,-3-2 115,-1 1-1,1 1 1,0 1-1,0 0 1,0 1-1,0 0 0,-22 9 1,28-9-875,22-8-10680,11-4 3678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14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4530,'0'0'9319,"0"-17"-5104,2 59-2946,12 68 0,-1-10-456,-10-66-576,-2-5-73,2 0-1,1 0 1,1 0 0,1 0 0,15 39-1,-20-65-164,0 0 1,0 0-1,1 0 0,0 0 0,-1-1 0,1 1 0,0 0 0,0-1 0,1 0 0,-1 1 0,0-1 0,1 0 0,0 0 1,-1 0-1,1-1 0,0 1 0,0-1 0,0 1 0,0-1 0,0 0 0,0 0 0,0 0 0,0-1 0,0 1 1,1-1-1,-1 0 0,0 1 0,5-2 0,-3 0-44,0 0 0,0 0 0,0 0 0,0-1 0,0 0 0,-1 0 0,1 0-1,-1-1 1,1 1 0,-1-1 0,0 0 0,0-1 0,0 1 0,0 0 0,-1-1 0,6-6 0,5-11-323,-1 0 0,-1-1 0,0 0 0,-2-1-1,-1 0 1,0-1 0,9-45 0,-10 18 648,-1 0 0,0-93 0,-8 143-248,1 1 1,0 0-1,-1-1 1,1 1-1,0 0 1,-1-1-1,1 1 0,-1 0 1,1 0-1,0-1 1,-1 1-1,1 0 0,-1 0 1,1 0-1,-1 0 1,1-1-1,-1 1 1,1 0-1,-1 0 0,1 0 1,-1 0-1,1 0 1,-1 0-1,1 0 0,-1 0 1,1 1-1,0-1 1,-1 0-1,1 0 1,-1 0-1,1 0 0,-1 1 1,1-1-1,-1 0 1,1 0-1,0 1 0,-1-1 1,1 0-1,0 1 1,-1-1-1,1 0 1,0 1-1,-1-1 0,1 1 1,0-1-1,0 0 1,0 1-1,-1-1 0,1 1 1,0-1-1,0 1 1,0 0-1,-5 12 83,1 0 0,1 0 0,0 1-1,1-1 1,0 1 0,1 0 0,1-1-1,1 18 1,-1-12-3,0-15-106,0 1 0,0-1 0,1 0 1,0 1-1,0-1 0,0 0 0,0 1 0,1-1 1,-1 0-1,1 0 0,0 0 0,1 0 1,-1 0-1,0-1 0,1 1 0,0-1 0,0 0 1,4 4-1,-2-3 31,1 0 0,0 0 0,0 0 0,0-1 0,1 0 0,-1 0-1,1 0 1,-1-1 0,1 0 0,13 2 0,-9-3-329,-1 0-1,1-1 0,0 0 0,0 0 1,0-1-1,20-5 0,-24 5-366,0-1 1,0 0-1,0-1 0,-1 0 0,1 0 0,-1 0 0,0-1 0,0 0 0,0 0 1,6-6-1,13-19-9151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38.1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30 1873,'-3'6'11728,"4"-8"-11703,-1 0 0,1 0 0,0 0 0,0 0 0,-1 1 0,1-1 0,1 0 0,-1 1 0,0-1-1,0 0 1,1 1 0,-1 0 0,0-1 0,1 1 0,0 0 0,-1 0 0,1-1 0,0 1 0,-1 1 0,1-1 0,0 0 0,0 0 0,0 1 0,0-1 0,0 1 0,0-1 0,0 1 0,0 0 0,0 0 0,2 0 0,-4 0 87,4 0 65,0 0 0,0 0 0,0 0 1,0 1-1,-1 0 0,1 0 0,0 0 1,4 2-1,15 10 239,-2 1-1,0 1 1,-1 1 0,27 26-1,-19-15-235,-20-20-105,-1-1 1,0 1 0,0 0-1,7 11 1,34 25 239,-25-16-167,2-1 0,1-1 0,31 22 0,11 11 31,77 86-14,-29-34-77,-79-75-76,-23-23-4,-1 1 1,-1 0-1,15 18 1,-18-19-5,1-1 0,0 0 0,22 16 0,9 10 14,130 138 121,-158-160-112,-1 2 0,0 0 1,14 27-1,19 28 45,120 164 59,-17-36 88,-120-167-201,1-1 1,2-1-1,48 37 1,23 22 19,40 35 11,28 28-7,-108-72-9,-51-64-27,2 0 1,-1-1-1,2-1 1,0 0-1,18 15 1,92 83 10,-49-41-5,-48-44-2,-1 1 0,-1 1 0,25 39 1,-12-15 36,-26-46 179,-8-18-2294,-8-19-7063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7.1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12038,'0'0'1616,"116"0"-1904,-87 0-1345,9 0-2016,4 0-2082</inkml:trace>
  <inkml:trace contextRef="#ctx0" brushRef="#br0" timeOffset="1">1347 40 13286,'0'0'2673,"61"3"-2224,-51-3-449,12 0-305,4 0-991,6-3-161,-6-8-944,-4-4-1265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7.5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 5442,'0'0'8773,"148"15"-8773,-113-15-81,10 0-271,3 0-1312,7 0-1234,6 0 17,3 0-673</inkml:trace>
  <inkml:trace contextRef="#ctx0" brushRef="#br0" timeOffset="1">779 3 6659,'0'0'7475,"199"-3"-6882,-157 3-49,0 0-544,0 0-336,-4 0-336,7 0-833,0 0-2065,7 0-1664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7.8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67 11957,'0'0'2642,"86"11"-2674,-50-11-1777,6 0-3474</inkml:trace>
  <inkml:trace contextRef="#ctx0" brushRef="#br0" timeOffset="1">480 0 12694,'0'0'1953,"176"6"-2482,-127-6-1007,-1 0-1442,-3 0-1840</inkml:trace>
  <inkml:trace contextRef="#ctx0" brushRef="#br0" timeOffset="2">1184 43 6611,'0'0'3234,"202"50"-6868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8.2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6563,'0'0'6979,"199"0"-6002,-157 0-321,-10 0 32,-6 0-31,-13 0-449,-7 0-160,-6 5-2145,-16-2-833,-26-3-2176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27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94 131 2545,'0'0'1267,"2"-4"-621,0 1-323,-1 1 0,1-1-1,0 1 1,0-1 0,-1 1 0,2 0 0,-1 0 0,0 0-1,0 0 1,6-3 974,-15-13 7798,1 25-9089,1 2 1,1-1-1,-1 0 1,1 1-1,1 0 1,0 0-1,0 0 1,-2 13-1,-3 23 268,2 1-1,2-1 1,2 66-1,2-107-254,0-1 0,1 0 0,-1 0 0,1 0 0,-1 0 0,1 0 0,0 0 0,0 0 0,0 0 0,0-1 0,1 1 0,-1 0 1,1 0-1,0-1 0,0 1 0,0-1 0,0 0 0,0 0 0,0 1 0,1-1 0,-1-1 0,1 1 0,-1 0 0,1-1 0,0 1 0,0-1 0,-1 0 0,1 0 0,0 0 0,0 0 0,0 0 0,0-1 0,4 1 0,2 0-67,-1 0 0,0-1 0,1 0 0,-1 0-1,1-1 1,-1 0 0,0-1 0,1 0 0,-1 0 0,0-1 0,14-6 0,-2-3-261,0 0 1,0-2-1,-2 0 1,33-32 0,61-78-871,9-10 1018,-102 115 441,0 1-1,2 1 1,0 1 0,44-26-1,-64 42-251,0-1 1,0 1-1,0-1 0,0 1 1,0-1-1,0 1 0,0-1 1,0 1-1,1 0 0,-1 0 0,0 0 1,0 0-1,0 0 0,1 0 1,-1 0-1,0 0 0,0 0 1,0 0-1,0 1 0,1-1 0,-1 0 1,0 1-1,0-1 0,0 1 1,0-1-1,1 2 0,0 0 3,-1-1 1,1 1-1,-1 0 0,1 0 0,-1 1 1,0-1-1,1 0 0,-1 0 0,-1 1 0,1-1 1,0 0-1,0 4 0,2 10 36,-1 1 0,0-1 0,-2 20 0,0-21-13,1 224 500,-1-235-549,0 1-1,0-1 1,0 1-1,-1-1 1,0 0-1,0 1 1,0-1-1,0 1 1,0-1-1,-1 0 1,0 0-1,0 0 1,0 0-1,-1 0 1,1 0-1,-1-1 1,0 1-1,0-1 1,-4 4-1,1-3-9,1-1 0,0 0 0,-1 0 1,0-1-1,1 0 0,-1 0 0,0 0 0,0 0 0,-1-1 0,1 0 0,0 0 1,0-1-1,-9 0 0,9 0-48,0 0 0,0 0 0,0 0 0,0-1 1,0 0-1,0 0 0,1 0 0,-1-1 0,0 0 1,1 0-1,-1 0 0,1-1 0,0 0 0,0 0 0,0 0 1,0-1-1,0 0 0,1 0 0,-8-7 0,-182-188-1131,155 152 1044,26 31-19,0 0 0,-25-22 0,33 34 152,0 0-1,0 0 0,0 1 0,0 0 0,-1 0 1,1 0-1,-1 1 0,0 0 0,0 0 0,0 0 1,0 1-1,-12-2 0,14 3 17,0-1 0,0 1 0,-1 0-1,1 1 1,0-1 0,0 0 0,0 1 0,0 0-1,0 0 1,0 1 0,1-1 0,-1 1 0,0-1-1,0 1 1,1 0 0,-1 1 0,1-1 0,0 0 0,-3 4-1,-1 3 15,0 0 1,1 0-1,0 1 0,1 0 0,-7 19 0,12-29-23,-12 27-18,3 0 0,0 1 0,1 0-1,-4 38 1,6 11-4376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9.5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43 6 896,'0'0'5326,"29"-2"1106,-35 1-6066,1 0 1,-1 0-1,1 1 0,-1 0 1,1 0-1,-1 0 1,-7 1-1,-6 1 2711,26-2-2760,430 0-79,-438 4-1521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30.2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 1745,'4'-5'11261,"11"46"-10721,-3-1 0,-1 1 0,-1 1 0,-3 0 0,3 52 0,4 20 457,-12-104-937,0 0 0,0 0 1,1-1-1,0 1 1,1 0-1,7 14 1,-10-22-49,0-1 0,0 1 1,0 0-1,1 0 0,-1-1 0,0 1 1,1-1-1,-1 1 0,1-1 0,-1 0 1,1 1-1,0-1 0,0 0 0,-1 0 1,1 0-1,0 0 0,0-1 0,0 1 1,0 0-1,0-1 0,0 0 0,0 1 1,0-1-1,0 0 0,0 0 0,0 0 1,0 0-1,0 0 0,0-1 0,0 1 1,0 0-1,0-1 0,0 0 0,0 1 1,0-1-1,0 0 0,0 0 1,0 0-1,-1 0 0,3-2 0,7-7-99,-1 0 0,0-1 0,-1 0-1,0 0 1,0-1 0,-1 0 0,11-25 0,0 4-446,8-12-194,-1-1 0,-3-1 0,-3-1-1,22-71 1,-36 99 1064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30.8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221 65 5026,'0'0'5296,"-16"-31"-3287,13 27-1992,0 1 1,-1 1-1,1-1 0,-1 0 0,0 1 1,0 0-1,0 0 0,0 0 1,0 0-1,-1 0 0,1 1 1,0 0-1,-1 0 0,1 0 0,-8 0 1,0 0-27,1 1 1,-1 0 0,1 0-1,-1 1 1,-12 3 0,22-3 18,-1 0 0,1 0 0,0 1 0,0-1 0,0 1 0,0-1 0,0 1 0,0 0 1,1 0-1,-1 0 0,1 0 0,-1 0 0,1 0 0,0 0 0,0 1 0,-1-1 0,2 0 0,-1 1 0,-1 3 0,-10 47 77,9-28 54,1-1 1,1 1-1,4 42 0,-3-66-145,1 1 0,-1-1-1,1 1 1,-1-1-1,1 1 1,0-1-1,-1 0 1,1 1-1,0-1 1,0 0-1,0 0 1,0 0 0,0 1-1,1-1 1,-1 0-1,0 0 1,0-1-1,1 1 1,-1 0-1,0 0 1,2 0-1,2 1 11,0 0-1,1-1 1,-1 1-1,0-1 0,1-1 1,7 2-1,-6-2-551,0 0 1,-1 0-1,1 0 1,0-1-1,0 0 1,0 0-1,0-1 1,-1 0-1,1 0 1,6-3-1,-2-5-3474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31.3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213 31 4834,'0'0'4530,"-4"-3"-3889,0-1-540,0 1 0,0 1 0,0-1 0,-1 0 0,1 1 0,-1 0 0,0 0 0,0 1 0,1-1 0,-1 1 0,0 0 0,0 0 0,0 1 0,0-1 0,-1 1 0,1 0 0,0 0 0,0 1 0,0 0 0,0 0 0,0 0 0,0 0 0,0 1 0,1 0 0,-1 0 0,0 0 0,1 0 0,0 1 0,-1 0 0,1 0 0,0 0 1,0 0-1,1 1 0,-1 0 0,1-1 0,0 1 0,-5 8 0,2-2 54,1 0 1,1 1 0,0-1-1,0 1 1,1 0-1,1 0 1,0 0 0,0 1-1,1-1 1,1 0 0,0 15-1,0-18-48,1-1 0,0 1 1,0-1-1,1 1 0,0-1 0,0 0 0,1 0 0,0 0 1,0 0-1,1-1 0,-1 1 0,1-1 0,1 0 0,-1 0 1,1 0-1,0 0 0,9 6 0,-5-5-114,1-1 0,0 0 0,0 0 0,1-1 0,0-1 0,0 0-1,0 0 1,0-1 0,18 3 0,-13-4-1512,0-1-1,-1-1 0,27-2 1,-17-2-7555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3.5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1969,'0'0'4442,"13"12"-53,74-12-3760,19 0-2060,-36 0-3869,-60 0 3211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3.9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3009,'0'0'2028,"7"0"-1796,152 0 4482,-87 0-9817,-60 0 3200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4.3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44 2913,'0'0'3140,"12"-2"-2558,101-6-176,-26-9-399,-4 1-3685,-70 15 2277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4.6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3105,'0'0'3303,"6"0"-3020,111 0 2797,-34 0-8388,-74 0 1725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5.0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5491,'0'0'528,"96"6"-720,-86-6-321,-4 0 513,1 0 0,2 0-96,-2 0 96,-1 0 176,1 0-176,-4 0-208,3 0-1184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5.3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5843,'0'0'2985,"51"3"-947,146-3-5850,-165 0 1240</inkml:trace>
  <inkml:trace contextRef="#ctx0" brushRef="#br0" timeOffset="1">412 7 3714,'0'0'5258,"36"0"-3697,102 12-1996,-45-10-3615,-61-2 1732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51 108 2113,'0'0'2454,"20"-17"-1976,5-3-182,50-50 13521,-82 70-12000,-10 6-2369,9 3 593,-1 0 1,2 1-1,-1 0 1,1 0-1,1 1 1,-7 14-1,-28 73 2,30-63-18,1 0-1,2 0 1,1 1-1,-3 57 1,9 148 460,3-209-383,0-1-1,3 1 1,0-1-1,2 0 1,2 0-1,1-1 1,14 31-1,-16-43-73,1-1-1,0 0 0,1-1 1,1 0-1,0 0 1,2-1-1,-1-1 1,2 0-1,0-1 1,0 0-1,2-1 1,31 19-1,-37-26 1,-1-1 0,2 0 0,-1 0 1,0-1-1,1-1 0,-1 0 0,1 0 0,16 0 0,22-1-5974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5.7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1697,'0'0'10132,"23"0"-10084,-10 0-96,-1 0 48,1 0-1072,0 0-289,3 0-47,0 0-881,4 0-2930</inkml:trace>
  <inkml:trace contextRef="#ctx0" brushRef="#br0" timeOffset="1">521 32 896,'0'0'5027,"129"12"-4931,-107-12-96,-3 0-80,1 0-625,5 0-31,1 0-1169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6.1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9 10405,'0'0'592,"141"0"-992,-122-3 336,1 0 32,-4 0-705,0 3-287,0 0-193,3 0-1744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6.4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3490,'0'0'8051,"83"8"-7779,-57-8-272,0 3-32,3 0-480,-1-3-608,5 3-129,-1 0-80,0 0-1744</inkml:trace>
  <inkml:trace contextRef="#ctx0" brushRef="#br0" timeOffset="1">811 35 2209,'0'0'10405,"45"0"-10405,-23 0-753,4 0-1071,6-5-658,-3-7-3856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26.8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18 13030,'0'0'352,"170"-3"-352,-138 0-144,0 0-400,-3 3-305,0 0-655,0-3 223,0 0-400,3 0-2497</inkml:trace>
  <inkml:trace contextRef="#ctx0" brushRef="#br0" timeOffset="1">910 15 10405,'0'0'2209,"116"5"-2209,-84-5-544,7 0-1073,3 0-688,-1 0 496,-2 0-4210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42.1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4690,'0'0'3482,"3"55"1280,-1-53-4725,0 0 1,0-1-1,0 1 1,0-1-1,0 1 1,0-1-1,1 0 0,-1 1 1,0-1-1,1 0 1,-1-1-1,0 1 1,1 0-1,-1-1 0,5 1 1,38 3 601,1019-4 2306,1028-3-2283,-1752 21-697,124-3 107,365-1-42,-104-2-596,-498 13 425,-13-1-156,-96-17-87,71 3-181,156 7 375,1696-23-47,-1999 4 72,1-3-1,68-15 1,-69 11 148,1 1 0,73-3 0,-87 11 9,70 0-268,175 20 0,-225-13 182,1-2-1,0-2 1,78-6 0,-2-23 873,-86 17-1020,48-15 0,-14 2 398,-58 19-164,0 1 0,0 1 1,0 0-1,1 1 0,20 3 0,-17-1-15,0-1 0,0-1 1,20-2-1,17-4 852,91 3 1,-96 3 3006,-76 0-6136,-2 0-876,-10 0-2385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44.7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1 192 6035,'0'0'6045,"3"-14"-5354,10-43 43,-5 72 3798,22 96-4035,-16-47-162,8 37 212,41 112 1,-58-199-473,1 0-1,0 0 1,1 0 0,1-1-1,18 24 1,-21-32-65,-1 0 0,1 0 0,0 0 0,0-1 0,1 0 0,-1 0 0,1 0 0,0-1 0,0 0 0,0 0 0,1 0 0,-1-1 0,1 0 0,-1 0 0,10 1 0,-9-2-1,0 0 0,0 0 0,0-1-1,1 0 1,-1-1 0,0 1 0,0-2 0,0 1-1,0-1 1,-1 0 0,1 0 0,12-6 0,-12 3-35,1 0 1,-1-1 0,0 0-1,-1 0 1,1 0 0,-1-1-1,-1 0 1,1 0 0,7-15-1,5-10-391,-2 0 0,-2 0 0,20-67 0,17-109-703,-45 180 1120,-1-5 0,0 0-1,-2 0 1,-2 0-1,-5-64 1,3 95-12,0-1 1,0 1 0,-1 0 0,1 0 0,0 0-1,-1 0 1,0 0 0,1 0 0,-1 1-1,0-1 1,0 0 0,0 1 0,0 0-1,0-1 1,0 1 0,0 0 0,0 0-1,-1 0 1,1 0 0,0 1 0,-1-1-1,1 0 1,-1 1 0,1 0 0,-1 0-1,1-1 1,-1 1 0,1 1 0,0-1-1,-1 0 1,1 1 0,-1-1 0,1 1-1,0 0 1,-1 0 0,1-1 0,0 2-1,0-1 1,-1 0 0,1 0 0,-3 3 0,0 5 57,0 0-1,0 0 1,1 0 0,0 0 0,1 1 0,0-1 0,0 1 0,1 0 0,0 0 0,0 20 0,0 13 516,5 50 1,-3-89-544,0 0 0,0 0 0,1 0 0,0 1 0,0-1 0,0 0 0,0 0 0,0-1 0,1 1 0,0 0 0,0 0 0,0-1 0,0 1 0,0-1 0,1 0 0,0 1 0,-1-1 1,1 0-1,0-1 0,1 1 0,-1-1 0,0 1 0,1-1 0,-1 0 0,1 0 0,4 2 0,6 0-88,-1-1 0,1 0 0,0-1 0,-1 0 0,1-1 1,20-1-1,-29 0-111,-1 0 0,1-1 1,-1 1-1,0-1 1,1 1-1,-1-1 0,0 0 1,1-1-1,-1 1 1,0-1-1,0 0 0,0 0 1,4-3-1,-5 2-311,-1 1 1,1 0-1,-1-1 0,0 1 0,1-1 0,-1 0 1,-1 0-1,1 0 0,0 0 0,-1 0 1,2-3-1,2-19-8545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45.3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0 117 2577,'0'0'6569,"16"-16"-476,-16 45-5296,-1-2 182,6 48 1,-4-68-917,0 0 0,0 0 0,1-1 0,0 1 0,0 0 0,1-1 0,0 0 0,0 1 0,0-1 0,1-1 0,0 1 0,6 6 0,-9-10-74,2 0 0,-1 0 0,0 0 0,0 0 0,1 0 0,-1-1 0,1 1 0,-1-1 0,1 0 0,-1 0 0,1 0 0,0 0 0,0 0 0,0 0 0,0-1 0,-1 1 0,1-1 0,0 0 0,0 0 0,0 0 0,0 0 0,0-1 0,0 1 0,0-1 0,-1 0 0,5-1 0,-3 0-59,1 0 1,-1 0 0,0-1 0,0 0-1,0 0 1,0 0 0,0 0-1,0 0 1,-1-1 0,1 0-1,-1 0 1,0 0 0,-1 0 0,4-5-1,2-9-515,-1 1-1,0-1 1,-1 0-1,-1-1 0,-1 0 1,-1 1-1,0-1 1,-2 0-1,0-1 0,-1 1 1,-4-33-1,4 51 669,-1-1 0,1 1 0,-1-1-1,0 0 1,1 1 0,-1 0 0,0-1 0,0 1 0,0-1-1,0 1 1,0 0 0,0 0 0,0-1 0,-1 1 0,1 0-1,0 0 1,-1 0 0,1 1 0,0-1 0,-1 0-1,0 0 1,1 1 0,-1-1 0,1 1 0,-1-1 0,1 1-1,-1 0 1,0 0 0,1 0 0,-1-1 0,0 2 0,1-1-1,-1 0 1,0 0 0,1 0 0,-3 1 0,-1 0 193,0 0 0,0 0 1,1 0-1,-1 1 1,1 0-1,-1 0 1,1 0-1,-1 0 0,1 0 1,0 1-1,-5 3 1,0 3-476,-18 20 1402,18-10-8746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45.9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108 0 3618,'0'0'9849,"-5"9"-8616,-8 10-988,1 1 1,1 1-1,0 0 0,2 1 0,1 0 0,0 0 1,2 1-1,1-1 0,-5 39 0,3 22 692,5 113 0,3-115-445,-1-65-406,0-1 0,1 1 1,1 0-1,1-1 0,0 0 0,1 1 0,0-2 0,10 23 0,-11-31-103,1 0 0,-1 0-1,1-1 1,0 1 0,0-1 0,1 0 0,-1 0-1,1-1 1,0 1 0,1-1 0,-1 0-1,1-1 1,-1 1 0,1-1 0,0 0 0,0 0-1,1-1 1,-1 0 0,1 0 0,-1-1 0,1 1-1,9-1 1,-11 0-192,0 0 1,1-1-1,-1 0 0,1 0 1,-1-1-1,0 0 0,1 1 0,-1-2 1,0 1-1,0-1 0,0 1 0,0-1 1,0-1-1,0 1 0,7-6 1,-6 3-437,-1 0 0,0 0 0,0-1 0,-1 1 0,1-1-1,-1 0 1,-1 0 0,1-1 0,-1 1 0,0-1 0,2-8 0,10-39-7676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46.3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 1 6531,'0'0'7571,"0"19"-6282,-12 145 887,0-29-780,11 116 272,0-244-1646,1-1 0,1 1 0,-1 0 0,1-1 0,0 1 0,1-1 1,0 1-1,0-1 0,0 1 0,1-1 0,0 0 0,0 0 0,4 6 0,-4-8-64,1-1 0,-1 0 0,0 0 0,1 0 0,0 0 0,0-1 0,0 1 0,0-1 0,0 0 0,0 0 0,1-1 0,-1 1 0,0-1 0,1 0 0,-1 0 0,1 0 0,0-1 0,-1 1 0,8-2 0,-5 2-253,-1-1 0,0-1 0,0 1 0,0-1 0,0 0 0,1 0-1,-1-1 1,0 0 0,6-3 0,-9 3-130,0 1-1,-1-1 1,1-1 0,-1 1-1,1 0 1,-1 0-1,0-1 1,0 1 0,0-1-1,0 0 1,-1 0-1,1 0 1,-1 0 0,1 0-1,-1 0 1,0 0-1,0 0 1,0 0 0,0-5-1,0-15-7062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46.6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41 10005,'0'0'4258,"171"0"-4242,-123-3-32,-6-15-1265,-10-2-3313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3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69 4498,'0'0'3967,"0"-5"-3879,0 0-76,0 4-10,0-1-1,0 1 1,1-1 0,-2 0 0,1 1 0,0-1-1,0 0 1,0 1 0,-1-1 0,1 1-1,-1-1 1,1 1 0,-1-1 0,0 1 0,0-1-1,0 1 1,1 0 0,-3-2 0,-5-17 494,0 12 5588,8 8-6003,-2 106 777,5 129 1056,-3-233-1895,0 1-1,1-1 1,-1 0-1,1 1 1,0-1-1,0 0 1,0 0-1,0 1 1,0-1-1,0 0 1,0 0-1,1 0 1,-1 0-1,1 0 1,0-1-1,-1 1 1,1 0-1,0-1 1,0 1 0,0-1-1,0 0 1,0 1-1,0-1 1,0 0-1,1 0 1,-1-1-1,0 1 1,1 0-1,-1-1 1,0 1-1,1-1 1,-1 0-1,1 0 1,4 0-1,-1 0 18,0-1 0,0 0 0,0 1 0,0-2 0,0 1 0,0-1 0,0 0 0,0 0 0,0-1 0,-1 1 0,1-1-1,8-7 1,-8 5-22,-1 0-29,0 0 0,0 0 0,1 1 0,-1 0 0,1 0 0,0 0 0,0 1 0,0 0 0,1 0 0,-1 0 0,1 1 0,0 0 0,0 0 0,-1 1 0,1 0 0,0 0 0,8 0 0,-12 1 22,0-1 1,0 1-1,0 0 0,0 1 0,0-1 0,0 0 1,0 1-1,0 0 0,0-1 0,-1 1 0,1 0 0,0 0 1,0 1-1,-1-1 0,1 1 0,-1-1 0,1 1 1,-1 0-1,0 0 0,1 0 0,-1 0 0,0 0 0,0 1 1,-1-1-1,1 0 0,0 1 0,-1 0 0,0-1 0,1 1 1,-1 0-1,0 0 0,0-1 0,-1 1 0,1 0 1,-1 0-1,1 0 0,-1 0 0,0 0 0,0 0 0,0 0 1,-1 3-1,1 4-23,1-2 51,0 0 0,-1-1 0,0 1 0,-1-1 0,1 1 0,-1-1 0,-1 1 0,0-1 0,0 1 0,0-1 0,-1 0 0,0 0 0,0 0 0,-1 0 0,1-1-1,-2 0 1,-5 9 0,-2-3 38,1 0 0,-1-1-1,-1 0 1,0-1-1,-16 11 1,22-18-288,0 1 1,1-1-1,-1 0 0,-1 0 1,1-1-1,0 1 1,0-2-1,-1 1 0,1-1 1,-1 0-1,0-1 0,1 0 1,-14-1-1,18 0-121,1 0-1,-1 0 1,0-1 0,1 1-1,-1 0 1,1-1-1,0 0 1,0 1-1,-1-1 1,1 0-1,0 0 1,1 0 0,-1-1-1,0 1 1,1 0-1,-1-1 1,1 1-1,-1-1 1,1 1 0,0-1-1,-1-5 1,-3-3-2118,-10-22-4160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47.0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 1 10613,'0'0'5410,"135"205"-4337,-90-112-369,3 11-320,-6 6 913,-20 8-561,-22 1-736,-9-4-272,-52-5-1249,-17-9-239,-8-14-1426,-8-17-3985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2.2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189 1 3394,'-13'0'10091,"-38"3"-10237,47-2 61,-1 0-1,1 0 0,0 0 1,-1 1-1,1 0 0,0 0 0,0 0 1,0 0-1,0 1 0,1 0 1,-1-1-1,1 1 0,0 1 0,-1-1 1,1 0-1,-5 8 0,-47 34-6100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3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 11 4930,'0'0'5133,"-9"-2"-5007,-4 0-90,-32-3 528,20 5-361,16-1-50,0 0 0,1 1 0,-1 0 1,0 1-1,1 0 0,-1 0 0,1 1 0,-1 0 1,1 1-1,0-1 0,0 2 0,0-1 0,-15 9 1,-16 13-408,26-18-44,0 0 1,1 1 0,0 1-1,0 0 1,-14 15-1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3.7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377 1 6147,'0'0'3473,"-126"69"-2976,91-46-225,-7 9 320,-3 6 112,0 2-544,10-2-64,6-9 49,16-3-145,7-9-305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4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195 1 4386,'0'0'7342,"-10"8"-7230,-43 61-1,-63 92-1777,101-135 76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4.6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162 0 4802,'0'0'3858,"-23"194"-3314,1-142 305,-4 0-849,-6-5-16,3-7-1153,0-8-928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5.3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360 0 3506,'0'0'7811,"-58"29"-7010,26 3-17,-13 11-32,-6 18-368,-1 8 369,4 4-465,10-7-288,12-8-544,16-20-545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5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 1 6867,'0'0'6563,"3"20"-6019,-3 3-336,-3 9 545,-19 14-209,-11 3-512,-5 3 64,-1 0-96,1-8-400,5-10-769,14-8-783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6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231 0 5282,'-5'6'6713,"-7"12"-6127,1 0 1,0 0-1,1 1 0,-9 28 1,4-15-314,0-1 1,-35 51 0,31-54-1292,1 1-1,2 0 1,-14 35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6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235 0 4018,'16'3'10402,"-17"6"-10261,0 0-1,-1 0 1,0 0 0,0 0 0,-1 0-1,0-1 1,-1 1 0,1-1-1,-8 11 1,-49 70 110,57-85-234,-144 172-678,139-163 357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10677,'0'0'3970,"174"0"-3538,-126 0-160,-3 0-272,-13 0-304,-3 0-528,-7 0-1281,-6 0-2706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6.9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210 0 9044,'0'0'4946,"-74"180"-4209,45-123-449,-3 4-160,0-3-96,9-12-16,7-14-16,13-15-432,3-5 32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7.3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318 0 1921,'-20'9'11032,"18"-4"-10929,0 0 1,-1 0 0,0 1 0,0-1-1,0-1 1,0 1 0,-1-1 0,-4 6-1,-10 12 129,-76 111 409,-40 61-353,127-184-576,-7 12-27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7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252 1 9828,'0'0'4037,"-8"15"-3687,-33 58 308,-77 134 751,91-167-1388,11-18-1036,-23 44 0,36-53 153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8.0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257 1 11701,'0'0'4827,"-14"9"-4142,-83 128 564,50-66-1116,21-35-1103,2 2 0,-24 51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8.4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 1 6419,'0'0'6406,"-11"18"-4515,-79 81-258,39-36-1335,28-36-320,0 1 0,2 0-1,2 2 1,-22 40 0,39-66-209,1 1-1,-1 0 1,1 0 0,-1-1 0,1 1 0,1 0 0,-1 0 0,1 0 0,0 5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8.7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184 0 6915,'0'0'4861,"-4"32"-3020,3-26-1767,0 1 0,-1-1 1,0 0-1,0 0 0,-1 0 0,0 0 0,0 0 1,0 0-1,0-1 0,-1 0 0,-9 10 0,1 2 2,-20 26-348,-42 42-1,63-67 395,1-2-1405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55:59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138 1 5426,'0'0'5571,"0"40"-4579,-3-14-143,-19 6-145,-1 0-96,-2 0-47,2-1-449,4-10-96,3-1-32,9-9-352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09.8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 1 4866,'-8'8'13135,"8"0"-13624,13 41 824,2-1 0,25 53 0,-3-6 103,5 27-49,-20-52-202,3 0 0,55 106 0,-78-174-185,21 33 76,-22-35-78,-1 1 1,1-1 0,0 0 0,-1 1-1,1-1 1,-1 0 0,1 0-1,-1 1 1,1-1 0,0 0-1,-1 0 1,1 0 0,0 0-1,-1 0 1,1 0 0,0 0-1,-1 0 1,1 0 0,-1 0-1,1 0 1,0 0 0,-1 0-1,1-1 1,0 1 0,-1 0-1,1 0 1,-1-1 0,1 1-1,-1 0 1,1-1 0,-1 1-1,1-1 1,-1 1 0,1-1-1,-1 1 1,1-1 0,-1 1-1,0-1 1,1 0 0,13-2-41,-13 3 37,-1 0 0,1 0 1,0 0-1,-1 0 0,1 0 0,0 0 0,0 0 0,-1 0 0,1 0 1,0 0-1,-1 0 0,1-1 0,0 1 0,0 0 0,-1 0 1,1-1-1,-1 1 0,1 0 0,0-1 0,-1 1 0,1-1 1,-1 1-1,1-1 0,-1 1 0,1-1 0,-1 1 0,1-1 1,-1 1-1,1-1 0,-1 0 0,0 1 0,1-2 0,11-28-30,0 0 0,-2-1 0,-2 0 0,0 0 0,5-63 0,-3 29-155,26-266-810,-24 256 1145,-12 74-126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1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5475,'0'0'3206,"7"-18"6868,17 68-9709,-2 2-1,28 100 1,-15-40 137,-13-45-334,-7-18-37,2-1 1,2-1-1,36 64 0,-53-106-128,1-1 0,-1 0 0,1 0-1,0 0 1,0 0 0,0 0 0,0 0 0,1-1-1,0 0 1,-1 1 0,1-2 0,0 1 0,1 0-1,-1-1 1,0 0 0,1 1 0,-1-2 0,1 1-1,0-1 1,6 2 0,-9-3-5,-1-1 0,0 1 1,1-1-1,-1 1 0,0-1 0,1 1 1,-1-1-1,0 0 0,0 0 0,0 0 0,0 1 1,0-1-1,0 0 0,0 0 0,0-1 0,0 1 1,0 0-1,0 0 0,0 0 0,-1 0 1,1-1-1,-1 1 0,1 0 0,0-3 0,12-42 75,-11 34-42,17-87-191,10-195 1,-6 36 75,-17 248-178,-6 10 167,0 0 0,1-1 0,-1 1-1,0 0 1,0 0 0,1-1 0,-1 1 0,0 0-1,1 0 1,-1 0 0,0 0 0,0 0-1,1 0 1,-1-1 0,0 1 0,1 0 0,-1 0-1,0 0 1,1 0 0,-1 0 0,0 0-1,1 0 1,-1 0 0,0 0 0,1 1 0,-1-1-1,0 0 1,1 0 0,-1 0 0,0 0-1,1 0 1,-1 0 0,0 1 0,0-1 0,1 0-1,-1 0 1,0 0 0,0 1 0,1-1-1,-1 0 1,0 0 0,0 1 0,0-1 0,1 0-1,-1 1 1,0-1 0,0 0 0,0 1-1,0-1 1,0 0 0,0 1 0,4 51-6828,-4-18 2398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1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4002,'0'0'15017,"20"0"-14662,223 8-1024,-243-7 508,1-1 0,0 0 0,-1 0 1,1 1-1,-1-1 0,0 0 1,1 1-1,-1-1 0,1 1 1,-1-1-1,1 1 0,-1-1 0,0 1 1,1-1-1,-1 1 0,0-1 1,0 1-1,1-1 0,-1 1 1,0-1-1,0 1 0,0-1 1,0 1-1,0 0 0,1-1 0,-1 1 1,0-1-1,0 1 0,-1 0 1,1-1-1,0 1 0,0-1 1,0 1-1,0-1 0,-1 2 0,1 3-1828,0 9-4059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18 4898,'0'0'3471,"-5"-17"2142,-1 17-5488,-1 0-1,0 1 0,1 0 1,-1 0-1,0 0 0,1 1 0,0 0 1,-1 0-1,1 1 0,0-1 0,0 2 1,0-1-1,0 0 0,-7 7 1,6-3-73,1-1 1,-1 1-1,1 1 1,1-1 0,-1 1-1,1 0 1,1 0-1,-1 1 1,-3 10 0,-1 9 37,2-1 1,0 1 0,2 0 0,1 1-1,0 52 1,3-51 73,-1 3 89,2 0 0,1 0-1,2-1 1,6 33 0,-7-58-209,-1 0 1,1 1-1,0-2 1,1 1-1,0 0 1,0 0-1,0-1 1,1 0-1,0 1 1,0-1-1,0-1 1,1 1-1,0-1 1,0 0-1,0 0 1,1 0-1,0-1 1,0 1-1,0-1 0,0-1 1,1 1-1,-1-1 1,1-1-1,7 3 1,-6-3-36,-1 0 1,1 0-1,0-1 0,0 0 1,0-1-1,0 0 0,0 0 1,0 0-1,0-1 0,0-1 1,0 1-1,0-1 1,0-1-1,-1 1 0,1-1 1,-1 0-1,0-1 0,0 0 1,0 0-1,8-7 0,-8 5-99,0-1-1,0 0 0,-1 0 0,0-1 0,-1 0 1,1 0-1,-2 0 0,1-1 0,-1 1 0,0-1 0,-1 0 1,0 0-1,0-1 0,-1 1 0,0 0 0,0-17 1,-1 21 65,0-5-54,-1 0 0,1 0 1,-2 1-1,1-1 1,-1 0-1,-3-12 0,3 20 79,0 0 1,0-1-1,0 1 0,0 0 0,0-1 0,-1 1 0,1 0 1,-1 0-1,0 0 0,1 0 0,-1 1 0,0-1 0,0 0 0,0 1 1,0-1-1,-1 1 0,1 0 0,0-1 0,-1 1 0,1 0 0,0 1 1,-1-1-1,1 0 0,-1 1 0,1-1 0,-1 1 0,0 0 1,-4 0-1,0 0 46,0 1 1,0 0-1,1 0 1,-1 0-1,0 1 1,1 0-1,-1 1 1,1-1-1,0 1 1,-1 0-1,1 1 1,1-1-1,-1 1 1,0 1-1,1-1 1,0 1-1,-5 6 1,0-1 72,0 2-1,2-1 1,-1 1 0,1 0 0,1 1 0,0 0-1,-6 16 1,32-39-9734,-7-15 1761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1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5106,'2'-1'8193,"-1"0"-8154,-1 1 1,1 0-1,-1 0 1,1-1-1,0 1 1,-1 0-1,1 0 1,-1 0-1,1 0 1,-1 0-1,1 0 1,0 0-1,-1 0 1,1 0-1,-1 0 1,1 0-1,-1 1 1,1-1-1,-1 0 1,1 0-1,0 1 1,-1-1-1,1 1 1,4 7 104,0 0 0,-1 1 0,0 0 0,0-1 0,-1 1 0,-1 1 0,1-1 0,-1 0 0,0 11 0,3 4 163,11 68 746,15 63 400,-25-135-1290,0 0 0,1-1 0,1 1 0,1-1 0,13 22 0,-21-39-162,1 0-1,-1 0 0,0 0 0,0-1 1,1 1-1,-1 0 0,1-1 1,0 1-1,-1-1 0,1 1 1,0-1-1,0 0 0,0 0 1,0 0-1,0 0 0,0 0 1,0 0-1,0-1 0,0 1 0,0-1 1,1 1-1,-1-1 0,0 0 1,0 0-1,1 0 0,-1 0 1,0 0-1,0 0 0,0-1 1,1 1-1,-1-1 0,0 1 0,0-1 1,0 0-1,0 0 0,0 0 1,0 0-1,0 0 0,0-1 1,-1 1-1,1 0 0,0-1 1,-1 0-1,1 1 0,-1-1 0,1 0 1,-1 0-1,0 1 0,0-1 1,0 0-1,2-4 0,18-40-173,-2-1 0,-1 0 0,-3-1 0,11-59-1,21-69 152,-44 171-741,-1 7 10,0 20-853,-3 34-2929,-1-22 501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1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2977,'0'0'5958,"13"-6"1699,-14 22-6151,1-9-1285,-1 0 0,1 1-1,0-1 1,1 1 0,2 10 0,-3-17-204,1 1 0,-1 0 0,1 0 1,0-1-1,-1 1 0,1 0 0,0-1 0,0 1 0,0-1 1,0 1-1,1-1 0,-1 0 0,0 1 0,1-1 1,-1 0-1,1 0 0,-1 0 0,1 0 0,-1 0 0,1 0 1,0 0-1,-1-1 0,1 1 0,0 0 0,0-1 1,-1 0-1,1 1 0,3-1 0,0 1-20,0-1-1,-1 0 1,1 0-1,-1 0 1,1 0 0,0-1-1,-1 0 1,1 0-1,-1 0 1,1-1 0,-1 1-1,0-1 1,1 0-1,-1 0 1,0 0-1,0-1 1,3-2 0,-2-1-13,0 1 0,-1-1 0,1 1 1,-1-1-1,0-1 0,-1 1 0,0 0 1,0-1-1,0 0 0,2-10 0,-4 17 35,-1-1-1,1 0 0,-1 0 1,1 0-1,-1 0 0,0 0 1,0 0-1,1 0 1,-1 0-1,0 0 0,0 0 1,0 0-1,0 0 0,0 0 1,0 0-1,0 1 0,0-1 1,-1 0-1,1 0 1,0 0-1,0 0 0,-1 0 1,1 0-1,-1 0 0,1 0 1,-1 0-1,1 1 0,-1-1 1,1 0-1,-1 0 0,0 1 1,1-1-1,-1 0 1,0 1-1,-1-2 0,-2 1 63,0 0 1,-1 1-1,1-1 0,0 1 0,0 0 0,0 0 0,-6 0 0,-20 0-1615,7-1-947,22 1 2061,-1 0 0,1 1 0,-1-1 1,1 0-1,-1 1 0,1-1 1,-1 1-1,1-1 0,0 1 0,-1-1 1,1 1-1,0 0 0,0 0 1,-2 1-1,-10 16-7096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2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5491,'0'0'368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2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3618,'0'0'5680,"71"17"597,297 15-5933,0 0 0,52 4-252,1-31-139,-326-5 645,-95 0-688,-1 1 0,1 0 0,0-1 0,-1 1-1,1 0 1,-1-1 0,1 1 0,-1 0-1,1-1 1,-1 1 0,1-1 0,-1 1 0,0-1-1,1 1 1,-1-1 0,1 0 0,-1 1-1,0-1 1,0 0 0,1 1 0,-2-1-1,-67 20-5044,19-8 327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2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 4274,'0'0'2793,"-15"-1"-2350,-70-4 8951,86 8-9341,16 68 130,34 91 0,-14-50-47,-25-72-103,1-1 0,2-1 1,24 44-1,-38-81-51,-1 1 0,1-1 1,0 0-1,0 0 0,-1 1 0,1-1 0,0 0 0,0 0 1,0 0-1,0 0 0,0 0 0,0 0 0,0 0 0,1 0 1,-1-1-1,0 1 0,0 0 0,1-1 0,-1 1 0,0-1 1,1 1-1,-1-1 0,3 1 0,-3-2-3,0 1 0,1-1-1,-1 1 1,1-1 0,-1 0-1,0 1 1,1-1 0,-1 0 0,0 0-1,0 0 1,0 0 0,0 0-1,0 0 1,0 0 0,0-1 0,0 1-1,0 0 1,0-2 0,6-11-74,0 0 1,-1-1 0,5-22-1,-7 24 153,32-102-183,34-99-311,-32 118 231,-37 94 357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2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1201,'0'0'7149,"30"0"-4414,197 0-790,-227 0-2078,0 11-985,0-5-2887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2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4946,'0'0'5926,"0"-1"-5865,0 1 0,0 0 1,0 0-1,0 0 1,0 0-1,0-1 1,0 1-1,0 0 0,0 0 1,0 0-1,0 0 1,0-1-1,0 1 0,0 0 1,0 0-1,0 0 1,0 0-1,0-1 0,0 1 1,0 0-1,0 0 1,0 0-1,0 0 1,0-1-1,0 1 0,0 0 1,1 0-1,-1 0 1,0 0-1,0 0 0,0-1 1,0 1-1,0 0 1,0 0-1,1 0 0,-1 0 1,0 0-1,0 0 1,0 0-1,0 0 1,1 0-1,-1 0 0,0 0 1,0 0-1,0 0 1,0 0-1,1 0 0,-1 0 1,0 0-1,0 0 1,0 0-1,1 0 0,-1 0 1,178 0-1319,-178 12-5450,0-4 3252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28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55 1 2593</inkml:trace>
  <inkml:trace contextRef="#ctx0" brushRef="#br0" timeOffset="0.92">55 1 2593,'-45'142'2407,"35"-114"-743,44-28-685,33 0 1676,48 0-189,-39 0-4951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29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4786,'0'0'3444,"36"7"700,-23 6-3892,-1 0-1,0 1 1,-1 1 0,0 0 0,-1 1 0,-1 0 0,-1 0 0,10 25 0,3 21 99,15 66 0,-17-57-33,-15-53-282,12 36 82,-15-51-110,0 1 1,0-1 0,1 0-1,-1 0 1,1 0 0,0 0-1,0 0 1,0-1 0,0 1-1,1-1 1,-1 1 0,4 2-1,-5-5-14,0 1-1,0-1 1,0 0 0,0 0-1,-1 0 1,1 1-1,0-1 1,0 0-1,0 0 1,0 0-1,0 0 1,0-1-1,0 1 1,0 0 0,-1 0-1,1 0 1,0-1-1,0 1 1,0 0-1,0-1 1,-1 1-1,1-1 1,0 1 0,0-1-1,-1 1 1,1-1-1,0 0 1,-1 1-1,1-1 1,-1 0-1,1 1 1,-1-1 0,1 0-1,-1 0 1,1 0-1,-1 1 1,1-3-1,16-39-74,-14 31 20,16-44-604,16-83 0,9-27 165,-40 152 396,-4 12 97,0 0 1,1-1-1,-1 1 1,0 0 0,1 0-1,-1 0 1,0 0-1,1 0 1,-1 0-1,1 0 1,-1 0-1,1 0 1,0 0-1,-1 1 1,1-1-1,0 0 1,0 0-1,0 0 1,1 0 0,21-2-5006,-16 3 1141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2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5555,'0'0'3703,"-2"-8"-550,225 8-1502,-217 8-3925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5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47 3554,'0'0'10484,"-45"-12"-9699,65 12-705,15 0 64,7 0 240,6 0-352,-3 0 272,-3 0-304,-7-5-896,-9-4-1137,-10 3-2049,-3-8-4098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2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1 0 1265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30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1265,'61'-166'2425,"-48"133"-16,-15 39-2185,2-1 0,-1 1-1,1 0 1,-1 0 0,2 0 0,-1 0 0,1 0 0,0 0 0,0-1 0,3 11-1,1 7 177,24 298 1633,-29-315-2028,0-2 1,0 0 0,0 1 0,0-1 0,0 1 0,1-1 0,0 1 0,0-1 1,0 0-1,1 1 0,-1-1 0,1 0 0,0 0 0,0 0 0,4 5 0,-5-9-96,-1 0 0,0 0 0,1 0-1,-1-1 1,0 1 0,0 0 0,1 0-1,-1-1 1,0 1 0,0 0 0,1 0-1,-1-1 1,0 1 0,0 0 0,0-1 0,0 1-1,0 0 1,1-1 0,-1 1 0,0 0-1,0-1 1,0 1 0,0 0 0,0-1-1,0 1 1,0 0 0,0-1 0,0 1-1,0 0 1,0-1 0,0 1 0,-1 0-1,1-1 1,0 1 0,0 0 0,0-1-1,0-1-446,0-21-3524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3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3826,'0'0'6856,"19"0"-5733,197-6 57,-209 5-653,-2 0-1969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3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3970,'0'0'7168,"30"0"-5503,32-2-987,-40 0-536,1 1-1,-1 1 0,0 1 1,37 6-1,-31 7-334,-23-5-5809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3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2 4610,'0'0'3394,"-4"0"-3072,-8 0 158,8-1-271,0 1 1,-1 0-1,1-1 1,0 1 0,0 1-1,-1-1 1,1 1-1,0-1 1,0 1-1,0 1 1,0-1 0,0 0-1,0 1 1,0 0-1,0 0 1,0 0 0,1 0-1,-1 1 1,1-1-1,0 1 1,-1 0-1,1 0 1,-4 6 0,2 0-144,0 0 1,0 0-1,1 0 1,1 1-1,-1 0 1,1 0-1,1 0 1,0 0-1,1 0 1,-1 0-1,2 0 1,0 1-1,1 16 1,-1-25-62,0 19 183,1 0 0,0 0-1,1-1 1,7 25 0,-6-35-135,0 0 0,1-1 0,1 1-1,-1-1 1,1 1 0,1-1 0,0-1 0,0 1 0,1-1 0,8 8 0,-8-10-41,-1 0 0,1 0 1,0-1-1,0 0 0,0-1 0,1 1 0,0-1 1,-1-1-1,1 1 0,1-2 0,13 4 1,-7-3-41,1-1 0,-1-1 1,1-1-1,-1 0 1,27-4-1,-38 3 8,1-1-1,-1 1 1,0-1-1,0 0 1,-1 0 0,1-1-1,0 1 1,-1-1-1,1 0 1,-1 0-1,0 0 1,0 0 0,0 0-1,0-1 1,-1 1-1,0-1 1,1 0-1,-1 0 1,0 1-1,-1-2 1,3-7 0,3-6-212,-2 1 0,0-2 0,4-33 0,-8 38 235,0 0 0,0-1-1,-1 1 1,-1 0 0,0 0-1,-1 0 1,-1 0-1,-6-20 1,7 28 45,-1-1 0,0 1 0,0 0 0,-1 0 0,0 0 0,0 0 0,0 1 0,-1 0 0,1 0 0,-1 0 0,0 0 1,-1 1-1,1 0 0,-1 0 0,0 0 0,0 1 0,0-1 0,-1 2 0,-7-4 0,2 2 131,0 0-1,-1 1 1,0 0 0,1 1 0,-26-1-1,-10 11-1360,42-6 470,0 1 1,0-1 0,1 1-1,-1 0 1,1 1-1,-6 4 1,-5 4-3630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4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61 185 4322,'0'0'4896,"-9"-2"-4061,-2-1-581,-30-3 2266,54-7-2736,207-118-3450,-176 101 676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4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 4098,'0'0'3185,"-6"-23"3058,101 23-6101,-94 4-362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5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1649,'0'0'4047,"-14"9"3612,146-9-7266,-131 0-337,-1 32-51,0-24-4799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5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71 120 3265,'0'0'3399,"-1"-4"-2694,-6-43 1289,7 45-1987,0-1-1,-1 1 0,1 0 0,0 0 1,0 0-1,1-1 0,-1 1 1,0 0-1,1 0 0,-1-1 0,1 1 1,0 0-1,0 0 0,0 0 0,0 0 1,0 0-1,0 0 0,0 0 0,1 1 1,2-4-1,7 1-28,1 0 0,0 0 1,1 1-1,-1 1 0,1 0 0,-1 0 0,1 2 1,23 0-1,-26 0 39,-8 1 1,0 0 0,0-1-1,0 1 1,0 0 0,0 0-1,0 0 1,0 0 0,0 0-1,0 1 1,-1-1 0,1 0-1,0 1 1,-1-1 0,1 1-1,-1 0 1,0 0 0,1-1-1,-1 1 1,0 0 0,0 0-1,0 0 1,1 3 0,20 56 177,-18-47-58,0 2-47,-1 0-1,-1 0 0,0 0 1,-1 1-1,-1-1 0,-1 17 0,0 5 140,1-33-217,-1-1 0,0 0-1,0-1 1,-1 1 0,1 0 0,-1 0 0,0 0-1,1-1 1,-2 1 0,1-1 0,-5 6 0,-38 41 54,29-33-85,-9 8-18,-37 29 0,-10 10 23,65-57 27,0 1-1,0 1 0,1-1 1,0 1-1,-6 13 1,4 7-2673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5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2321,'0'0'2177,"10"0"2217,-11 5-4226,0-1 1,0 1-1,0 0 0,1-1 1,-1 1-1,1 0 0,0 0 1,1 6-1,-1-4 166,0 3-82,0-7-190,0-1 1,0 1-1,0 0 0,0 0 0,0-1 1,0 1-1,1 0 0,-1-1 0,1 1 1,0 0-1,2 4 0,-2-6-40,1 0 0,0 0 0,0 1 0,-1-1 0,1-1 0,0 1 0,0 0 0,0 0 0,0-1 0,0 1 0,0-1 0,0 0 0,1 1 0,-1-1 0,0 0 0,0 0 0,0 0 0,2-1 0,-2 1-32,-1-1 0,0 1 0,0-1 0,0 1 0,0-1 0,0 1 0,0-1 0,0 1 0,-1-1 0,1 0 0,0 0 0,0 0 0,0 1 0,-1-1 0,1 0 0,0 0 0,-1 0 0,1 0 0,-1 0 0,1 0 0,-1 0 0,1 0 0,-1 0 0,0 0 0,0-1 0,1 1 0,-1 0 0,0 0 0,0 0 0,0 0 0,0-2 0,0-44-663,0 37 449,0 10 234,0-1 1,0 0-1,0 1 1,0-1-1,0 0 1,0 1-1,0-1 1,0 0-1,0 1 1,0-1-1,0 0 0,0 1 1,-1-1-1,1 0 1,0 1-1,0-1 1,-1 1-1,1-1 1,0 1-1,-1-1 1,1 0-1,-1 1 0,1-1 1,-1 1-1,1 0 1,-1-1-1,1 1 1,-1-1-1,1 1 1,-1 0-1,1-1 0,-1 1 1,0 0-1,1 0 1,-1 0-1,0-1 1,1 1-1,-1 0 1,0 0-1,0 0 1,-1 0 65,1 1 0,0-1 0,0 0 0,0 1 0,0-1 0,0 1 0,0-1 0,0 1 0,0 0 0,0-1 0,0 1 0,0 0 1,0 0-1,0 0 0,1 0 0,-1 0 0,0 0 0,1 0 0,-1 0 0,1 0 0,-1 0 0,1 0 0,-1 1 0,-18 44 698,4-6-4338,20-60-822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6371,'0'0'6848,"-14"3"-6117,6 5-645,-1 0 1,1 0-1,1 1 0,-1 0 0,2 1 0,-1 0 0,1 0 0,1 0 0,0 0 0,0 1 1,1 0-1,0 0 0,1 0 0,0 1 0,-1 11 0,-2 25 400,2 0 0,4 66 0,0-66-16,0-34-325,1 0 0,0 1 0,1-1-1,0 0 1,1 0 0,1-1 0,0 1 0,1-1 0,9 18 0,-10-24-120,0 0 0,1 0 0,0 0 0,1 0 0,-1-1 0,1 1 0,1-2 0,-1 1 0,1-1 0,0 0 0,0 0 0,0 0 0,1-1 0,0-1 0,0 1 0,0-1 0,9 2 0,-10-3-19,0 0-1,0-1 1,0 0-1,0 0 0,0 0 1,0-1-1,1 0 0,-1-1 1,0 1-1,0-1 0,0-1 1,0 1-1,0-1 0,0-1 1,-1 1-1,1-1 1,9-6-1,-10 5-72,-1 0 0,0 0 0,0-1 0,0 0 1,-1 0-1,0 0 0,0-1 0,0 1 0,-1-1 0,1 0 0,-1 0 1,-1 0-1,1 0 0,-1-1 0,0 1 0,-1-1 0,1 1 0,0-12 1,-1 10 22,-1-1 1,1 1 0,-1-1 0,-1 1 0,0-1-1,0 1 1,0 0 0,-1-1 0,0 1 0,-1 0-1,-5-10 1,6 14 47,0 0-1,-1 0 1,1 1 0,-1-1-1,0 1 1,0 0-1,0 0 1,-1 0 0,1 0-1,-1 0 1,0 1-1,1-1 1,-1 1-1,0 0 1,0 1 0,-1-1-1,1 1 1,0-1-1,0 1 1,-1 1 0,1-1-1,-1 0 1,-4 1-1,3 0 69,1-1 0,-1 1 0,0 1-1,0-1 1,1 1 0,-1 0 0,0 0 0,1 0-1,-1 1 1,1 0 0,0 0 0,-6 3-1,5 0-1,0 0-1,0 0 1,0 1-1,1-1 1,0 1-1,0 0 1,0 1-1,-4 7 0,3-5-60,1-1 0,0 1 0,1 0 1,-1 0-1,2 1 0,-1-1 0,2 1 0,-1 0 0,1 0 0,1 0 0,-1 0 0,1 12 0,4-22-612,0 1 0,0-1 1,0 1-1,0-1 0,0 0 1,0 0-1,-1-1 0,1 1 1,3-1-1,14-12-3391,-1-13-1656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09:5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4466,'0'0'112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4210,'0'0'2660,"0"-4"-2095,0-14-223,0 14 1051,-1 26 6704,2-7-8807,10 767 2649,-13-477-1397,3-304-613,-1-1 0,1 0 0,-1 0 0,1 0 0,0 0 0,-1 0 0,1 0 0,-1 0 0,1 0 0,-1 0 0,1 0 0,0 0-1,-1 0 1,1-1 0,-1 1 0,1 0 0,-1 0 0,1-1 0,-1 1 0,1 0 0,-1-1 0,1 1 0,-1 0 0,0-1 0,1 1 0,-1-1 0,1 1 0,-1 0 0,0-1 0,1 1 0,-1-1 0,0 1 0,0-1 0,1 0 0,30-119-8776,-24 93 1606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1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5891,'0'0'4813,"1"-4"-4365,-1 2-388,1 0 0,0 0 0,0 1 0,0-1 0,1 0 0,-1 1 1,0-1-1,0 1 0,1-1 0,-1 1 0,1 0 0,0 0 0,-1-1 0,1 1 1,0 0-1,0 1 0,-1-1 0,1 0 0,0 0 0,0 1 0,0-1 0,0 1 1,0-1-1,0 1 0,0 0 0,0 0 0,2 0 0,76-2 1251,-58 3-797,91-1 410,302-12-60,-400 12-733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2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6419,'0'0'5162,"0"0"-5102,0 0 0,0 0-1,0 1 1,-1 0 1073,1-1-1073,0 0 0,0 0-1,-1 0 1,1 0-1,0 0 1,0 0 0,0 0-1,0 0 1,0 0 0,0 0-1,0 0 1,0 0 0,0 0-1,0 0 1,0 0 0,-1 0-1,1 0 1,0 0 0,0 0-1,0 0 1,0 0 0,0 0-1,0 0 1,0 0-1,0 0 1,0 0 119,-1 0-119,11 358 1447,-12-204-856,5 171 310,-4-323-971,1-1 1,0 1 0,0-1-1,0 1 1,0-1 0,0 1-1,0-1 1,0 1 0,0-1 0,1 1-1,-1-1 1,1 1 0,-1-1-1,1 0 1,-1 1 0,1-1 0,0 0-1,0 1 1,0-1 0,0 0-1,0 0 1,0 0 0,0 0-1,0 0 1,0 0 0,0 0 0,0 0-1,1 0 1,-1 0 0,3 0-1,-2-5-402,0 0-1,0 0 0,-1 0 0,0 0 1,1 0-1,-2 0 0,1-1 0,0 1 1,-1-7-1,1 7-158,3-31-3711,-1-2-2646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2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6707,'0'0'6496,"0"-1"-6444,1 1-1,-1 0 0,1 0 0,-1-1 1,0 1-1,1 0 0,-1 0 0,1 0 1,-1 0-1,1 0 0,-1 0 0,1-1 1,0 1-1,-1 0 0,1 1 0,-1-1 1,1 0-1,-1 0 0,1 0 1,-1 0-1,1 0 0,-1 0 0,1 1 1,-1-1-1,0 0 0,1 0 0,-1 1 1,1-1-1,-1 0 0,1 1 0,-1-1 1,1 1-1,16 293 3132,-17-288-3286,4 22 340,-4-27-296,0 0-1,0 0 1,0-1-1,0 1 1,1 0-1,-1-1 1,0 1-1,0 0 0,0 0 1,1-1-1,-1 1 1,1-1-1,-1 1 1,0 0-1,1-1 1,-1 1-1,1-1 1,-1 1-1,1-1 1,-1 1-1,1-1 1,0 1-1,-1-1 1,1 0-1,-1 1 0,2 0 1,0-5-247,0 1-1,-1 0 1,1-1 0,-1 1-1,0-1 1,0 1 0,-1-1-1,1 1 1,-1-1 0,0 0-1,0-3 1,1 3-159,0-31-2635,-1-5-277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10885,'0'0'2865,"99"-93"-10356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6403,'0'0'3594,"2"8"-2970,6 26 178,-2 0 1,-1 0-1,-2 0 0,-3 68 0,1-41-192,-1 460 2831,0-516-3429,0 0-3,0 1-1,0 0 1,0-1 0,1 1 0,-1-1-1,1 1 1,1-1 0,-1 0-1,4 8 1,-2-50-5211,-3-3 1168,0-3-2615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3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8996,'0'0'5797,"27"-4"-5698,8-4-110,-15 4-2,0 0 0,-1 1 1,1 1-1,28 1 0,-45 1 43,-1 0-1,1 0 0,0 0 0,0 0 0,0 1 0,0-1 0,-1 1 0,1 0 0,0 0 1,-1 0-1,1 0 0,0 0 0,-1 0 0,1 1 0,-1-1 0,0 1 0,4 3 0,-1 1 159,-1 0 0,0 0 0,0 1 0,-1-1-1,5 14 1,-7-18-155,10 30 900,14 60-1,-16-52-369,14 38 0,-19-67-522,1 0 1,0-1-1,0 0 1,1 0-1,0 0 1,0-1-1,1 0 1,10 10-1,-15-17-49,0 1-1,0-1 1,0 0-1,0-1 1,0 1 0,1 0-1,-1-1 1,1 1-1,-1-1 1,1 0-1,-1 0 1,1 0 0,0 0-1,-1 0 1,1 0-1,0-1 1,0 1-1,0-1 1,0 0 0,-1 0-1,1 0 1,0 0-1,0-1 1,0 1-1,0-1 1,-1 1 0,1-1-1,0 0 1,-1 0-1,1 0 1,-1-1-1,1 1 1,-1-1 0,1 1-1,-1-1 1,0 0-1,0 0 1,0 0-1,0 0 1,0 0 0,0 0-1,-1-1 1,3-2-1,6-16-100,-1 1 1,-1-1-1,-1-1 0,-1 1 0,-1-1 0,4-37 1,-2-62-1566,-6 39-2489,-1 69 3203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4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6035,'0'0'5992,"4"-9"-5651,-2 0-275,-1 5-41,-1 1 1,1 0-1,0 0 0,1 0 1,-1 0-1,0 0 0,1 0 1,-1 0-1,1 0 0,0 1 1,0-1-1,4-3 0,-6 5 27,1 1-1,-1 0 1,0 0 0,0 0-1,1 0 1,-1 0 0,0 0-1,1-1 1,-1 1-1,0 0 1,0 0 0,1 0-1,-1 0 1,0 0-1,1 0 1,-1 0 0,0 0-1,1 0 1,-1 0 0,0 0-1,0 1 1,1-1-1,-1 0 1,0 0 0,0 0-1,1 0 1,-1 0 0,0 0-1,0 1 1,1-1-1,-1 0 1,0 0 0,0 0-1,1 1 1,-1-1-1,0 0 1,0 0 0,0 1-1,0-1 1,0 0 0,1 0-1,-1 1 1,0-1-1,0 0 1,0 1 0,0-1-1,0 0 1,0 0 0,0 1-1,0-1 1,0 0-1,0 1 1,0-1 0,0 0-1,0 1 1,0-1-1,0 0 1,0 0 0,0 1-1,-1-1 1,1 1 0,1 28-211,-2-22 489,1 493 4243,0-499-4482,0-7-79,1 0 1,-1 0 0,1 0-1,0 0 1,0 0-1,3-7 1,2-9-72,-3 4-3,6-29-618,22-73 0,-27 107 515,1 0-1,1 0 1,0 1-1,0 0 1,1 0 0,1 1-1,0 0 1,0 0 0,1 1-1,15-14 1,-21 22 176,0-1 0,0 1 1,1 0-1,-1 0 1,0 1-1,1-1 0,-1 1 1,1-1-1,-1 1 1,1 0-1,0 1 0,-1-1 1,1 0-1,0 1 1,0 0-1,-1 0 0,1 0 1,0 1-1,0-1 0,-1 1 1,1 0-1,0 0 1,-1 0-1,1 0 0,-1 1 1,1-1-1,-1 1 1,0 0-1,1 0 0,-1 0 1,0 1-1,-1-1 0,1 1 1,0-1-1,-1 1 1,1 0-1,-1 0 0,0 0 1,0 0-1,2 5 1,6 18 258,-1 0 0,-1 0 0,-2 1 0,0 0 0,-2 0 1,-1 1-1,-2 53 0,4 18 124,-5-98-434,0-1-1,0 1 0,0 0 0,0-1 0,-1 1 0,1-1 0,0 1 0,0 0 0,0-1 0,0 1 0,1 0 0,-1-1 0,0 1 1,0-1-1,0 1 0,0 0 0,1-1 0,-1 1 0,0-1 0,1 1 0,-1-1 0,0 1 0,1-1 0,-1 1 0,0-1 0,1 1 1,-1-1-1,1 0 0,-1 1 0,1-1 0,-1 1 0,1-1 0,0 0 0,-1 0 0,1 1 0,-1-1 0,1 0 0,0 0 0,1-1-245,-1 0 0,1 0 0,-1 0 0,1 0 0,-1 0-1,0 0 1,0-1 0,1 1 0,-1 0 0,0-1-1,0 1 1,0-1 0,1-2 0,16-31-4508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4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399 114 3906,'0'0'6520,"-4"-14"-6824,-12-41 685,15 52 19,0 0 0,0 0 0,0 0 0,0 0 0,-1 0 0,1 1 0,-1-1 0,0 0-1,1 1 1,-1-1 0,-1 1 0,1 0 0,-3-3 0,4 4-337,0 1-1,0-1 1,-1 1 0,1-1-1,0 1 1,0-1 0,-1 1-1,1 0 1,0 0 0,0-1-1,-1 1 1,1 0 0,0 0-1,0 0 1,-1 1 0,1-1 0,0 0-1,-1 0 1,1 1 0,0-1-1,-2 1 1,-1 2-56,0-1 1,0 1-1,0 0 0,1 0 1,-1 0-1,1 1 0,0-1 0,0 1 1,0 0-1,0 0 0,0 0 1,-2 7-1,-11 22 321,2 1 0,1 1 0,1 0-1,3 1 1,0 0 0,3 1 0,-4 69 0,10-104-329,-1-1 0,1 0 0,0 1 1,0-1-1,0 1 0,0-1 0,0 0 0,0 1 1,1-1-1,-1 0 0,0 1 0,1-1 1,-1 0-1,1 0 0,-1 1 0,1-1 1,0 0-1,-1 0 0,1 0 0,0 0 1,0 0-1,0 0 0,0 0 0,0 0 0,0 0 1,0 0-1,0 0 0,0-1 0,0 1 1,1 0-1,-1-1 0,0 1 0,0-1 1,1 0-1,-1 1 0,0-1 0,1 0 1,-1 0-1,0 1 0,1-1 0,-1 0 1,0 0-1,1-1 0,-1 1 0,0 0 0,1 0 1,-1-1-1,0 1 0,1-1 0,-1 1 1,0-1-1,2 0 0,4-2-73,1 0 1,-1-1-1,0 0 1,0 0-1,0-1 0,-1 0 1,10-9-1,5-10-341,-2-2 1,-1 0-1,-1-1 1,-1 0-1,-1-2 0,-2 0 1,0 0-1,-3-1 1,11-45-1,-9 47 769,-11 28-308,-1 0 0,0 0 0,0-1 0,1 1 0,-1 0-1,0 0 1,0 0 0,1 0 0,-1 0 0,0-1 0,0 1 0,1 0-1,-1 0 1,0 0 0,1 0 0,-1 0 0,0 0 0,0 0 0,1 0 0,-1 0-1,0 0 1,1 0 0,-1 0 0,0 0 0,0 0 0,1 0 0,-1 0-1,0 1 1,1-1 0,-1 0 0,0 0 0,0 0 0,1 0 0,-1 0-1,0 1 1,0-1 0,1 0 0,-1 0 0,0 1 0,0-1 0,0 0 0,1 1-1,18 47 1802,1 23-1632,-3 1 0,-3 0 1,-4 2-1,-2-1 0,-4 1 1,-9 126-1,4-187-220,-1 1 1,-1-1-1,0 0 0,-1 0 1,0 0-1,-1 0 0,-1-1 0,0 1 1,0-1-1,-1-1 0,-1 1 1,0-1-1,-1-1 0,0 1 1,0-2-1,-1 1 0,-16 11 1,11-10-91,-1-1 1,0-1-1,-1-1 1,0 0-1,-1-1 1,1-1-1,-1 0 1,-1-1-1,1-2 1,0 0-1,-1 0 1,-20-1-1,9-1-246,-53-1-1048,78 0 1161,1 0 1,-1-1-1,0 0 1,1 0-1,-1-1 1,1 1-1,-1-1 1,1 0-1,0 0 0,0 0 1,0 0-1,0-1 1,0 0-1,-3-3 1,-15-25-4143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82 6723,'0'0'7462,"-1"0"-7366,0 0-1,0-1 1,0 1-1,1 0 1,-1 0-1,0 0 0,0 0 1,0 0-1,0 0 1,0 0-1,1 0 1,-1 0-1,0 0 1,0 0-1,0 1 1,0-1-1,1 0 1,-1 0-1,0 1 1,0-1-1,1 1 1,-1-1-1,0 1 1,0-1-1,1 1 0,-1-1 1,0 2-1,-4 9 67,1 1-1,1-1 0,0 1 1,0 0-1,2 0 1,-2 18-1,4 80 653,1-47-311,-2-42-393,0 0 0,2 1 1,0-1-1,2 0 0,0 0 1,9 23-1,-12-38-113,1-1 1,1 0-1,-1 0 0,1 1 1,0-1-1,0-1 0,0 1 0,1 0 1,0-1-1,0 0 0,0 0 1,0 0-1,0 0 0,1-1 0,0 0 1,0 0-1,0 0 0,0 0 1,0-1-1,0 0 0,1 0 0,-1 0 1,1-1-1,0 1 0,-1-1 1,1-1-1,10 1 0,-9-2-20,0 0-1,0 0 1,0-1 0,0 1-1,-1-2 1,1 1 0,-1-1-1,1 0 1,-1 0-1,0 0 1,0-1 0,0 0-1,-1-1 1,0 1 0,1-1-1,-1 0 1,-1 0-1,1 0 1,-1-1 0,7-11-1,0-1-279,-1-1-1,0-1 0,-1 1 1,-2-2-1,10-33 0,-13 38 176,-1 1-1,0-1 1,-1 0 0,-1 0-1,0-1 1,-2 1 0,1 0-1,-5-20 1,3 25 118,-2-1 1,1 1-1,-1 1 1,-1-1-1,0 0 1,0 1-1,-1 0 0,-1 0 1,1 1-1,-2 0 1,-13-15-1,12 15 104,-1 1-1,0-1 1,0 2-1,-1-1 1,1 2-1,-2-1 1,1 1-1,-1 1 1,0 0-1,0 1 1,0 0-1,0 1 1,-1 0 0,0 1-1,1 0 1,-1 1-1,-23 1 1,27 0-378,-18 0 786,27 0-654,-1 0-1,1 0 0,-1 0 0,0 0 1,1 0-1,-1 1 0,1-1 1,-1 0-1,1 0 0,-1 0 0,1 1 1,-1-1-1,0 0 0,1 0 1,-1 1-1,1-1 0,0 0 0,-1 1 1,1-1-1,-1 1 0,1-1 1,0 1-1,-1-1 0,1 1 0,0-1 1,-1 1-1,1-1 0,0 1 1,0-1-1,-1 1 0,1-1 0,0 2 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1521,'0'0'10834,"1"0"-10689,-1 0 0,1-1 0,0 1 0,-1-1 0,1 1 1,-1 0-1,1 0 0,-1-1 0,1 1 0,0 0 0,-1 0 0,1 0 0,0-1 0,-1 1 0,1 0 0,0 0 1,-1 0-1,1 0 0,0 0 0,-1 0 0,1 1 0,0-1 0,-1 0 0,1 0 0,0 1 0,7 11-56,0 1-1,-2 0 0,1 1 1,-2 0-1,1 0 0,-2 0 1,0 0-1,2 18 0,0-7 70,34 181 1054,18 64 428,-55-259-1580,0-1 1,1 0 0,0 0-1,1 0 1,0 0-1,1-1 1,13 18-1,-16-23-49,1-1 0,0 1 0,0-1 0,1 0 1,-1 0-1,1 0 0,-1 0 0,1-1 0,0 0 0,0 0 0,0 0 0,0-1 0,0 1 0,0-1 0,1-1 0,-1 1 0,11-1 0,-11 0-24,1-2 0,-1 1 0,0-1 0,1 0 0,-1 0 0,0 0 0,0 0 0,0-1 0,-1 0 0,1 0 0,0-1 0,-1 1 0,0-1 0,0 0 0,0 0 0,-1 0 0,1-1 0,-1 1 0,0-1 0,3-6 0,11-18-170,-2 1 0,14-38 0,-26 57 132,17-42-91,-3-1 0,-2 0 0,-3-1-1,-2 0 1,-2-1 0,-3 0-1,-1 0 1,-9-103 0,4 151 153,0-1 1,0 1 0,-1 0-1,1 0 1,-2 0 0,1 0-1,0 1 1,-1-1 0,0 1-1,-8-11 1,10 15-8,-1-1 0,1 0 0,-1 0 0,0 1-1,0-1 1,1 0 0,-1 1 0,0 0 0,0 0 0,0-1 0,-1 1 0,1 0-1,0 1 1,0-1 0,0 0 0,-1 1 0,1-1 0,0 1 0,-1 0 0,1-1-1,0 1 1,-1 0 0,1 1 0,-1-1 0,1 0 0,0 1 0,-1-1 0,1 1-1,0 0 1,0-1 0,0 1 0,-3 2 0,2-1 11,0 0-1,0 1 1,0 0-1,1 0 1,-1 0 0,1 0-1,-1 0 1,1 0-1,0 0 1,0 1 0,1-1-1,-1 1 1,1 0-1,-1-1 1,0 6 0,-11 60 415,10-51-299,0 0 0,2 0 0,0 1 0,2-1 0,2 25 0,-2-38-118,0 0-1,1 0 1,-1 0-1,1 0 1,0 0 0,0 0-1,1-1 1,0 1-1,-1-1 1,1 0-1,1 0 1,-1 0 0,1 0-1,-1 0 1,1-1-1,0 1 1,0-1-1,1 0 1,-1 0 0,1-1-1,-1 1 1,11 2-1,8 1-467,0-2-1,0 0 0,1-2 1,0 0-1,-1-2 0,45-4 1,-65 3 285,36-5-2385,-11-7-1263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6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5 8020,'0'0'5898,"-10"-4"-4209,7 22-1121,0 0 0,2 0 0,0 0 0,2 25 0,0-7 63,-3-2-248,1-22-229,0 0 0,1 0 0,0 0 0,4 20 0,-4-30-147,1 0-1,-1 0 1,1 0 0,0 1 0,-1-1-1,1 0 1,0 0 0,1 0 0,-1 0-1,0 0 1,0-1 0,1 1 0,-1 0-1,1-1 1,0 1 0,-1 0 0,1-1-1,0 0 1,0 0 0,0 1 0,0-1-1,0 0 1,0 0 0,0-1 0,0 1-1,0 0 1,1-1 0,-1 1 0,4-1-1,-2 1-39,1-1-1,-1 1 1,1-1-1,-1 0 1,0-1-1,1 1 1,-1-1-1,1 0 1,-1 0-1,0 0 1,1-1-1,-1 1 0,0-1 1,7-4-1,-7 2-36,0 0 0,-1 1 0,1-1 0,-1 0 0,1-1 0,-1 1 0,-1-1 0,1 1 0,0-1 0,-1 0 0,0 0-1,2-7 1,0-5-43,-1 1 0,0-1 0,-2 0 0,0 0-1,-1-25 1,0 17-32,0 22 151,0 0 0,0-1 0,-1 1 1,1 0-1,-1 0 0,1-1 0,-1 1 0,0 0 0,0 0 0,-1 0 0,1 0 1,-1 0-1,1 0 0,-1 0 0,0 1 0,0-1 0,0 1 0,0-1 0,-1 1 1,-4-4-1,4 4 38,-1 0 0,1 0 0,-1 1 0,0 0 0,1-1 0,-1 1 0,0 1 0,0-1 0,0 0 0,0 1 0,0 0 0,0 0 0,0 0-1,0 0 1,0 1 0,0 0 0,-7 2 0,3 0-55,0 1 0,0 1-1,0-1 1,1 1 0,0 1-1,0 0 1,0 0 0,0 0-1,1 0 1,0 1 0,0 0-1,1 1 1,0-1 0,0 1-1,-6 15 1,11-23-54,0 0-1,0 0 1,0 0 0,1 0-1,-1 0 1,0 0 0,0 0-1,0 0 1,0 0 0,0 0-1,0 0 1,1 0 0,-1 0-1,0 0 1,0 1 0,0-1-1,0 0 1,0 0 0,0 0-1,0 0 1,0 0 0,0 0-1,0 0 1,1 0 0,-1 0-1,0 1 1,0-1 0,0 0-1,0 0 1,0 0 0,0 0-1,0 0 1,0 0 0,0 0-1,0 1 1,0-1 0,0 0-1,0 0 1,0 0 0,0 0-1,0 0 1,0 0 0,0 1-1,0-1 1,0 0 0,0 0-1,0 0 1,0 0 0,-1 0-1,1 0 1,10-10-3447,-8 8 3155,25-29-6494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5795,'0'0'8203,"15"0"-6954,259-3 325,-274 3-1798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3874,'0'0'7296,"8"5"-2728,261-16-2837,-266 15-1497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7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6 212 8052,'0'0'5162,"-1"-15"-4890,-3-48-90,4 60-158,1 0 1,-1 0-1,1-1 0,0 1 1,0 0-1,0 1 1,0-1-1,0 0 1,1 0-1,-1 0 1,1 1-1,0-1 1,0 1-1,0-1 0,0 1 1,5-4-1,40-23 446,-38 25-427,10-5-6,0 1 1,1 0-1,0 2 0,0 1 1,1 0-1,0 1 0,-1 2 1,1 0-1,42 2 1,-60 0-32,1 0 0,0 0 0,-1 1 0,1-1 1,0 1-1,-1 0 0,1 0 0,-1 0 0,1 0 1,-1 1-1,0-1 0,1 1 0,-1 0 0,0 0 1,0 0-1,0 1 0,0-1 0,4 5 1,-3-1 40,-1-1 1,1 1-1,-1-1 1,0 1-1,-1 0 1,1 0 0,-1 1-1,0-1 1,1 12-1,0 9 136,-1 0-1,-1 1 0,-2-1 0,-4 28 0,2-36-108,0 0-1,-2 0 0,0 0 0,-1-1 1,-1 0-1,0 0 0,-15 23 1,-82 114 2,30-49-976,57-82-1232,2-10-2358,6-8-1059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10:11:18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 10757,'0'0'5797,"-10"-3"-3260,10-1-2579,0 3 274,0 24 1347,-3 56-1309,3-127-2728,0 16-4377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0.8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 46 8148,'0'0'6221,"-2"-6"-5628,2 1-314,0 3-147,0 0 0,0-1-1,-1 1 1,1 0 0,0 0-1,-1-1 1,1 1-1,-1 0 1,0 0 0,0 0-1,0 0 1,0 0 0,0 0-1,-2-2 1,3 5 10,-1 1 0,0-1 0,1 1 1,-1 0-1,1-1 0,-1 1 0,1 0 0,0 0 1,0-1-1,0 1 0,0 0 0,1 3 0,-1-5-109,29 442 1014,-6-181-107,-21-202-818,8 80 185,-7-124-280,-1 1 0,2-1 0,0 0 1,0 0-1,2 0 0,8 18 0,-14-33-47,1-1-1,-1 1 0,0 0 1,0-1-1,0 1 1,0 0-1,0 0 0,0-1 1,1 1-1,-1 0 1,0 0-1,0 0 0,0-1 1,1 1-1,-1 0 0,0 0 1,0 0-1,0 0 1,1-1-1,-1 1 0,0 0 1,1 0-1,-1 0 1,0 0-1,0 0 0,1 0 1,-1 0-1,0 0 1,0 0-1,1 0 0,-1 0 1,0 0-1,1 0 0,-1 0 1,0 0-1,0 0 1,1 0-1,-1 0 0,0 0 1,1 0-1,-1 0 1,0 1-1,0-1 0,0 0 1,1 0-1,-1 0 0,0 0 1,0 1-1,1-1 1,-1 0-1,0 0 0,0 1 1,0-1-1,0 0 1,1 0-1,-1 1 0,0-1 1,0 0-1,0 0 1,0 1-1,0-1 0,0 0 1,0 0-1,0 1 0,0-1 1,0 1-1,4-24-1495,-4-71-6381,0 34 189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7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15 2593,'0'0'10432,"-7"-2"-9253,1 1-908,4 1-187,-1 0 0,1 0 0,0-1 0,-1 1 0,1-1 0,0 1 0,0-1 0,0 0 0,0 0 0,0 0 0,0 0 0,-4-3 1750,4 172 90,-2-45-1381,6 0 1,19 125-1,-21-247-539,6 24 65,-5-24-69,-1-1 1,1 1-1,-1 0 0,1-1 0,-1 1 1,1-1-1,0 1 0,-1-1 1,1 1-1,0-1 0,0 1 0,-1-1 1,1 0-1,0 1 0,0-1 0,-1 0 1,1 0-1,0 1 0,0-1 1,0 0-1,-1 0 0,1 0 0,0 0 1,1 0-1,-1-5 11,0-1 0,0 1 1,0 0-1,-1-1 0,0 1 0,-1-10 0,1 9-41,0-2-53,0 0 1,-1 0-1,1 0 1,-2 0-1,1 0 1,-1 1-1,0-1 1,-1 0-1,0 1 1,0 0-1,0 0 1,-1 0-1,0 0 1,-1 0-1,0 1 1,0 0-1,0 0 0,0 0 1,-1 1-1,0-1 1,0 1-1,-1 1 1,1-1-1,-1 1 1,0 0-1,0 1 1,0 0-1,-1 0 1,-7-2-1,3 2 75,0 0 0,-1 1 0,1 1 0,-1 0 0,1 0 0,-17 2 0,0 0-32,25-1 37,0 0-1,1 1 1,-1-1-1,0 1 1,0 0 0,1 0-1,-1 0 1,0 1-1,1-1 1,-1 1-1,1 0 1,0 0 0,0 0-1,-1 1 1,1-1-1,1 1 1,-1-1-1,0 1 1,1 0 0,-1 0-1,1 0 1,0 0-1,0 1 1,0-1-1,0 1 1,1-1 0,-1 1-1,0 4 1,-1 3 93,0 0-1,1 0 1,0 0 0,1 0 0,0 1 0,1-1 0,0 0 0,3 19 0,-2-26-61,-1 0 0,1 0 0,0-1 0,1 1 0,-1-1 0,1 1 0,-1-1 0,1 0 0,0 1 0,0-1 0,1 0 0,-1 0 0,1-1 0,-1 1 0,6 4 0,-2-3-11,0 0 0,1 0 0,-1-1 0,1 0 0,-1 0 0,1 0 0,12 2 0,8 0-41,0-2 0,0-1 1,38-1-1,-51-1 21,-10 1-208,0-1 1,0 0 0,1 0 0,-1 0-1,0 0 1,0-1 0,1 0 0,-1 0-1,0 0 1,0 0 0,0-1-1,0 1 1,0-1 0,0 0 0,-1 0-1,1-1 1,-1 1 0,1-1 0,-1 1-1,0-1 1,0 0 0,0-1-1,0 1 1,2-4 0,13-25-4815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8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29 5010,'0'0'7983,"-1"-1"-7883,1 1 1,0 0-1,0-1 1,0 1 0,0 0-1,0-1 1,-1 1 0,1 0-1,0 0 1,0-1-1,0 1 1,-1 0 0,1 0-1,0-1 1,-1 1 0,1 0-1,0 0 1,0 0-1,-1 0 1,1-1 0,0 1-1,-1 0 1,1 0-1,0 0 1,-1 0 0,1 0-1,0 0 1,-1 0 0,1 0-1,0 0 1,-1 0-1,1 0 1,0 0 0,-1 0-1,7 148 1384,42 245-1,-45-372-1418,-3-17-40,0 1 0,0 0 0,1 0 1,0-1-1,0 1 0,0-1 0,0 1 0,1-1 0,-1 1 1,1-1-1,1 0 0,3 6 0,-6-10-20,0 0 0,1 1 1,-1-1-1,0 0 0,0 0 0,1 0 0,-1 0 0,0 0 1,0 0-1,0 0 0,1 0 0,-1 0 0,0 0 0,0 0 0,1 0 1,-1-1-1,0 1 0,0 0 0,0 0 0,1 0 0,-1 0 1,0 0-1,0 0 0,0 0 0,0-1 0,1 1 0,-1 0 0,0 0 1,0 0-1,0 0 0,0-1 0,0 1 0,1 0 0,-1 0 1,0 0-1,0-1 0,0 1 0,0 0 0,0 0 0,0 0 0,0-1 1,0 1-1,0 0 0,0 0 0,0-1 0,0 1 0,0 0 1,0 0-1,0 0 0,0-1 0,0 1 0,0 0 0,0 0 1,0-1-1,0-13-132,0 14 127,-13-356-4148,11 316 3780,1-109 1064,3 144-696,-1 1 0,0 0 0,1 0 0,0 0 0,0 0 0,0 0 0,1 0 0,-1 0-1,1 1 1,0-1 0,0 1 0,0 0 0,0 0 0,1 0 0,-1 0 0,1 1 0,0-1 0,0 1 0,5-2 0,-5 2 19,0 0 0,-1 0 0,1 1 0,0 0 0,0 0 0,0 0 0,0 0 0,0 0 0,0 1 0,5 0 0,-7 0 25,0 0 0,0 0 0,-1 1 0,1-1 0,0 1 0,0-1 0,-1 1 0,1 0 1,0-1-1,-1 1 0,1 0 0,-1 0 0,1 0 0,-1 1 0,1-1 0,-1 0 0,0 0 0,0 1 1,0-1-1,1 1 0,-1-1 0,1 4 0,4 9 224,-1 1 0,-1-1 0,0 1 0,-1 0 0,0 0 0,-2 1 0,1-1 0,-2 18 0,-1-12-79,0-1 1,-1 0-1,-1 0 0,0 0 1,-12 34-1,-43 61 81,62-115-537,-1 0 0,0-1-1,1 1 1,-1-1 0,0 0 0,0 0 0,0-1 0,6-2 0,30-17-44,-16 7 273,2 1 1,28-10-1,-46 20 48,0 0 1,1 1-1,-1 1 1,1-1-1,-1 1 1,1 0-1,0 1 1,-1 0-1,1 0 0,0 1 1,-1 0-1,11 2 1,-16-2 6,0 0 1,1 0 0,-1 0-1,0 1 1,0-1-1,0 1 1,0-1 0,0 1-1,0 0 1,0 0-1,0-1 1,-1 1 0,1 0-1,-1 1 1,1-1-1,-1 0 1,0 0 0,0 1-1,0-1 1,0 0-1,0 1 1,-1-1 0,1 1-1,0 4 1,0 7 200,0 0-1,0 0 1,-3 19 0,1-16 114,0-6-265,-1 0-1,0 0 0,-1-1 0,0 1 1,-1-1-1,0 0 0,-1 0 1,0 0-1,-1-1 0,1 0 0,-2 0 1,1 0-1,-1-1 0,-1 0 1,-14 13-1,9-9-111,-1-1 0,0-1 1,-1 0-1,0 0 0,0-2 1,-1 0-1,0 0 0,0-2 1,-18 6-1,25-10-287,1-1 1,-1 1-1,1-1 0,-1-1 0,-11 0 1,18 0 152,0 0 1,0 0-1,1 0 1,-1 0-1,0-1 1,0 1-1,1-1 1,-1 1-1,0-1 1,0 0-1,1 0 1,-1 0-1,1 0 1,-1 0-1,1 0 1,-1 0-1,1 0 1,0 0-1,-1-1 1,1 1-1,0 0 1,0-1-1,0 1 1,0-1-1,0 0 1,0 1-1,1-1 1,-1 0-1,0 1 1,1-3-1,-3-36-4228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38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9620,'0'0'7503,"24"12"-6450,-11-5-860,12 6 111,0 1 0,-1 1 0,0 2 0,-1 0 0,22 22 0,-20-15-264,-2 1 0,-1 1 0,-1 0 0,-2 2 0,0 0 0,-2 1 0,-1 1 0,-2 1 0,0 0 0,-2 1 0,-2 0 0,-1 1 0,-1 0 1,-2 0-1,-1 0 0,-2 1 0,-1 0 0,-2 0 0,-6 54 0,1-62-211,0 0 1,-2-1 0,-1 0 0,-1 0-1,-22 44 1,5-22-1369,-59 79-1,-1-24-2467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4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12118,'0'0'5218,"0"6"-4882,4-6-320,2 3-32,10 0-1457,7 0-495,-1-3-3635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4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53 11861,'0'0'4691,"-16"-35"-7157,9 26 2082,1 3-448,6 4 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4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11909,'0'0'1345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52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94 1489,'0'0'7310,"-22"-4"331,22 0-7660,1 0 0,0 1 0,0-1 1,1 0-1,-1 0 0,1 1 0,0-1 1,0 1-1,0-1 0,0 1 1,0 0-1,1 0 0,0 0 0,-1 0 1,1 0-1,0 1 0,1-1 0,-1 1 1,0 0-1,1 0 0,-1 0 0,1 0 1,4-1-1,-3 0 10,1 1 0,-1 0 0,1 0 0,0 0 0,0 0 0,0 1 1,0 0-1,0 0 0,0 1 0,1 0 0,-1 0 0,0 0 0,0 1 0,0 0 0,7 2 0,-7 0 33,-1 0-1,1 0 1,-1 0-1,0 1 0,0 0 1,0 0-1,0 0 1,-1 1-1,1 0 1,-1-1-1,-1 1 1,1 1-1,5 9 0,-5-6 16,0-1 0,0 0 0,-1 1 0,0-1 0,-1 1-1,0 0 1,0 0 0,0 18 0,-3-3 10,-1-1 0,-2 1 0,0-1 0,-1 0 0,-2 0 0,0 0 0,-1-1 0,-1-1 0,-1 1 0,-26 38 0,18-30-20,6-8 1,-2 0 0,0-1 0,-25 28 0,36-46-47,0-1 0,0 0 0,0 0 0,-1 0 0,1 0 0,-1 0 0,1-1 0,-1 0 0,0 1 0,1-1 0,-1-1 0,0 1 0,0 0 0,1-1 0,-1 0-1,0 0 1,-6-1 0,9 1-19,0-1 0,0 1 1,0-1-1,0 1 0,0-1 0,1 0 0,-1 1 0,0-1 0,0 0 0,1 0 0,-1 0 0,1 0 0,-1 1 0,0-1 0,1 0 0,0 0 0,-1 0 0,1 0 0,0 0 0,-1 0 0,1 0 0,0 0 0,0 0 0,0 0 0,0-1 1,0 1-1,0 0 0,0-1 0,0-45-629,1 34 235,-1 12 453,0 0-1,0 0 0,0 0 1,0 0-1,0 0 0,0 0 0,0 0 1,0 0-1,0 0 0,1 0 1,-1 0-1,0 1 0,1-1 0,-1 0 1,1 0-1,-1 0 0,1 0 0,-1 1 1,1-1-1,0 0 0,-1 0 1,1 1-1,0-1 0,0 0 0,-1 1 1,1-1-1,0 1 0,0-1 1,0 1-1,0 0 0,0-1 0,0 1 1,0 0-1,0 0 0,0-1 1,0 1-1,0 0 0,-1 0 0,1 0 1,0 0-1,0 0 0,0 0 0,0 1 1,0-1-1,0 0 0,0 0 1,2 1-1,7-1 53,-3 1 16,0 1 1,0-1-1,0 1 0,0 0 1,-1 1-1,1 0 1,0 0-1,-1 0 0,0 1 1,0 0-1,0 0 0,9 8 1,-9-6-48,1-1-1,0 0 1,0-1 0,0 1-1,1-1 1,-1-1 0,1 1-1,0-1 1,15 3 0,-19-5-89,-1 0 0,1-1 1,-1 0-1,0 1 0,1-1 1,-1 0-1,1-1 0,-1 1 1,1-1-1,-1 1 0,0-1 0,1 0 1,-1 0-1,0 0 0,0-1 1,0 1-1,0-1 0,0 0 1,0 0-1,3-2 0,-4 0-224,1 0 0,-1 0-1,0 0 1,0 0 0,0-1-1,-1 1 1,1 0 0,-1-1-1,0 1 1,-1-1 0,1 0-1,-1 1 1,1-1 0,-2-7-1,1-16-3875,0-1-2669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52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4594,'0'0'5779,"-17"2"-3186,12 6-2478,-1-1-1,1 1 1,1 0 0,-1 1 0,1-1-1,1 1 1,0 0 0,0 0 0,0 0 0,1 0-1,-1 14 1,0 15 474,2 58 0,1-59-359,-1-12 66,2 0 1,0 0-1,2 0 0,1 0 0,11 38 0,-13-57-274,0 0 0,0 0-1,1 0 1,0 0 0,0 0-1,1-1 1,-1 1-1,1-1 1,0 0 0,1 0-1,-1 0 1,1-1 0,0 0-1,0 0 1,1 0-1,-1 0 1,1-1 0,0 0-1,0 0 1,0-1 0,0 1-1,0-1 1,0-1-1,1 1 1,-1-1 0,11 1-1,-12-2-20,0 1 0,1-1 0,-1 0 0,0 0 0,1-1 0,-1 0 0,0 0 0,1 0 0,-1 0 0,0-1 0,0 0 0,0 0 0,0 0 0,-1-1 0,1 0 0,6-5 0,-4 2-19,-1 0-1,-1-1 1,1 0-1,-1 0 1,0-1-1,-1 1 1,0-1-1,0 0 1,4-12-1,-2-1-143,-1 0 0,0-1 0,-2 0 0,-1 0 0,0 0 0,-4-43 0,2 22 74,-1 34 98,0 0-1,-1 1 1,0-1-1,0 0 0,-1 1 1,0-1-1,0 1 1,-1 0-1,0 0 0,0 0 1,-1 1-1,0-1 1,-1 1-1,1 0 0,-1 1 1,-1-1-1,1 1 1,-15-10-1,11 8 10,-1 1 0,-1 0 0,1 1 0,-1 0 0,0 0 1,0 1-1,-1 1 0,1 0 0,-1 1 0,0 0 0,0 1 0,-17-1 0,19 3 3,0 0 1,0 1-1,0 0 0,-18 4 0,25-3-261,1-1 0,0 0 1,-1 1-1,1-1 0,0 1 0,0 0 0,0 0 0,0 0 0,0 1 0,0-1 1,1 1-1,-1-1 0,1 1 0,-1 0 0,1 0 0,0 0 0,-3 6 1,4-1-4159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5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6403,'0'0'3866,"0"17"-3045,39 270 3480,16 147-1869,-7-45-825,-44-358-1454,-3-20-119,0-1 1,0 0-1,1 1 0,1-1 1,-1 0-1,2-1 0,-1 1 0,7 11 1,-10-20-52,0-1 0,0 0 1,0 0-1,1 0 0,-1 1 1,0-1-1,0 0 0,0 0 1,0 0-1,0 0 0,0 1 1,1-1-1,-1 0 0,0 0 1,0 0-1,0 0 0,0 0 1,1 1-1,-1-1 0,0 0 1,0 0-1,0 0 1,0 0-1,1 0 0,-1 0 1,0 0-1,0 0 0,1 0 1,-1 0-1,0 0 0,0 0 1,0 0-1,1 0 0,-1 0 1,0 0-1,0 0 0,0 0 1,1 0-1,-1 0 0,0 0 1,0 0-1,0 0 0,1 0 1,-1-1-1,6-11-717,1-30-691,-5 30 807,11-57-6959,-10 34 1046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5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98 7091,'0'0'5995,"3"9"-2284,-4 50-3348,0-7 402,6 55 0,-4-92-660,1 0 0,1-1 1,1 1-1,0-1 1,1 0-1,0 0 1,1 0-1,11 18 0,-16-29-107,1-1 0,-1 1-1,1 0 1,0-1 0,0 1-1,0-1 1,0 0 0,1 1 0,-1-1-1,1 0 1,-1-1 0,1 1-1,0 0 1,-1-1 0,1 1-1,0-1 1,0 0 0,0 0-1,0 0 1,1 0 0,-1-1 0,0 1-1,0-1 1,0 0 0,0 0-1,1 0 1,-1 0 0,0-1-1,0 1 1,0-1 0,0 0-1,0 0 1,0 0 0,0 0 0,0 0-1,0-1 1,0 1 0,4-4-1,2-1-86,0-1-1,0 0 0,-1-1 0,0 0 1,0 0-1,-1-1 0,0 0 1,-1 0-1,10-17 0,-9 11-156,-1 0 1,0-1-1,-1 0 0,-1-1 1,0 1-1,1-20 0,1-100-919,-6 125 1145,0 6 95,-1 0 1,1 0-1,-1 0 0,0-1 1,0 2-1,0-1 1,-1 0-1,0 0 0,0 0 1,0 1-1,0-1 1,-1 1-1,0-1 0,0 1 1,0 0-1,0 0 0,-1 1 1,1-1-1,-1 1 1,0-1-1,0 1 0,0 0 1,-1 1-1,1-1 1,-1 1-1,1 0 0,-1 0 1,0 0-1,0 1 0,0-1 1,0 1-1,0 1 1,0-1-1,-6 0 0,-15-1-41,0 0-1,-32 3 0,49-1-157,-1 1 0,1 1 1,0-1-1,0 1 0,0 1 0,0 0 0,1 0 0,-1 1 0,-12 7 0,18-10-469,-2 4 606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1.1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0 161 8452,'0'0'3236,"22"-25"-3068,70-76 54,-89 98-198,0 0 1,0 0 0,0 0 0,0 1 0,0-1-1,0 1 1,1 0 0,-1 0 0,1 0 0,0 0-1,-1 1 1,1-1 0,0 1 0,0 0 0,0 0-1,0 1 1,0-1 0,0 1 0,0 0 0,0 0-1,7 1 1,4-1 153,-10 1-61,1-1 1,0 1 0,0 0 0,0 0 0,0 1 0,0 0 0,-1 0 0,1 0 0,-1 1 0,1-1 0,-1 1 0,0 1-1,0-1 1,-1 1 0,1-1 0,-1 2 0,1-1 0,-1 0 0,0 1 0,-1 0 0,1-1 0,-1 1 0,0 1 0,0-1 0,-1 0-1,0 1 1,3 7 0,0 4 218,0 0 0,-1 0 0,0 0 0,-2 1 0,0 0 0,-1-1 0,-1 1 0,-2 19 0,1-30-264,0 0 1,0-1-1,-1 1 1,1 0-1,-2-1 0,1 1 1,-1-1-1,0 0 1,0 0-1,-1 0 0,1 0 1,-1-1-1,-1 1 0,1-1 1,-1 0-1,0 0 1,0-1-1,0 0 0,-1 1 1,-7 3-1,2-2-212,0-1-1,-1 0 1,0-1 0,0 0-1,0 0 1,0-2 0,0 1-1,-1-2 1,1 0-1,-14 0 1,24-1 4,0 0-1,0 0 1,0 0 0,0 0 0,0 0-1,0 0 1,1-1 0,-1 1-1,0-1 1,0 1 0,1-1 0,-1 0-1,0 0 1,1 0 0,-1 0-1,0 0 1,1 0 0,-1 0 0,1 0-1,0 0 1,-1-1 0,0-1-1,0-1-373,0 0-1,1 1 0,0-1 1,0 0-1,0 0 1,0 0-1,0 0 0,1 1 1,0-8-1,-1-34-5436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5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7283,'-2'-1'10543,"-1"2"-10742,-5 2 223,1 0 0,-1 0 0,0 1 0,1 0 0,0 0 1,0 0-1,0 1 0,0 0 0,1 1 0,0 0 0,0 0 0,-5 7 0,-6 8 12,1 1-1,-18 31 0,27-41-18,-12 21 214,-20 45 1,35-67-127,0 0 0,0 1 0,1-1 0,1 1 0,0-1 0,0 1-1,1 0 1,1 19 0,1-30-109,-1 1 1,1-1-1,-1 0 0,1 0 0,0 0 1,-1 0-1,1 0 0,0 0 0,0 0 1,0 0-1,0-1 0,0 1 0,0 0 1,0 0-1,0-1 0,0 1 0,0-1 1,0 1-1,0-1 0,0 1 0,0-1 0,1 0 1,-1 1-1,0-1 0,0 0 0,1 0 1,-1 0-1,0 0 0,0 0 0,1 0 1,0-1-1,46-4-529,-37 2 405,-1-1 1,1 0 0,-1-1 0,0-1 0,0 1-1,-1-1 1,1-1 0,-1 0 0,-1 0 0,1-1 0,10-12-1,-3 1-160,-1 0-1,-1 0 0,0-2 1,14-29-1,-23 38 307,0 1 0,-1-1 1,0 0-1,0 0 0,-2 0 0,1 0 0,-2 0 0,1-18 2260,0 34-2262,0 0 0,-1 1 0,1-1 0,-1 0 0,0 1 0,-1-1 0,1 6 0,2 7 50,44 149 550,18 80 184,-54-194-525,-3 0-1,3 99 0,-11-140-252,0 28 34,-1 0 0,-2 0 0,-9 49 0,10-77-49,-1-1 0,0 0-1,0 0 1,-1 0-1,-1 0 1,1-1 0,-1 1-1,-1-1 1,0-1 0,0 1-1,-1-1 1,0 0-1,0 0 1,-1-1 0,0 0-1,0 0 1,-13 7-1,18-12-9,-1 0 1,1 0-1,-1 0 0,1 0 0,-1-1 0,0 1 0,0-1 1,0 0-1,1 0 0,-1-1 0,0 1 0,0-1 1,0 0-1,0 0 0,0 0 0,0-1 0,0 1 0,0-1 1,0 0-1,0 0 0,0 0 0,-7-4 0,7 2-29,0 0-1,0-1 0,0 1 1,0-1-1,0 0 1,1 0-1,0 0 1,0-1-1,0 1 0,0-1 1,1 0-1,0 1 1,0-1-1,0 0 1,0 0-1,0-6 0,-2-7-101,0 1 0,2-1 0,0 0 0,1-30 0,1 39 139,1 0 0,0 0 0,0 1 1,1-1-1,0 0 0,1 0 0,0 1 0,0-1 0,1 1 1,0 0-1,6-10 0,13-9-4,2 1-1,0 1 1,1 2 0,2 0-1,35-22 1,37-31-3364,-81 58-353,-13 3-2679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5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9925,'0'0'6957,"0"11"-6452,7-5-291,0-1 1,1 0-1,-1-1 1,1 0 0,0 0-1,0-1 1,0 0 0,16 4-1,10 0-90,0-2 0,0-2 0,0-1 0,0-1 0,34-5 0,18 2 87,295 2-1369,-373 0 926,1-1-1,-1 0 0,1 0 0,-1 0 0,12-5 1,-17 6 8,-1-1 1,1-1-1,0 1 1,0 0-1,-1-1 1,1 1-1,-1-1 1,1 0-1,-1 1 1,0-1 0,0 0-1,1-1 1,-1 1-1,-1 0 1,1-1-1,0 1 1,-1-1-1,3-3 1,-12 5-5404,-19 1-1227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0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45 6035,'0'0'4359,"-5"0"-4228,-13 0-226,16 0-202,14 0 51,39-8-357,-43 5 1302,0 0 1,-1 0-1,1-1 0,-1 0 1,0 0-1,0-1 0,11-5 3873,-21 19-3985,-7 15-991,-42 82 568,-179 402 1876,220-465-1918,11-41-252,3-15-772,58-114-2310,44-111-7462,-88 185 4940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0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5811,'0'0'6912,"4"-6"-6253,9-17-3,-13 22-571,1 1 0,0-1 0,-1 0 0,1 1-1,-1-1 1,1 1 0,0-1 0,-1 1-1,1-1 1,0 1 0,-1 0 0,1-1 0,0 1-1,0 0 1,-1-1 0,1 1 0,0 0-1,0 0 1,0 0 0,-1 0 0,1 0-1,0 0 1,0 0 0,0 0 0,0 0 0,-1 0-1,1 0 1,0 0 0,0 1 0,0-1-1,-1 0 1,1 1 0,0-1 0,0 0 0,-1 1-1,1-1 1,0 1 0,-1-1 0,1 1-1,-1-1 1,1 1 0,-1 0 0,1-1 0,0 2-1,21 25 437,-9-4-153,-2 1 0,0 1 0,-1 0 0,11 45 0,14 111 796,-20-97-761,48 192-75,-64-269-2542,-7-14-2154,3 1 3928,-22-16-3506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0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13654,'0'0'4146,"176"0"-4018,-115 0-128,1 0-1569,-14 0-1584,-13-12-4659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0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216 461 5603,'0'0'7267,"-4"-15"-4146,-13 10-2874,0 1-1,-27-4 1,41 8-237,-1-1 0,1 1 0,-1 0 0,1 0 0,-1 0 1,0 0-1,1 0 0,-1 1 0,1 0 0,-1 0 0,1 0 0,-1 0 0,1 0 0,0 1 1,0-1-1,0 1 0,0 0 0,0 0 0,-5 4 0,1 3 147,0 1-1,1 0 1,1 0-1,0 0 1,0 0 0,1 1-1,0 0 1,0 0-1,-3 22 1,3 2 826,0 67 0,4-100-967,0 0 0,0 1 0,0-1-1,0 0 1,1 0 0,-1 0 0,0 0-1,1 0 1,0 0 0,-1 0 0,1 0-1,0 0 1,0 0 0,0 0-1,0 0 1,1-1 0,-1 1 0,0 0-1,1-1 1,-1 1 0,1-1 0,-1 1-1,1-1 1,0 0 0,0 0 0,0 0-1,-1 0 1,1 0 0,0 0 0,0 0-1,0-1 1,0 1 0,1-1 0,2 1-1,-2-1-36,0 0 0,1 0 0,-1 0 1,0-1-1,0 1 0,1-1 0,-1 0 0,0 0 0,0 0 0,0 0 0,0 0 0,0-1 0,0 1 0,0-1 0,-1 0 0,1 0 0,-1 0 0,1 0 0,-1-1 1,0 1-1,1-1 0,1-3 0,15-24-507,-2-1 0,-1 0 0,-2-1 0,-1-1 0,-1-1 0,12-63 0,-13 30-17,-3-1 0,-1-108 0,-6 149 625,0 18 106,0 0 0,-1 0 0,0 0 1,-1 0-1,0 0 0,0-1 1,-1 1-1,0 1 0,-4-11 1,6 19-174,0 0 1,0-1 0,0 1 0,0 0 0,0 0 0,0 0 0,-1-1 0,1 1 0,0 0 0,0 0 0,0 0 0,0-1 0,0 1 0,-1 0 0,1 0 0,0 0 0,0 0 0,0-1 0,-1 1-1,1 0 1,0 0 0,0 0 0,0 0 0,-1 0 0,1 0 0,0 0 0,0 0 0,-1 0 0,1 0 0,0 0 0,0 0 0,-1 0 0,1 0 0,0 0 0,0 0 0,0 0 0,-1 0 0,1 0-1,0 0 1,0 0 0,-1 0 0,1 0 0,0 0 0,0 0 0,0 1 0,-1-1 0,1 0 0,0 0 0,0 0 0,0 0 0,0 1 0,-1-1 0,1 0 0,0 0 0,0 0 0,0 1-1,0-1 1,-5 17 509,28 615 2865,-20-601-3375,2 1 0,1-1 0,1 0 0,2-1-1,14 35 1,-22-63-322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0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14 3778,'0'0'8366,"2"-3"-7472,8-7 263,-7 15 751,-11 33-998,-72 136-200,18-43-99,30-60-373,10-27-15,2 2 0,-26 94 0,46-123-559,8-17-497,15-24-1280,-6 0-266,0 0 1,18-39-1,-2-4-6444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7652,'0'0'5912,"16"-14"-2474,-12 16-3355,-1 1 0,0 0 0,0 0 0,-1 0 0,1 1-1,-1-1 1,1 0 0,-1 1 0,0 0 0,0-1-1,0 1 1,1 7 0,2 0 116,15 32 200,-3 0 0,-1 1-1,-3 1 1,13 69 0,11 191 25,-35-291-428,-2-14 21,0 11 988,-1-4-3916,-16-13-3396,-10-10 1959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8612,'0'0'10389,"193"-23"-9797,-142 14-416,-9 3-176,-3 1-256,-10-1-737,-10-3-527,-9-2-1906,-10-4-4898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19 800,'0'0'10362,"13"-3"-4996,-14 1-5321,-1 1 1,1 0 0,0 0-1,0 0 1,-1 0 0,1 0-1,-1 0 1,1 1 0,-1-1-1,1 0 1,-1 1 0,1-1-1,-1 1 1,1-1 0,-1 1-1,0 0 1,1 0-1,-1 0 1,0 0 0,-2 0 0,-43-2 128,42 2-112,0 0 1,0 0-1,0 0 0,1 1 0,-1-1 0,0 1 0,0 0 0,0 1 0,0-1 0,1 1 0,-1 0 0,1 0 0,-8 5 0,8-2 5,-1-1-1,1 1 0,0 0 1,1 0-1,-1 0 0,1 1 0,0-1 1,1 1-1,-1 0 0,-2 10 0,1-3 112,0 0-1,1 0 0,1 0 0,0 0 0,0 1 0,2 17 0,-1-26-121,2 0 1,-1 0 0,0 0-1,1 0 1,0 0-1,0 0 1,1 0 0,-1-1-1,1 1 1,0-1 0,0 1-1,0-1 1,1 0-1,0 1 1,0-1 0,0 0-1,0-1 1,0 1 0,7 4-1,-2-3-198,-1-1 0,2 0 0,-1-1 0,0 0 0,1 0 0,-1-1 0,1 0-1,0-1 1,-1 1 0,1-2 0,0 1 0,0-1 0,0-1 0,0 1 0,0-2 0,-1 1 0,1-1 0,0 0-1,-1-1 1,0 0 0,1 0 0,11-8 0,-17 9-144,16-5-1720,-18 12-2678,-1 13 452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1.7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5923,'0'3'12952,"1"22"-12989,47 413 2161,-42-360-1842,-1 0 22,3-1-1,27 110 0,-33-180-317,10 29 92,-11-34-96,-1-1-1,1 0 1,0 1 0,0-1-1,0 0 1,-1 0 0,1 1 0,0-1-1,0 0 1,1 0 0,-1 0 0,0 0-1,0 0 1,0-1 0,1 1-1,-1 0 1,0 0 0,1-1 0,-1 1-1,3 0 1,-3-1-38,0 0 1,0-1-1,0 1 1,0 0-1,0 0 1,0-1-1,-1 1 1,1 0-1,0-1 1,0 1-1,0-1 1,0 1-1,-1-1 1,1 1-1,0-1 1,0 1-1,-1-1 1,1 0-1,-1 0 1,1 1-1,0-1 1,-1 0-1,1 0 1,-1 0-1,0 0 1,1 1-1,-1-1 1,0 0-1,1-1 1,8-35-1096,-7 26 704,10-44-2167,-2-3-2266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44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320 134 1024,'0'0'5899,"1"-16"-5018,1-8-512,1-63 2703,-4 87-2961,1 0 0,-1 0-1,1 0 1,-1 0 0,0 0-1,1 0 1,-1 0 0,1 0 0,-1 0-1,1-1 1,-1 1 0,0 0-1,1 0 1,-1-1 0,1 1 0,-1 0-1,1-1 1,0 1 0,-1 0-1,1-1 1,-1 1 0,1-1 0,0 1-1,-1-1 1,1 0 0,-2 22 2853,1 111-3127,0-21 705,5 208 861,0-231-1158,26 138 1,-28-216-207,6 23-70,-8-32 43,0 0 0,1 0 0,-1 0-1,1 0 1,-1 0 0,1 0 0,-1 0-1,1 0 1,-1-1 0,1 1 0,-1 0-1,1 0 1,0-1 0,0 1 0,-1 0-1,1-1 1,0 1 0,0-1-1,0 1 1,0-1 0,0 1 0,0-1-1,0 0 1,0 1 0,-1-1 0,3 0-1,-3-9 56,1-24-358,-2 0-1,-1 0 1,-2 0 0,-1 1-1,-15-55 1,17 79 216,0 0-1,0 0 1,0 1 0,-1-1-1,0 1 1,0 0 0,-1 0-1,0 1 1,0-1 0,-1 1-1,0 0 1,0 1 0,0-1-1,0 1 1,-1 0 0,0 1-1,0-1 1,0 2 0,-1-1 0,0 1-1,1 0 1,-1 0 0,0 1-1,0 0 1,0 1 0,-1-1-1,1 2 1,-13-1 0,15 1 69,0 1 0,0-1 1,0 1-1,0 0 1,0 0-1,0 1 0,1-1 1,-1 1-1,1 1 1,-1-1-1,1 1 0,0 0 1,0 0-1,0 0 1,0 1-1,1 0 0,-1 0 1,1 0-1,0 0 1,0 1-1,0 0 0,1 0 1,0 0-1,0 0 1,0 0-1,0 0 0,-1 7 1,-1 4 137,0 0-1,1 0 1,1 0 0,0 0 0,2 1 0,0-1 0,0 1 0,4 28-1,-3-41-103,1-1 0,0 1-1,-1 0 1,1-1-1,1 1 1,-1-1-1,0 1 1,1-1 0,0 1-1,0-1 1,0 0-1,0 0 1,0 0 0,1 0-1,0 0 1,-1-1-1,1 1 1,0-1-1,0 0 1,0 0 0,0 0-1,1 0 1,-1 0-1,0 0 1,1-1-1,7 2 1,4 1-57,0-1-1,1-1 1,-1-1-1,1 0 1,18-2 0,-22 0-217,1-1 1,-1 0 0,-1-1-1,1 0 1,0-1 0,-1 0-1,0-1 1,0 0 0,0-1-1,-1-1 1,1 1 0,-2-1-1,1-1 1,-1 0 0,0 0 0,0-1-1,-1 0 1,-1-1 0,1 0-1,5-11 1,16-31-4467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4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3410,'0'0'3857,"0"-12"-3064,0-34 215,0 35 4632,0 14-5381,2 129 654,6 0 0,5-1 0,48 205 0,-26-225-771,-31-106-149,-2-18-118,-3-21-472,-11-31-1421,-31-92 0,-9-48 903,49 182 1133,1 0 0,2-1 0,2-26 0,-1 46 5,1-1 1,-1 0 0,1 0 0,1 0-1,-1 1 1,1-1 0,-1 1 0,1 0 0,1 0-1,-1 0 1,0 0 0,1 0 0,0 1-1,0 0 1,0 0 0,0 0 0,6-3-1,-2 0 133,1 1-1,0 0 0,0 1 0,1 0 1,-1 0-1,1 1 0,0 0 0,10-2 0,-16 5-86,-1 0-1,0-1 0,0 2 1,1-1-1,-1 0 0,0 0 0,0 1 1,1 0-1,-1 0 0,0 0 1,0 0-1,0 0 0,0 1 0,0-1 1,0 1-1,-1 0 0,1-1 1,0 1-1,-1 1 0,1-1 0,-1 0 1,0 1-1,0-1 0,0 1 1,0-1-1,0 1 0,-1 0 0,1 0 1,-1 0-1,0 0 0,0 0 1,0 0-1,1 4 0,2 12 141,-1-1-1,0 1 0,-2-1 1,0 31-1,-1-39-130,0 18 53,-2-1 0,0 1 0,-2-1 0,-1 1 1,-1-1-1,-15 40 0,17-56-210,0-1-1,0 1 1,1 0 0,1 0 0,-2 12 0,4-22 10,0 0 0,0-1 0,0 1 0,0 0 0,0 0 0,1-1 0,-1 1 0,0 0 0,0 0 0,1 0-1,-1-1 1,0 1 0,1 0 0,-1-1 0,1 1 0,-1 0 0,0-1 0,1 1 0,0-1 0,-1 1 0,1-1 0,-1 1 0,1-1 0,0 1 0,-1-1 0,1 1 0,0-1 0,-1 0 0,1 1 0,0-1 0,0 0 0,0 0 0,-1 0 0,1 1 0,1-1 0,33 0-967,-23 0 1001,60-1 102,88 3 2803,-158-2-2841,0 0-1,1 0 1,-1 1 0,0-1-1,0 1 1,0 0 0,0-1 0,0 1-1,0 0 1,0 0 0,0 0-1,0 1 1,-1-1 0,1 0 0,0 1-1,-1-1 1,1 1 0,-1-1-1,1 1 1,-1 0 0,0 0 0,0 0-1,0-1 1,0 1 0,0 0-1,0 0 1,0 0 0,-1 1-1,1-1 1,-1 0 0,1 0 0,-1 0-1,0 0 1,0 4 0,0 0-4,0-1 1,-1 0-1,0 0 1,0 0-1,0 0 1,0 0-1,-1 0 1,0 0-1,0 0 1,0-1-1,-1 1 1,1-1-1,-1 1 1,-5 5-1,-4 2-1,-1-1 1,0 0-1,-1-1 0,0 0 0,-1-1 0,0-1 0,0 0 0,-1-1 0,0-1 1,-32 8-1,10-5-803,1-2 0,-1-2 1,-71 1-1,102-6 184,6 0 380,0 0 0,0 1 0,0-1 0,0 0 0,0 0 0,0 0 0,-1 0 0,1 0 1,0 0-1,0 0 0,0-1 0,0 1 0,0 0 0,0-1 0,0 1 0,0-1 0,0 1 0,0-1 0,0 1 0,0-1 1,0 1-1,0-1 0,0 0 0,-1-1 0,1-13-7485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4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7027,'0'0'5875,"203"8"-5699,-152-8-32,-6 0-144,-9 0-160,-11 0-480,-9-2-657,-9-4-1632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4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6003,'0'0'1152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0:4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3 864,'0'0'12297,"-3"0"-11700,-14-1-101,13 1-335,-1-1 1,1 1-1,0 0 0,-1 0 0,1 0 1,-1 1-1,1-1 0,0 1 1,-1 0-1,1 1 0,0-1 0,0 1 1,0 0-1,0 0 0,0 0 1,0 0-1,-4 3 0,6-4-65,57 2 1596,68 12 0,-65-6-1734,77 2 0,-129-12 42,-4 1 2,-1-1 1,1 1-1,0 0 0,-1 0 0,1 0 0,-1 0 0,1 0 1,-1 0-1,1 1 0,-1-1 0,1 0 0,-1 1 1,1-1-1,-1 1 0,3 1 0,-3 0 1,-1-2-46,13 0-9671,-4 0 2578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1 10373,'0'0'6907,"-7"10"-5349,-19 9-1367,0 2 0,1 1 1,2 1-1,0 1 0,1 1 0,2 1 0,0 0 1,-17 33-1,13-8-16,2 2 0,3 0 0,2 1 1,2 0-1,3 2 0,-6 61 1,5 28 372,6 167 0,7-288-505,1 0-1,1 0 1,1 0-1,1 0 0,2 0 1,0 0-1,12 28 0,-14-42-56,1 0-1,1-1 0,-1 1 0,1-1 0,1 0 0,0-1 0,0 0 0,1 0 0,0 0 1,0-1-1,1 0 0,0-1 0,0 0 0,0 0 0,1-1 0,0 0 0,0-1 0,13 4 1,-5-2-142,0-2 1,0 0-1,0-1 1,1-1 0,-1-1-1,1 0 1,-1-1 0,0-2-1,26-3 1,-33 2-240,0 0-1,1 0 1,-1-1 0,-1-1-1,1 0 1,16-10 0,-19 9-341,0 0-1,-1 0 1,0 0 0,0-1 0,0 0 0,-1-1 0,0 1-1,9-16 1,10-34-10856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10597,'0'0'7176,"6"13"-6733,21 46-102,-3 2 1,-2 0-1,-3 2 0,-3 0 0,-2 1 0,-3 0 0,2 70 1,-13 63-183,-2-170-162,-1 0 0,-2-1 0,-1 1 0,-1-1 0,-11 28 0,-36 66-209,46-106 47,0-1 0,-1 1 0,0-2 0,-1 1 1,0-2-1,-15 14 0,23-23-141,-1 1 0,0-1 0,-1 0 0,1 0 0,0 0 0,0 0 0,-1 0-1,1-1 1,-1 0 0,0 0 0,1 0 0,-1 0 0,0 0 0,0-1 0,1 1 0,-1-1 0,-5 0 0,-18-3-8415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7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64 6867,'0'0'8022,"-23"-17"-6573,18 12-1433,1 1 0,-2 0 0,1 0 0,0 1 0,-1-1 0,1 1 0,-1 0 0,0 1 0,0 0-1,0 0 1,-1 0 0,1 0 0,-8 0 0,-11-1-21,0 1 0,-26 2 0,31 0-27,16 0 31,0 0-1,0 1 1,0-1-1,0 1 1,0 0-1,0 0 0,0 0 1,1 1-1,-1-1 1,0 1-1,1 0 1,-1 0-1,1 0 1,0 0-1,0 1 1,0-1-1,0 1 0,0 0 1,0 0-1,1 0 1,-1 0-1,1 0 1,0 1-1,0-1 1,0 1-1,1-1 1,-1 1-1,-1 5 0,-2 9 71,1 0-1,0 0 0,2 1 0,-2 35 0,4-29 51,-4 40 518,4 0 1,11 88-1,-9-135-527,1 0-1,1-1 0,0 1 0,2-1 0,0 0 0,1-1 0,0 1 1,2-1-1,0-1 0,0 1 0,2-2 0,-1 1 0,21 19 0,-24-28-107,0 0 0,0-1-1,1 0 1,0 0 0,-1-1-1,1 0 1,1-1 0,-1 1 0,1-2-1,-1 1 1,1-1 0,0 0-1,14 1 1,-16-3-112,-1 0-1,0 0 1,1 0-1,-1-1 1,0 0-1,0 0 1,0-1 0,0 0-1,0 0 1,0 0-1,0 0 1,0-1-1,-1 0 1,0 0-1,1-1 1,-1 0 0,0 0-1,-1 0 1,7-7-1,22-40-2575,-9-3-1607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7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5523,'0'0'4076,"0"15"-1939,0 102 419,-6 394 1937,5-457-4384,1-54-301,0-22-766,1-47-1195,-3-96-4901,-6 115 3543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4370,'0'0'4501,"1"-7"-3725,6-24 24,-7 31-763,0-1 0,0 1 0,0 0 0,0-1 0,0 1-1,0 0 1,0-1 0,1 1 0,-1 0 0,0-1 0,0 1-1,0 0 1,0-1 0,0 1 0,0 0 0,1-1 0,-1 1-1,0 0 1,0 0 0,0-1 0,1 1 0,-1 0 0,0 0-1,0 0 1,1-1 0,-1 1 0,0 0 0,1 0 0,-1 0-1,0 0 1,0 0 0,1-1 0,-1 1 0,0 0-1,1 0 1,-1 0 0,0 0 0,1 0 0,-1 0 0,0 0-1,1 0 1,-1 0 0,0 0 0,1 0 0,-1 0 0,0 0-1,1 1 1,-1-1 0,0 0 0,1 0 0,-1 0 0,0 0-1,0 1 1,1-1 0,-1 0 0,1 1 0,9 13 542,10 36 742,-3 0 0,18 93 0,7 21 613,-34-138-1712,1-1 1,2 0-1,0-1 0,19 28 1,-27-48-219,0 1 1,0-1 0,1-1-1,-1 1 1,1 0 0,0-1-1,0 0 1,1 0 0,-1 0-1,6 2 1,-8-4-8,0 0 0,0 0 0,0 0-1,0 0 1,0-1 0,0 1 0,0-1 0,1 0 0,-1 1-1,0-1 1,0 0 0,0 0 0,1 0 0,-1-1-1,0 1 1,0-1 0,0 1 0,0-1 0,0 1 0,1-1-1,-1 0 1,-1 0 0,1 0 0,0-1 0,0 1 0,0 0-1,1-2 1,3-5-29,0 1 0,0-1 0,-1-1 0,0 1 0,-1-1 0,0 0 0,0 0 0,-1 0 0,0 0 0,2-14 0,14-102-1106,-19 123 1108,9-104-1263,-7 63 516,2 1 0,1-1 0,3 1-1,17-57 1,-24 95 823,0 0 0,0 1 1,1-1-1,0 0 0,-1 1 0,1 0 0,0-1 1,1 1-1,-1 0 0,0 0 0,1 0 0,0 0 0,0 1 1,0-1-1,0 1 0,0 0 0,0-1 0,0 1 0,1 1 1,-1-1-1,1 0 0,0 1 0,-1 0 0,1 0 1,8-1-1,-10 3 19,0 0 0,-1 1 0,1-1 1,0 1-1,0-1 0,-1 1 0,1 0 0,-1-1 1,1 1-1,-1 0 0,0 0 0,0 0 1,0 0-1,0 0 0,0 0 0,0 1 0,0-1 1,-1 0-1,1 3 0,2 3 71,12 32 354,-1 1-1,-3 0 1,7 43-1,9 128 508,-3-21-233,-17-163-1233,-3-22-1351,-2-19-581,-3-12-1323,-2-8-1793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2.12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8212,'0'0'5624,"1"24"-4141,-1-4-1125,15 156 2211,47 86-480,-58-248-2079,-2-9-688,-2-13-1020,-2-15-2747,-7-11-723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9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1345,'0'0'8681,"0"29"-7363,0-8-1024,0 43 986,10 77 0,9 26 1051,29 204 114,-37-318-2121,-5-35-192,-4-29-300,-4-188-3672,5-223-1863,-2 410 5891,0 1-1,1 0 1,1 0-1,-1 0 1,2 0-1,0 1 1,0-1-1,1 1 1,0 0-1,9-13 1,-10 17-92,-1 1 0,1 0 0,0 0 0,0 1 0,1-1 1,-1 1-1,1 0 0,0 0 0,0 1 0,1 0 0,-1-1 1,0 2-1,1-1 0,0 0 0,0 1 0,0 0 0,0 1 1,0 0-1,0-1 0,8 1 0,-7 1 16,0 1 1,0 0-1,0 1 0,0-1 1,-1 1-1,1 1 0,0-1 1,-1 1-1,0 0 0,0 1 1,0-1-1,0 1 1,0 0-1,-1 1 0,0-1 1,0 1-1,0 0 0,0 1 1,-1-1-1,0 1 0,6 10 1,-3-4 85,0 1-1,-1 1 1,0-1 0,-1 1 0,-1 0 0,0 0 0,-1 0-1,0 1 1,1 23 0,-3-14 185,-1-1 1,-1 1-1,-8 43 0,7-58-328,-1 0 0,0 0 0,0-1 0,-1 1 0,0-1-1,-1 1 1,0-1 0,0-1 0,0 1 0,-1-1 0,-1 0 0,-10 10-1,9-10-120,0-1-1,-1 1 0,0-1 1,0-1-1,0 0 0,-1 0 1,1-1-1,-1 0 0,-1-1 0,1 0 1,0 0-1,-1-1 0,1-1 1,-1 0-1,1 0 0,-1-1 1,0 0-1,-12-2 0,20 1 0,1 0 0,0 0 0,-1 0 0,1 0 0,0-1 0,0 1-1,0 0 1,0-1 0,0 1 0,0-1 0,1 0 0,-1 0 0,0 0 0,1 0 0,0 0-1,-1 0 1,1 0 0,0 0 0,-1-3 0,1 4 41,0-1-1,1 1 1,-1 0-1,1 0 1,-1 0 0,1-1-1,0 1 1,-1 0 0,1-1-1,0 1 1,0 0-1,0-1 1,0 1 0,0 0-1,0-1 1,0 1-1,1 0 1,-1-1 0,0 1-1,1 0 1,-1 0 0,1-1-1,0 1 1,-1 0-1,1 0 1,0 0 0,-1 0-1,1 0 1,0 0-1,0 0 1,0 0 0,0 0-1,0 0 1,0 0 0,0 0-1,2 0 1,4-2 48,0 1 1,0 0-1,0 1 0,1-1 1,-1 1-1,0 1 1,1-1-1,-1 1 0,0 0 1,1 1-1,-1 0 1,0 0-1,1 1 1,-1 0-1,0 0 0,0 0 1,0 1-1,-1 0 1,1 0-1,7 6 0,14 10 104,0 0 0,-1 2 0,28 29 0,-14-13 92,27 18 156,-67-73-7863,-1-9 1718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19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1665,'0'0'9663,"9"26"-8801,-2-7-612,5 16 273,-1-1 0,-2 2 0,7 54 0,-4 363 3529,-14-309-3470,2-144-588,1 0 0,-1 0 0,0 0-1,0 0 1,0 0 0,0 0 0,0 0 0,0 0-1,0 0 1,0 0 0,0 0 0,1 0 0,-1 0-1,0 0 1,0 0 0,0 0 0,0 0 0,0 0-1,0 0 1,0 0 0,0 0 0,0 0 0,1 0-1,-1 0 1,0 0 0,0 0 0,0 0 0,0 0 0,0 1-1,0-1 1,0 0 0,0 0 0,0 0 0,0 0-1,0 0 1,0 0 0,0 0 0,0 0 0,1 0-1,-1 0 1,0 1 0,3-16-518,0-263-5269,0-7 4671,-3 271 1271,1 0 0,0 0 0,1 0 0,1 1 0,0-1 0,0 1 0,1-1 0,1 1 0,1 1 0,10-21 0,-12 26-98,0 1 1,1 1-1,-1-1 1,1 1 0,0 0-1,1 0 1,-1 0-1,1 1 1,0-1-1,0 1 1,0 1 0,0-1-1,1 1 1,0 0-1,-1 1 1,1 0-1,0 0 1,0 0 0,0 1-1,1 0 1,-1 0-1,8 1 1,-8 0 6,0 0 0,0 0 0,1 1-1,-1 0 1,0 1 0,0-1 0,0 1 0,-1 0 0,1 1 0,0 0 0,-1 0-1,0 1 1,0-1 0,0 1 0,0 0 0,0 1 0,-1 0 0,0 0 0,0 0 0,0 0-1,0 1 1,4 7 0,-3-4 80,-1 0 0,0 0 1,0 0-1,0 1 0,-1 0 0,-1 0 0,0 0 0,0 0 1,1 13-1,0 11 658,-2 53 1,-2-78-712,-1 4 37,0-1-1,-2 1 0,1-1 0,-1 1 1,-1-1-1,0 0 0,-1 0 1,0-1-1,-1 1 0,0-1 1,-1 0-1,0-1 0,-17 19 1,11-15-115,1-1 0,-2 0 0,0-1 0,0 0 0,-1-1 0,-1-1 0,0-1 0,0 0 0,-19 7 0,26-13-307,-1 0-1,0-1 1,0 0 0,0-1-1,0 0 1,-17-1 0,27 0 277,0 0-1,0-1 1,-1 1 0,1 0 0,0-1 0,0 1 0,0 0 0,0 0 0,0-1 0,0 1-1,0 0 1,0-1 0,0 1 0,0 0 0,0-1 0,0 1 0,0 0 0,0-1-1,0 1 1,0 0 0,0-1 0,0 1 0,0 0 0,0-1 0,0 1 0,1 0-1,-1-1 1,0 1 0,0 0 0,0 0 0,1-1 0,-1 1 0,0 0 0,0 0-1,1-1 1,-1 1 0,0 0 0,1 0 0,4-3-4,0 0 0,0 1 0,1 0 0,-1 0 0,1 0 0,-1 1 0,1 0 0,0 0 0,0 1 1,-1-1-1,12 1 0,-5 1 82,0-1 1,1 2 0,-1 0-1,0 0 1,14 5 0,0 5 121,-1 2 1,0 1 0,-1 0 0,-1 2-1,25 23 1,6 3-12,-32-25-314,29 21 369,-48-38-509,0 1 0,0-1 1,0 0-1,1 1 0,-1-1 1,0-1-1,0 1 1,1 0-1,4-1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37.5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63 729 2945,'0'0'5000,"-2"-3"-4192,1 0-337,-6-7-566,-2 6 4940,9 26-4665,-1 34 246,3 0 1,12 79 0,-2-47-199,-4 0 0,-7 147 0,-2-120 5,-5 361 149,8-439-357,3 0-1,1 0 1,1 0 0,21 59 0,7 37 38,-19-29-41,4 149 0,5 42-2,-18-256-33,-2 0 0,-2 0 0,-1 0 1,-7 76-1,0-100 13,1 0 1,-2 0 0,0-1 0,-1 0-1,-10 17 1,16-29 0,42-16-1145,-7 2 1120,-1 1 1,2 2 0,-1 1 0,1 2 0,41-3 0,182 5 20,-155 5 59,207 13 46,-203-7-41,261 39 148,-232-24-29,163 5-1,-80-24 74,293 9 1,-53-2 208,92 6-396,106-8 264,-383-11-299,1312 12 235,-398-9-126,-525-3-138,491-3 54,-612 2-77,336 3 74,-351 20-18,155 2 114,-246 8-146,-247-11-4,564 53 303,-696-70 79,-41-38-215,-7 15-182,-1-1 1,-2 0 0,0-1-1,4-39 1,-1-102 13,-3 38-226,12-721 330,-20 584-137,0 203 85,-21-110 1,12 110-201,-4-114 1,15-1182-2364,1 1346 2399,0-1-1,1 2 1,1-1-1,-1 0 1,2 0-1,4-10 1,-4 10 1,0 1 1,-1-1-1,0 0 0,0 0 1,-2 0-1,2-13 0,-8 22 298,1 1-1,-1 1 1,1-1-1,-1 0 1,0 1-1,0 0 1,-8 1-1,7-1-89,-30 2-658,-48 8 0,48-5 463,-49 1 1,-728 9 229,690-15-247,-1185-8-67,508 7 570,54 1-84,-36-27-232,94 2-12,-825 20 153,853 29-103,-125 1 27,-476-14 142,1075-11-287,-958 32-177,692-6 264,312-21-67,73-4-20,-96 14-1,66-5-32,-1-3 0,-122-8 0,76-1-92,101-1 87,1-1 0,-1-2 0,-67-20 0,103 25 35,-19-4-84,-1 2-1,0 1 1,-43 1 0,-15 0-739,-1 1 448,57 1-182,-57-6 0,71 2 614,-1 0 1,1 1 0,-1 1-1,0 0 1,1 1-1,-1 1 1,0 0 0,0 1-1,1 1 1,-29 9 0,14-1 158,25-10-177,0 1 0,0-1 1,0 1-1,0 0 0,1 1 1,-1-1-1,1 1 0,-8 6 1,9 48 176,-2-16-122,3 1 0,1-1 1,1 1-1,3-1 0,2 1 1,1-1-1,13 43 0,6 5-55,-3 1-1,-4 1 0,-4 1 0,3 128 0,-17-195-108,-1-18-62,1-1-1,0 1 0,0-1 1,0 1-1,1-1 0,0 1 1,1-1-1,-1 0 1,1 1-1,0-1 0,3 6 1,6-4-2630,4-7-2136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39.1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242 16 3121,'0'0'6046,"-1"-1"-5794,0 0-1,1 0 1,-1 0 0,0-1 0,0 1-1,0 0 1,0 0 0,0 1-1,0-1 1,-1 0 0,1 0 0,0 0-1,-3 0 1,-25 0 797,15 1-862,1-1-1,-1 2 1,0 0 0,-15 3-1,24-2-178,0-1 0,1 1-1,-1 0 1,0 0 0,1 0-1,-1 1 1,1 0 0,0 0-1,0 0 1,0 0 0,0 0-1,1 1 1,-1 0 0,1-1-1,-3 6 1,0 1 32,0 0 0,1 0-1,1 0 1,0 1 0,0-1 0,1 1-1,0 0 1,1 0 0,-1 21 0,1 12 444,4 52 0,0-55-97,0-14-91,0 0 1,2-1-1,1 1 1,1-1 0,2 0-1,19 48 1,-20-60-240,0 0 1,0 0 0,1-1 0,1 0-1,1 0 1,-1-1 0,2-1-1,0 1 1,0-2 0,1 1 0,0-2-1,0 0 1,22 12 0,-28-18-98,1 1 0,0-2 0,0 1 0,0-1 0,0 0 0,0 0 0,0-1 0,1 0 0,-1 0 0,0-1 0,1 0 0,-1 0 0,0-1 0,1 0 0,-1 0 0,0 0 0,9-4 0,-10 2-299,-1 1 1,1-1-1,-1-1 0,0 1 1,0-1-1,0 0 1,0 0-1,-1 0 1,1-1-1,-1 0 0,-1 1 1,1-1-1,0-1 1,-1 1-1,0 0 1,-1-1-1,1 0 1,-1 0-1,3-11 0,3-18-5231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39.7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22 6275,'0'0'3908,"-6"4"1353,3 2-5583,-5 36 773,2-1 1,2 1-1,3 70 1,1-97-282,0-5-72,0-1-1,2 0 0,-1 0 0,1 0 0,0 0 0,1-1 0,0 1 0,0 0 1,1-1-1,0 0 0,0 0 0,1 0 0,9 11 0,-11-15-104,0-1 1,0 0-1,1 1 1,-1-1-1,1 0 1,0 0-1,0-1 0,0 1 1,0-1-1,1 0 1,-1 0-1,0-1 0,1 1 1,0-1-1,-1 0 1,1 0-1,0 0 1,-1-1-1,1 1 0,0-1 1,0-1-1,-1 1 1,1 0-1,0-1 0,-1 0 1,1 0-1,-1-1 1,6-1-1,-5 0-22,-1 0 0,1 0 0,-1 0 0,1 0 0,-1-1 0,0 0 0,0 1 0,-1-2 0,1 1 0,-1 0 0,0-1 0,0 1 0,0-1 0,-1 0 0,0 0 0,0 0 0,3-8 0,0-6-276,0 0 0,-1 0 0,3-33 0,-7 49 263,2-20-231,-1-1 0,0 1 0,-2-1 0,-5-30 0,5 49 318,0 0 0,0 0 0,0 0 0,-1 0 0,1 0 1,-1 0-1,0 1 0,-1-1 0,1 1 0,-1-1 0,0 1 0,0 0 0,-1 0 0,1 1 0,-1-1 0,1 1 1,-1-1-1,0 1 0,-1 0 0,1 0 0,0 1 0,-1 0 0,0-1 0,1 2 0,-1-1 0,-8-2 0,-5 2 343,0 0 0,-1 1 0,1 1 0,-37 4 0,46-1-326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0.6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90 4066,'0'0'4333,"0"-5"-3546,-3-16-14,3 16 3269,-4 58-2887,6 92 0,0-87-786,0-11-27,9 67 1,-11-114-344,1 0-1,-1-1 1,0 1-1,0 0 0,0 0 1,0 0-1,1 0 1,-1 0-1,0-1 1,0 1-1,0 0 1,1 0-1,-1 0 0,0 0 1,0 0-1,0 0 1,1 0-1,-1 0 1,0 0-1,0 0 0,1 0 1,-1 0-1,0 0 1,0 0-1,0 0 1,1 0-1,-1 0 1,0 0-1,0 0 0,1 0 1,-1 0-1,0 0 1,0 0-1,0 0 1,1 0-1,-1 1 0,0-1 1,0 0-1,0 0 1,0 0-1,1 0 1,-1 0-1,0 1 1,0-1-1,0 0 0,0 0 1,1 1-1,5-24-184,3-74-1483,24-187-669,-33 280 2343,12-42 158,-11 45-144,-1-1 0,1 1 0,0 0-1,-1-1 1,1 1 0,0 0 0,0 0 0,0 0 0,0 0 0,0 0 0,0 0 0,0 0 0,0 0 0,1 0 0,-1 0 0,0 1 0,0-1 0,1 0 0,-1 1 0,0-1 0,1 1-1,-1 0 1,1-1 0,-1 1 0,1 0 0,-1 0 0,1 0 0,-1 0 0,2 0 0,-1 1 9,0 0 0,-1-1-1,1 1 1,-1 0 0,1 0 0,-1 0 0,1 0-1,-1 0 1,0 0 0,0 1 0,1-1 0,-1 0-1,0 1 1,0-1 0,0 1 0,0-1 0,-1 1-1,2 2 1,16 38 461,-12-26-252,18 52 1089,21 97 0,-10-32-358,-30-111-600,-6-45-213,0-21-696,2 1 0,1-1 0,2 1-1,3 0 1,1 0 0,16-48 0,-24 91 557,0 0 1,0 1-1,0-1 1,0 0-1,1 1 1,-1-1-1,0 0 0,0 1 1,0-1-1,1 0 1,-1 0-1,0 1 1,0-1-1,1 0 1,-1 0-1,0 0 1,1 1-1,-1-1 1,0 0-1,1 0 1,-1 0-1,0 0 1,1 1-1,-1-1 0,0 0 1,1 0-1,-1 0 1,0 0-1,1 0 1,-1 0-1,0 0 1,1 0-1,-1 0 1,0 0-1,1 0 1,-1 0-1,0-1 1,1 1-1,-1 0 1,0 0-1,1 0 0,-1 0 1,0-1-1,1 1 1,-1 0-1,0 0 1,0 0-1,1-1 1,-1 1-1,0 0 1,0-1-1,1 1 1,-1 0-1,0 0 1,0-1-1,0 1 1,0 0-1,1-1 0,-1 1 1,0 0-1,0-1 1,0 1-1,0 0 1,0-1-1,0 1 1,0-1-1,0 0 1,12 33 283,-11-28-202,25 88 734,26 183 1,-36-206-1106,-16-67-207,-1-29-4026,-2-4 232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1.6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93 1777,'0'0'5749,"-6"-31"-248,6 37-4567,0 33 337,6 52 1,32 159 654,-31-277-1345,-1-26-1093,-6-46-676,-2 66 902,2 0-1,1 0 0,1 0 1,2 1-1,13-55 0,-17 86 305,0 1-1,1-1 1,-1 0 0,0 0-1,0 1 1,0-1 0,0 0-1,0 1 1,1-1 0,-1 0-1,0 1 1,1-1-1,-1 0 1,0 1 0,1-1-1,-1 1 1,1-1 0,-1 1-1,1-1 1,-1 1 0,1-1-1,0 1 1,-1-1 0,1 1-1,-1-1 1,1 1-1,0 0 1,-1 0 0,1-1-1,0 1 1,0 0 0,-1 0-1,1 0 1,1 0 0,0 1 18,-1 0 0,1 0 0,-1 0 0,0 0 0,1 0 0,-1 1 0,0-1 0,0 1 1,0-1-1,0 1 0,0-1 0,0 1 0,1 2 0,24 66 907,-24-66-843,24 89 954,-15-49-403,2 0 0,35 76 0,-36-105-362,-3-21-137,2-30-180,-10 31-17,11-47-349,-3 3-373,3 0 1,2 0-1,2 2 0,30-63 0,-46 109 787,0 1 0,0-1 0,0 1 0,1-1 0,-1 1 0,0 0 1,0-1-1,0 1 0,1 0 0,-1-1 0,0 1 0,1 0 0,-1-1 0,0 1 1,1 0-1,-1 0 0,1 0 0,-1-1 0,0 1 0,1 0 0,-1 0 0,1 0 0,-1 0 1,0-1-1,1 1 0,-1 0 0,1 0 0,-1 0 0,1 0 0,-1 0 0,0 0 1,1 0-1,-1 1 0,1-1 0,-1 0 0,1 0 0,-1 0 0,0 0 0,1 0 0,-1 1 1,1-1-1,-1 0 0,0 0 0,1 1 0,-1-1 0,0 0 0,1 0 0,-1 1 1,0-1-1,0 0 0,1 1 0,-1-1 0,0 1 0,0-1 0,1 0 0,-1 1 0,0-1 1,0 1-1,0-1 0,0 0 0,0 1 0,0-1 0,0 1 0,0-1 0,0 1 1,0 0-1,12 37 470,-11-34-338,15 76 1051,10 134 0,-25-196-5828,-2-41-2982,1-2 220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2.0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1 8420,'0'0'4807,"-4"0"-4201,3 0-544,0 0 1,-1 0-1,1 0 1,0 0-1,0 0 1,-1 0-1,1 0 1,0 1-1,0-1 1,-1 0-1,1 1 1,0-1-1,0 1 1,0-1-1,0 1 1,0 0-1,0 0 1,0-1-1,0 1 1,0 0-1,0 0 1,0 0-1,0 0 1,-1 1-1,0 2 71,0 0 0,0 0-1,0 1 1,0-1 0,1 0 0,0 0 0,-1 7 0,-2 13 289,2 1 1,1 26 0,1-33-167,-2 27 221,0-3 233,7 79 0,-4-110-676,1-1 0,0 1 0,1 0 0,0-1-1,0 1 1,1-1 0,1 0 0,0 0 0,0-1-1,1 1 1,0-1 0,9 10 0,-10-14-66,0-1 0,0 0 0,0 0 0,1 0 0,-1-1 1,1 0-1,0 0 0,0 0 0,0-1 0,10 3 0,-12-4-17,0 0 0,0 0-1,1 0 1,-1-1-1,0 0 1,1 1 0,-1-2-1,0 1 1,1 0 0,-1-1-1,0 0 1,1 0-1,-1 0 1,0-1 0,0 1-1,6-4 1,-4 0-11,0 0-1,-1 0 1,0-1 0,0 0 0,0 0 0,-1 0 0,0 0-1,0-1 1,-1 1 0,1-1 0,-2 0 0,1 0 0,-1 0-1,0-1 1,0 1 0,1-12 0,1-18-405,-1-1 0,-3-39 1,0 50 135,0 17 270,0 1 0,-1-1 0,0 1-1,-1-1 1,0 1 0,-1 0 0,0 0 0,0 0-1,-1 0 1,0 0 0,-6-9 0,7 14 167,0-1 0,-1 0 0,0 1 0,0 0 0,0 0 0,0 0 0,-1 0 0,1 1 1,-1 0-1,0 0 0,0 0 0,0 1 0,0-1 0,-1 1 0,1 0 0,-1 1 0,1-1 1,-1 1-1,-11-1 0,-8 1 300,-39-4 852,60 4-1607,1 0 1,0 0-1,0 0 0,-1 0 1,1 0-1,0-1 1,0 0-1,1 1 0,-5-4 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2.5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12 4866,'0'0'5587,"-1"-4"-4195,-2-3 1848,1 11-1288,0 31-673,5 57-512,1-44-180,2 0-1,2 0 1,2 0-1,28 79 0,-15-82-433,-23-44-160,1 0 1,-1 0-1,0-1 0,1 1 0,-1 0 0,1 0 0,-1 0 1,1-1-1,0 1 0,-1 0 0,1 0 0,0-1 0,-1 1 0,1-1 1,0 1-1,0 0 0,-1-1 0,1 0 0,0 1 0,0-1 1,0 1-1,0-1 0,0 0 0,-1 0 0,1 1 0,0-1 0,0 0 1,0 0-1,0 0 0,0 0 0,0 0 0,0 0 0,0-1 1,0 1-1,0 0 0,0 0 0,0-1 0,-1 1 0,1 0 0,0-1 1,0 1-1,0-1 0,0 1 0,-1-1 0,1 1 0,0-1 1,-1 0-1,1 1 0,0-2 0,7-12-84,-1 0 0,-1 0 1,0-1-1,-1 0 0,-1 0 0,0-1 1,3-27-1,0 6-229,9-60-588,-10 54 297,2 0 1,14-44-1,-22 85 618,1 0 0,-1 0-1,1 0 1,-1 0-1,1 0 1,0 0 0,0 0-1,0 0 1,0 1-1,0-1 1,0 0 0,0 1-1,0-1 1,1 1 0,-1-1-1,1 1 1,-1 0-1,1-1 1,0 1 0,-1 0-1,1 0 1,0 0 0,0 0-1,0 1 1,0-1-1,-1 0 1,1 1 0,0-1-1,4 1 1,-4 0 24,1 1 0,-1 0 0,1 0 0,-1 0 0,1 1 0,-1-1 0,1 1 0,-1-1 0,0 1 1,0 0-1,0-1 0,0 1 0,0 0 0,0 0 0,-1 1 0,1-1 0,-1 0 0,1 1 0,-1-1 0,2 5 0,12 32 433,-1 1 0,-2 1 0,12 76 0,10 35-409,-25-137-1860,-9-15 1615,1 0 0,-1 0 0,0 0 0,1 0 0,-1 0 1,1 0-1,-1 0 0,1 0 0,-1 0 0,0 0 0,1-1 1,-1 1-1,1 0 0,-1 0 0,0 0 0,1-1 1,-1 1-1,1 0 0,-1 0 0,0-1 0,1 1 0,-1 0 1,0-1-1,0 1 0,1 0 0,-1-1 0,0 1 0,0-1 1,1 1-1,-1 0 0,0-1 0,0 1 0,0-1 0,0 1 1,0-1-1,0 1 0,0 0 0,0-1 0,0 1 0,0-1 1,0 0-1,9-32-6224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3.5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0 162 4162,'0'0'1043,"6"-10"-272,18-30 262,-19 30 7282,0 115-6804,21 121 0,-2-25-739,-14-116-473,-4-44-31,1 49 0,-7-89-199,2-6-82,2-66-1076,-5-79 0,-1 44-9,1-2 740,-20-159 1,17 210 1670,7 72-1063,3-2-114,1 0-1,0-1 0,11 14 1,16 27 85,-13-6 151,-1 1 0,20 80 0,-23-70 56,31 73 0,-32-108-298,-15-22-127,-1-1-1,0 0 1,1 0-1,-1 0 1,0 0-1,1 1 1,-1-1-1,0 0 0,1 0 1,-1 0-1,1 0 1,-1 0-1,0 0 1,1 0-1,-1 0 1,1 0-1,-1 0 0,0 0 1,1 0-1,-1-1 1,0 1-1,1 0 1,-1 0-1,1 0 1,-1 0-1,0-1 0,1 1 1,-1 0-1,0 0 1,0-1-1,1 1 1,-1 0-1,0 0 1,1-1-1,2-4 7,-1 0 0,1 0 1,-1-1-1,0 1 0,0-1 0,1-5 0,0 1-9,27-106-1000,17-138-1,-14 63 705,-33 190 311,8-28-45,-1 22 84,0 19 214,10 52 222,-4 1 0,-3 0 0,4 103 0,-8-75-343,0 38 287,-4-66-27,11 76 1,-7-113-384,-3-39-688,-3-51-1947,0 48 1527,0-60-6589,0 44 1721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2.4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7828,'0'0'5554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4.0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84 191 8852,'0'0'4672,"-2"-6"-4208,2 3-146,-8-16-303,-4 12 2840,12 50-2145,-5 37 5,2-58-410,1-1 0,2 1 0,0 0 0,1 0 0,4 22 0,-4-41-310,-1-1 1,1 1 0,0-1 0,-1 1-1,1-1 1,0 0 0,1 1-1,-1-1 1,0 0 0,1 0 0,-1 0-1,1 0 1,0 0 0,0 0 0,0 0-1,-1-1 1,2 1 0,-1-1-1,0 1 1,0-1 0,0 0 0,1 0-1,-1 0 1,0 0 0,1 0-1,-1 0 1,1-1 0,0 1 0,-1-1-1,1 0 1,-1 0 0,5 0 0,-3 0-57,1-1 1,-1 0-1,0 1 1,0-2 0,0 1-1,0 0 1,0-1-1,0 0 1,0 0 0,0 0-1,-1 0 1,1-1-1,-1 1 1,0-1 0,1 0-1,-1 0 1,-1 0 0,5-6-1,3-9-458,-1 0 0,-1 0-1,-1-1 1,-1-1 0,0 1 0,-1-1 0,-2 0-1,0 0 1,-1 0 0,0 0 0,-2-1 0,-4-35-1,3 47 378,0 0 0,0 0 0,-1 1 1,0-1-1,-1 1 0,0-1 0,0 1 0,-1 0 0,0 0 0,-10-13 0,11 17 278,0 1 0,0-1 0,0 1 0,0 0 0,-1 0 0,1 0 0,-1 0 0,0 1 0,0-1 0,0 1 0,0 0 0,0 0 0,-1 1 0,1-1 0,0 1 0,-1 0 0,1 0 0,-1 0 0,1 1 0,-1 0 0,0-1-1,1 2 1,-7 0 0,6 0-1,0 1 0,0 0-1,0 0 1,0 0 0,1 1-1,-1 0 1,1 0-1,-1 0 1,1 0 0,0 1-1,0-1 1,1 1 0,-1 0-1,1 0 1,0 1 0,0-1-1,0 1 1,0-1-1,-2 9 1,-18 46-819,16-4-4515,7-45-1431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4.6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307 359 944,'0'0'9784,"-10"-9"-9360,-2-2 162,-1 0 1,-1 1 0,-17-10-1,26 17-393,-1 0 0,1 1 0,-1-1 0,0 1 1,0 0-1,0 0 0,0 1 0,0 0 0,0 0 0,0 0 0,0 1 0,0 0 0,-1 0 0,-11 2 0,15-1-168,0 0 0,0 1 1,1-1-1,-1 1 0,0-1 0,1 1 0,-1 0 0,1 0 0,0 0 0,0 1 1,-1-1-1,2 0 0,-1 1 0,-3 3 0,-20 43 471,23-45-422,-11 31 363,1 0 0,3 1 0,0 0 0,3 0 0,1 1-1,1 0 1,3 64 0,1-96-414,0 0 0,0 1 0,0-1 0,0 0-1,1 0 1,0 0 0,0 0 0,1 0 0,-1 0 0,1-1-1,0 1 1,0 0 0,5 7 0,-4-10-26,0 1-1,0-1 1,0 1 0,0-1 0,1 0 0,-1-1-1,0 1 1,1 0 0,-1-1 0,1 0 0,0 0-1,0 0 1,-1 0 0,1-1 0,0 1 0,0-1-1,0 0 1,5-1 0,-1 1-10,-1-1 0,0 0-1,0-1 1,0 1 0,0-2 0,0 1-1,0-1 1,0 0 0,-1 0 0,1-1-1,-1 0 1,0 0 0,0 0 0,0-1 0,-1 0-1,0 0 1,1 0 0,-2-1 0,1 0-1,-1 1 1,0-2 0,0 1 0,-1 0 0,4-8-1,4-11-299,-1 1-1,-1-2 1,-2 1-1,0-1 1,4-37-1,-4-12-1019,-4-139 0,-5 109 1491,2 98-16,0-1 0,-1 1 0,0-1 0,0 1 0,0-1 0,-1 1-1,-1 0 1,1 0 0,-1 0 0,0 0 0,-1 0 0,1 1-1,-1 0 1,-1-1 0,1 1 0,-1 1 0,-7-7 0,12 11 103,3 41 2,-2 42 0,2 30 417,7 22 148,-6-63-478,2-1 0,4 0 0,23 88 0,-22-130-172,-5-19-546,-3-18-1667,-3-66-2197,0 27-346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5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1 324 11397,'0'0'4778,"4"13"-4369,3-23-220,-1 0 0,0-1 0,-1 0-1,0 0 1,3-12 0,0-4-514,-1-2-1,-2 1 1,0-1 0,-2 1-1,-1-1 1,-3-31-1,1 58 343,0 0 0,0 0 0,0 1 1,-1-1-1,1 0 0,-1 0 0,1 0 0,-1 0 0,0 1 0,0-1 0,1 0 0,-1 1 1,-2-3-1,2 4 17,1-1 1,-1 1 0,1 0-1,-1-1 1,1 1-1,-1 0 1,1 0 0,-1-1-1,1 1 1,-1 0 0,0 0-1,1 0 1,-1 0 0,1 0-1,-1 0 1,0 0 0,1 0-1,-1 0 1,1 0-1,-1 0 1,0 0 0,1 1-1,-1-1 1,1 0 0,-1 0-1,1 0 1,-1 1 0,1-1-1,-1 0 1,1 1-1,-1-1 1,1 1 0,-1-1-1,1 0 1,-1 1 0,1-1-1,0 1 1,-1-1 0,1 1-1,0-1 1,0 1-1,-1-1 1,1 1 0,0 0-1,0-1 1,0 1 0,-1-1-1,1 2 1,-5 11 210,-1 0 0,2 0 0,0 0 0,0 0 0,1 1 0,-2 25 0,1 88 1095,4-124-1309,-1 18 128,1 0 0,2 0 0,0-1 0,1 1 0,6 24 0,-7-40-163,0 0 1,0 0 0,0 0-1,1 0 1,-1 0 0,1-1-1,0 1 1,1-1 0,-1 0 0,1 0-1,0 0 1,0 0 0,0-1-1,0 1 1,1-1 0,-1 0-1,1 0 1,0-1 0,0 0 0,0 0-1,0 0 1,0 0 0,0-1-1,1 1 1,6-1 0,-4 1-188,1-1-1,-1-1 1,1 1 0,-1-2 0,0 1-1,1-1 1,8-2 0,-13 2-123,0 0 0,0-1 0,0 1 0,0-1-1,0 0 1,-1 0 0,1-1 0,0 1 0,-1-1 0,0 1 0,1-1 0,-1 0 0,-1 0 0,1-1 0,3-3 0,19-41-7690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6.2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68 6419,'0'0'4674,"0"-3"-3599,0-13 24,0 12-194,0 7-318,2 47 136,3 0 0,12 49 0,-2-11 128,42 359 1409,-59-484-3039,1 7-120,-9-53-1,-2 29 671,3 0-1,1 0 0,3 0 0,3-1 0,1 0 1,4 0-1,9-61 0,-10 106 249,0-1 0,1 1 0,0 0 0,1 1-1,0-1 1,0 0 0,1 1 0,8-12 0,-11 18 14,0 1 0,1-1 1,0 0-1,0 0 0,0 1 1,0 0-1,0 0 0,0 0 1,0 0-1,1 0 0,-1 0 1,1 1-1,-1 0 1,1 0-1,0 0 0,0 0 1,-1 0-1,1 1 0,0-1 1,0 1-1,0 0 0,-1 0 1,1 1-1,0-1 0,0 1 1,4 1-1,-2 1 2,-1-1 1,1 1-1,-1 0 0,0 0 1,0 0-1,0 1 0,-1 0 1,1 0-1,-1 0 0,0 1 1,0-1-1,0 1 0,-1 0 1,1 0-1,-1 0 0,-1 0 1,4 9-1,3 7 172,0 0 0,-2 0 0,7 33 1,-9-30 74,-1 1 0,-1-1 0,-1 0 0,-1 1 0,-2-1 0,-4 39 0,3-51-220,-1-1 0,0 0 1,0 0-1,-1 0 0,0-1 0,-1 1 0,0-1 0,-1 0 0,0 0 0,-1-1 1,0 0-1,0 0 0,-1 0 0,0-1 0,0-1 0,-11 8 0,10-8-72,0-1 0,0 0 0,-1-1 0,0 0 0,-1-1 0,1 0 0,0 0 0,-1-1 0,0-1 0,0 1 0,0-2 0,0 0 0,0 0 0,0-1 0,-1 0 0,-14-3 0,24 3-31,-1-1 1,1 1-1,0-1 1,-1 1-1,1-1 1,0 0 0,0 0-1,0 0 1,-1-1-1,1 1 1,0 0-1,1-1 1,-1 0 0,0 1-1,0-1 1,1 0-1,-1 0 1,1 0-1,-1 0 1,1 0 0,0 0-1,-1-2 1,0-2-151,0 0 1,1 1 0,-1-1 0,1 0 0,1 0-1,-1 0 1,1-8 0,0 13 181,1 0 1,-1 0 0,1 0-1,-1 0 1,1 0-1,-1 0 1,1 0 0,0 1-1,0-1 1,-1 0 0,1 0-1,0 1 1,0-1-1,0 1 1,-1-1 0,1 0-1,0 1 1,0 0-1,0-1 1,0 1 0,0 0-1,0-1 1,0 1 0,0 0-1,0 0 1,0 0-1,0 0 1,0 0 0,1 0-1,-1 0 1,0 0-1,1 1 1,42 3 135,-35-1-82,1 0 0,-1 1 0,1 0 0,-1 1 0,-1 0 0,1 0 0,-1 1-1,0 0 1,0 0 0,0 1 0,-1 0 0,0 0 0,-1 1 0,12 16 0,5 10 155,-2 2 1,22 46 0,-25-37 118,7 11 15,-25-56-354,0 1 0,0-1 0,0 0 0,0 0 0,0 0 0,0 0 0,0 0 0,0 0-1,0 0 1,1 0 0,-1 1 0,0-1 0,0 0 0,0 0 0,0 0 0,0 0 0,0 0 0,0 0-1,0 0 1,0 0 0,1 0 0,-1 0 0,0 0 0,0 0 0,0 0 0,0 0 0,0 0 0,0 0-1,0 1 1,1-1 0,-1 0 0,0 0 0,0-1 0,0 1 0,0 0 0,0 0 0,0 0 0,1 0-1,-1 0 1,0 0 0,0 0 0,0 0 0,0 0 0,0 0 0,0 0 0,0 0 0,0 0 0,1 0-1,-1 0 1,0 0 0,0 0 0,0-1 0,0 1 0,0 0 0,0 0 0,0 0 0,0 0 0,0 0-1,0 0 1,0 0 0,0-1 0,0 1 0,0 0 0,0 0 0,0 0 0,0 0 0,4-17-910,0-27-1413,-4 38 1344,4-40-5228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6.7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5 281 5026,'0'0'7268,"13"-4"-6641,9-3-362,-1-2 1,-1 0-1,0-1 1,28-19 0,-41 24-321,-1 1 1,1-1 0,-1 0-1,0-1 1,0 1 0,-1-1-1,0 0 1,0-1 0,0 1-1,-1-1 1,0 0 0,0 0 0,-1 0-1,0-1 1,0 1 0,-1-1-1,1 0 1,0-12 0,-2 16-9,-1 0 0,1 0-1,-1 0 1,0 0 0,0 0 0,-1 0 0,1 0 0,-1 0 0,0 0 0,0 0 0,-1 0 0,-1-5 0,1 7 70,0 0 1,0 0 0,0 0 0,-1 1 0,1-1 0,0 1 0,-1-1 0,1 1 0,-1 0 0,1 0 0,-1 0 0,0 0 0,1 1 0,-1-1-1,0 1 1,0-1 0,1 1 0,-1 0 0,-4 0 0,0 0 41,0-1-1,0 1 1,0 1 0,0-1-1,0 1 1,0 0-1,0 1 1,-10 3 0,12-3 12,1 1 0,1-1 0,-1 1 0,0 0 0,1 0 0,-1 0 0,1 0 0,0 0 0,0 1 0,0 0 0,1-1 0,-1 1 0,1 0 0,-3 6 0,-4 11 287,1 0 0,0 1 0,2 0 0,1 0 0,0 0 1,-1 30-1,3-3 580,6 91-1,-3-134-904,0-1-1,1 1 1,0-1-1,0 0 1,1 1 0,-1-1-1,1 0 1,0 0-1,1 0 1,-1 0-1,1 0 1,0 0-1,0-1 1,0 1-1,1-1 1,0 0-1,-1 0 1,1 0 0,1-1-1,7 6 1,-5-6-149,1 1 0,-1-1 1,1 0-1,0-1 0,0 0 1,0 0-1,0-1 0,0 0 1,0 0-1,0-1 0,1 0 1,-1 0-1,12-3 0,-14 3-293,0-2-1,0 1 0,0-1 0,0 0 0,0 0 0,0-1 0,-1 1 1,1-1-1,-1 0 0,0-1 0,0 1 0,0-1 0,0 0 0,-1-1 1,8-9-1,22-33-8192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7.1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271 1 7652,'0'0'5898,"8"27"-4921,2 5-645,3 9 205,-1 1 1,5 46 0,4 86 1208,-3 278 0,-18-451-1745,0 1 1,-1-1 0,1 0-1,-1 0 1,0 0 0,1 0-1,-1 0 1,0 0 0,0 0-1,1 0 1,-1 0 0,0 0-1,0 0 1,0 0 0,0 0-1,0-1 1,0 1 0,0-1-1,-1 1 1,1 0 0,0-1-1,0 0 1,0 1 0,-1-1-1,1 0 1,0 1 0,0-1-1,-1 0 1,1 0 0,0 0-1,0 0 1,-2-1 0,-51-1-199,47 1 131,-4-1-128,0 0 1,0-1 0,0-1-1,0 0 1,0-1 0,1 0-1,0 0 1,0-1 0,0 0-1,1-1 1,0 0 0,0-1-1,-13-14 1,7 6-816,0-2 0,1 1 0,1-2 0,1 0 0,0 0 0,-10-25 0,5-5-2862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7.4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13446,'0'0'2449,"55"26"-6803,-46-20 336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7.8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72 214 6755,'0'0'6488,"13"-8"-6301,-1 0-113,6-2-78,-1-2 0,0 0 0,19-18-1,-33 27-11,1 0 0,-1-1 0,1 1 1,-1-1-1,0 0 0,0 0 0,-1 0 0,1 0 0,-1 0 0,0-1 0,0 1 0,0-1 0,-1 1 0,0-1 0,0 0 0,0 0 0,0 1 0,-1-1 0,1 0 1,-1 0-1,-1-8 0,-1 12 56,1-1 0,-1 0 0,1 1 0,-1-1 0,0 1 0,0-1 0,0 1 0,0 0 0,0 0 0,0 0 1,0 0-1,0 0 0,0 1 0,0-1 0,0 1 0,-3-1 0,-37-8 68,34 8-64,0 0 0,0 0 0,-1 1 0,1 0 0,0 1 0,-15 2 0,21-2-14,-1 0 0,0 0 0,0 0 0,1 1 0,-1-1 0,0 1 0,1 0 0,-1-1 0,1 1 0,0 0-1,0 1 1,0-1 0,0 0 0,0 1 0,0-1 0,1 1 0,-1-1 0,1 1 0,-1 0 0,0 4 0,-7 21 383,3 0-1,0 0 1,1 1 0,2 0 0,1 0-1,3 47 1,-1-45-39,0-21-260,1 1 0,0-1 0,0 1 0,1-1 0,0 1 0,1-1 0,0 0 0,1 0 0,8 17 0,-8-22-106,-1 1 0,1 0 0,0-1 0,1 0 0,-1 0 0,1 0-1,0-1 1,0 0 0,0 0 0,1 0 0,0 0 0,-1-1 0,1 0 0,0 0 0,1-1 0,10 4 0,-9-4-181,1 0 1,0-1-1,-1 0 1,1 0-1,-1-1 1,15-1-1,-18 0-29,-1 1 0,0-1 0,0 0 0,0 0 0,0-1 0,0 1 0,0-1 0,0 0 0,-1 0 0,1 0 0,0-1 0,-1 1 0,0-1 0,0 1 0,4-6 1,22-40-3252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8.2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129 18 5074,'0'0'5547,"-19"-17"-3517,16 16-1957,0 1 1,0 0-1,0 0 0,0 1 1,1-1-1,-1 0 0,0 1 1,0 0-1,0 0 0,1 0 1,-1 0-1,0 0 0,-4 3 1,4-1-33,1 0 0,-1 0 0,1 1 0,-1-1 0,1 1 1,0 0-1,0-1 0,1 1 0,-3 6 0,-7 25 541,2 1 0,1 0 0,2 1 0,2 0 0,1 0 0,2 56 0,1-85-504,0-1-1,1 0 1,-1 1-1,1-1 1,1 0 0,-1 0-1,1 0 1,0 0-1,1 0 1,0 0 0,4 7-1,-4-10-75,0-1-1,0 1 1,0-1-1,0 0 0,0 0 1,1 0-1,0-1 1,-1 1-1,1-1 1,0 0-1,0 0 1,0 0-1,0-1 1,1 1-1,-1-1 1,0 0-1,1 0 1,-1 0-1,7-1 0,-3 2-228,0-1-1,0-1 1,0 0-1,0 0 1,0 0-1,-1-1 1,1 0-1,0 0 1,0-1-1,-1 0 1,1-1-1,-1 0 1,0 0-1,0 0 1,0-1-1,0 0 1,0 0-1,-1-1 1,0 0-1,0 0 1,0 0-1,0-1 1,-1 0-1,0 0 1,0 0-1,-1-1 1,0 1-1,4-9 1,23-45-5096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8.5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6243,'0'0'6632,"1"30"-5674,30 440 3804,-24-372-3733,-4-31-661,3 0 1,3 0-1,23 88 1,-25-142-721,-2-21-580,-3-22-415,-2-72-4741,0 47 768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9204,'-1'1'6363,"-2"15"-6173,45 732 2549,-40-733-2691,-1-3-18,0 0 0,0 0 1,1 0-1,1 0 0,0 0 0,0-1 0,1 1 0,1-1 0,0 0 0,0 0 0,14 18 0,-17-27-39,-1 0 0,1 0 1,0-1-1,-1 1 0,1-1 1,0 1-1,0-1 0,0 0 1,0 1-1,0-1 1,0 0-1,0-1 0,1 1 1,-1 0-1,3 0 0,-4-1-26,1 0-1,-1 0 0,0 0 0,1 0 0,-1-1 1,1 1-1,-1 0 0,0-1 0,1 1 0,-1-1 0,0 0 1,1 1-1,-1-1 0,0 0 0,0 0 0,0 1 1,0-1-1,2-2 0,0-1-260,0 0-1,0 0 1,-1 0 0,0 0-1,1 0 1,-1-1-1,-1 1 1,1-1 0,-1 1-1,1-1 1,-2 0 0,2-6-1,0-43-4089,-2-3-531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2.7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209 56 6451,'0'0'7411,"-12"-8"-6994,-40-25-428,47 31 25,0-1 0,0 1 0,0 1 0,-1-1 0,1 1 0,0 0 0,-1 0 0,1 0 0,0 1 0,-1 0 0,1 0 0,-1 0 0,-10 2 0,5 0 203,9-2-180,0 1 0,-1 0-1,1 0 1,0 0 0,0 0 0,0 1-1,0-1 1,0 0 0,0 1-1,0-1 1,0 1 0,1 0-1,-1 0 1,0 0 0,1 0-1,0 0 1,-1 0 0,1 0-1,0 0 1,0 0 0,0 0-1,0 1 1,1-1 0,-1 0 0,1 1-1,-1 2 1,-2 7 67,1 1 1,1-1-1,-1 21 1,4 101 1232,21 149-1,2 97 866,-13-109-1098,-11-260-1067,0 1 0,1-1 1,0 0-1,1 0 1,7 18-1,-10-29-43,0 0 0,0 0 0,0 0 0,0 0 0,0 0 0,0 0 0,0 0 0,0 0 0,0 0 0,0 0 0,0 0 1,0 0-1,0 0 0,1 0 0,-1-1 0,0 1 0,0 0 0,0 0 0,0 0 0,0 0 0,0 0 0,0 0 0,0 0 0,0 0 0,0 0 0,0 0 0,0 0 0,1 0 1,-1 0-1,0 0 0,0 0 0,0 1 0,0-1 0,0 0 0,0 0 0,0 0 0,0 0 0,0 0 0,0 0 0,0 0 0,0 0 0,0 0 0,0 0 0,0 0 0,1 0 0,-1-11-476,0 10 470,-4-144-6407,-5 82 709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8.9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47 13446,'0'0'5379,"184"14"-5267,-139-14-112,-7-11-721,-6-7-1023,-6 1-1074,-13 2-2960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49.6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51 3586,'0'0'8948,"0"16"-6494,-1-11-2360,1 0-1,1 0 1,-1-1-1,0 1 1,1 0 0,0-1-1,0 1 1,1-1-1,-1 1 1,1-1 0,0 0-1,0 0 1,1 1-1,-1-1 1,1-1-1,0 1 1,0 0 0,4 4-1,-2-5-120,0 0 0,0 1 0,0-2 0,1 1 0,-1-1-1,1 1 1,0-2 0,0 1 0,0-1 0,-1 1 0,1-2 0,0 1 0,1-1 0,7 0-1,-11 0-35,0-1 0,0 1 0,0-1 0,0 0-1,0 0 1,0 0 0,0 0 0,-1-1-1,1 1 1,0-1 0,0 1 0,-1-1-1,1 0 1,-1 0 0,0 0 0,0-1 0,0 1-1,0 0 1,0-1 0,0 0 0,0 1-1,-1-1 1,1 0 0,-1 0 0,0 1-1,1-5 1,0 1-33,0 0 0,0 0 0,-1 0 0,0-1 0,0 1 0,0 0 0,-1 0 0,0-1 0,0 1 0,-1 0 0,0-1 0,0 1-1,-2-6 1,1 9 180,1 0-1,-1 1 1,0 0-1,0-1 1,0 1-1,-1 0 0,1 0 1,0 0-1,-1 0 1,1 1-1,-1-1 0,0 1 1,1-1-1,-1 1 1,0 0-1,0 0 1,0 0-1,0 1 0,0-1 1,0 1-1,0-1 1,0 1-1,0 0 0,0 0 1,0 0-1,-4 1 1,3-1 6,0 0 0,-1 1 0,1-1 1,0 1-1,0 0 0,-1 0 0,1 0 1,0 0-1,0 1 0,0-1 0,0 1 0,1 0 1,-1 1-1,0-1 0,1 1 0,-1-1 1,-5 7-1,7-5-169,0-1 0,1 1 0,-1-1 0,1 1 0,0 0 0,0 0 0,0 0 0,-1 6 0,2 17-4919,0-22 3303,0 5-6404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0.7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1 165 5330,'0'0'2850,"4"-4"-2002,-4 3-691,0 0 0,1 1 0,-1-1-1,0 0 1,1 0 0,-1 1 0,1-1 0,-1 1 0,1-1-1,0 0 1,-1 1 0,1-1 0,0 1 0,-1-1 0,1 1-1,0 0 1,-1-1 0,1 1 0,0 0 0,0-1-1,-1 1 1,1 0 0,0 0 0,0 0 0,1-1 0,7 30 2325,-7-20-3148,34 183 2174,-23-112-1082,3-1 1,35 105-1,-47-190-1182,-2-10 376,-4-23-1998,-2 1-1,-1 0 1,-2 0-1,-20-59 1,8 31 1939,13 30 1281,0 0 0,2-1 1,2 1-1,3-50 0,0 28 1297,-1 55-2018,1-1 1,0 0-1,0 1 1,0-1-1,0 1 1,0-1-1,1 1 1,-1-1 0,1 1-1,0 0 1,0 0-1,1 0 1,-1 0-1,0 0 1,1 1 0,0-1-1,0 1 1,-1-1-1,1 1 1,1 0-1,2-2 1,1 0-87,-1 1 0,1 0 0,-1 0 0,1 0 0,0 1 0,0 0 1,0 0-1,0 1 0,14-2 0,-15 4 24,-1 0 0,1 0 1,-1 1-1,0-1 0,0 1 1,0 0-1,0 1 0,0-1 0,0 1 1,0 0-1,-1 0 0,1 1 1,-1-1-1,0 1 0,0 0 0,-1 0 1,1 0-1,-1 1 0,6 8 1,4 8 123,-1 1 0,0 1 0,9 26 0,-16-38 44,-1 1 0,-1 0 0,1 0 0,-2 0 0,0 0 0,0 0 0,-1 1 0,0-1 0,-1 0 0,-3 24 0,1-33-198,0 1 0,0 0-1,0-1 1,0 0 0,-1 1-1,1-1 1,-1 0 0,0 0-1,0-1 1,0 1 0,0-1-1,-1 1 1,1-1 0,-1 0 0,1 0-1,-1 0 1,0-1 0,1 1-1,-7 0 1,-79 22-221,49-18-729,0-2 1,-55-2 0,94-2 810,3 1-7,13 7 153,0 0 0,-1 1 0,0 1 0,-1 0 1,0 0-1,0 2 0,-1 0 0,19 25 0,-9-8 319,-2 1 0,-2 0 0,17 37 0,-28-46 71,-7-20-335,0-15-2327,2-13-93,3-4-2086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1.6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206 61 896,'0'0'5800,"0"-26"801,-122 26-5025,119 0-1562,1 1 0,0-1 0,0 1 0,0 0 0,0 0 0,0 0 0,0 0 0,0 0-1,0 0 1,0 1 0,1-1 0,-1 1 0,0-1 0,1 1 0,-1-1 0,1 1 0,0 0-1,-2 2 1,-19 38 259,15-12 133,0-1 0,2 1 0,2 1 0,0-1 0,3 33 0,0-61-395,0 0 0,0 0 0,0 0 0,0 0 0,1 0 0,-1-1 0,1 1 0,-1 0 0,1 0 0,0 0 0,0-1 0,0 1 0,0 0 0,0-1 0,0 1 0,0 0 0,1-1 0,-1 0 0,0 1 0,1-1 0,-1 0 0,1 0 0,0 0 0,-1 0 1,1 0-1,0 0 0,0 0 0,0 0 0,-1-1 0,1 1 0,0-1 0,0 1 0,0-1 0,0 0 0,2 0 0,0 1-56,0-1 1,0 0-1,0-1 0,0 1 0,0-1 1,0 0-1,0 0 0,0 0 0,0 0 1,-1 0-1,1-1 0,0 0 1,-1 0-1,1 0 0,-1 0 0,6-6 1,-2 1-185,0-2 0,0 1 0,-1-1 1,-1 0-1,1 0 0,-1-1 0,-1 0 0,0 0 1,0 0-1,3-17 0,-1-7-737,-1 1 0,-1-35 0,3-16 1437,-20 304 2854,13-72-3846,0-71-2235,0-94-1155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2.1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2465,'0'0'6907,"0"10"-5535,4 46 487,2 0 0,20 78 0,6 46-665,-3 111-389,-26-271-1255,-1-31-2092,-1-32-3318,-1 15 762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2.6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 7812,'0'0'4951,"25"0"-4572,181 0-355,-87-9 480,-119 15 422,4 290 2468,-5-295-3409,1-1-1,0 1 1,0 0 0,0-1 0,0 1 0,0 0 0,1 0 0,-1-1 0,0 1 0,0 0 0,0-1 0,1 1 0,-1 0 0,0-1 0,1 1 0,-1 0 0,0-1 0,1 1 0,-1-1 0,1 1 0,-1-1 0,1 1-1,0 0 1,-1-1-51,1 0-1,-1-1 1,1 1-1,-1 0 0,0 0 1,1 0-1,-1-1 1,0 1-1,1 0 0,-1 0 1,0-1-1,1 1 1,-1 0-1,0-1 0,1 1 1,-1 0-1,0-1 1,0 1-1,0-1 0,1 1 1,-1 0-1,0-1 1,0 1-1,0-1 0,0 1 1,0-1-1,0 1 1,0 0-1,0-1 0,0 1 1,0-1-1,0 1 1,0-1-1,0 1 0,0 0 1,0-1-1,0 1 0,-1-1 1,1-26-3125,0-7-2534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2.9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8308,'0'0'3297,"3"35"-9187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3.4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 0 3618,'0'0'5178,"0"27"-1800,-1 5-2437,3 54 1390,-2-81-2198,1 1 0,0 0 0,0 0-1,1-1 1,-1 1 0,1-1 0,1 0 0,-1 1-1,1-1 1,0 0 0,6 8 0,-7-11-151,1 0 1,0-1-1,-1 1 0,1 0 1,0-1-1,0 0 1,0 0-1,0 0 1,1 0-1,-1 0 0,0-1 1,0 1-1,0-1 1,1 0-1,-1 0 1,0 0-1,0-1 0,1 1 1,-1-1-1,0 1 1,0-1-1,0 0 1,0 0-1,0-1 0,0 1 1,0-1-1,0 1 1,-1-1-1,1 0 0,0 0 1,-1 0-1,0 0 1,4-4-1,-1-2-67,0 0 1,-1-1-1,0 0 0,0 0 0,-1 0 0,0-1 1,-1 1-1,0-1 0,0 1 0,-1-1 0,0 0 1,-1 1-1,-1-17 0,1 25 138,0 0 1,0 0-1,-1 0 0,1 0 1,0 0-1,0 0 1,-1 0-1,1 0 0,0 1 1,-1-1-1,1 0 0,-1 0 1,0 0-1,1 1 1,-1-1-1,1 0 0,-1 1 1,0-1-1,0 0 1,1 1-1,-1-1 0,0 1 1,0-1-1,-1 0 0,-30-7 1335,24 8-1237,0 0 0,0 0 0,0 0-1,0 1 1,0 1 0,-11 2 0,9 1-472,0 1 1,1 0 0,-1 0-1,2 1 1,-10 8 0,0 0-1541,-11 8-2792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7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0 5859,'1'1'11785,"-10"14"-11821,-42 74 309,-76 185-1,-10 107 696,109-296-736,17-53-193,4-15-49,1 0 0,1 0-1,0 1 1,2-1 0,0 1 0,-1 24 0,4-41-654,3-6-943,8-16-87,0 0-1,-1-1 0,9-33 0,-5 3-4062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7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8468,'0'0'6029,"10"-12"-5671,29-33-1,-38 43-313,0 0-1,1 0 0,-1 1 1,1-1-1,0 1 0,-1-1 1,1 1-1,0 0 0,0-1 0,0 1 1,0 0-1,0 0 0,0 0 1,0 1-1,0-1 0,0 1 1,1-1-1,-1 1 0,0-1 1,0 1-1,1 0 0,-1 0 1,0 0-1,0 1 0,1-1 1,-1 0-1,0 1 0,0-1 1,0 1-1,0 0 0,0 0 1,0 0-1,0 0 0,0 0 0,0 0 1,2 2-1,2 2 71,0 1 0,0 0-1,-1 1 1,0-1 0,0 1 0,0 0 0,5 11-1,33 75 915,-4 2 0,48 184-1,18 48 303,-90-292-1314,-10-24-41,0 0 1,0 0 0,-1 0-1,-1 0 1,0 1 0,0 0 0,0 13-1,-3-24-548,-25-3-1580,9-3 1220,1 0-1,-1 0 1,1-2 0,0 0-1,1-1 1,-17-11 0,1 1-863,-34-19-2337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3.1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11381,'0'0'4437,"30"2"-3853,233 7-416,-110-9-1086,-151 1 942,-1-1 0,0 1-1,0-1 1,0 1 0,0 0-1,0 0 1,0-1 0,0 1-1,0 0 1,0 0 0,0 0-1,0 0 1,-1 0 0,1 0-1,0 0 1,-1 0 0,1 1-1,0-1 1,-1 0 0,0 0-1,1 0 1,-1 1 0,0-1-1,1 3 1,7 42 656,-6-31-361,12 103 1482,-11-84-1164,0-1-1,12 48 1,-14-79-643,-1-1 0,0 1 0,1 0 0,-1 0 0,1-1 1,0 1-1,0 0 0,-1-1 0,1 1 0,0-1 0,0 1 1,0-1-1,2 2 0,-2-3-39,-1 0 0,0 0 0,1 0 0,-1 0 0,0 0 0,1 0 0,-1 0 0,0 0 0,1 0 0,-1 0 0,0 0 0,1 0 0,-1-1 0,1 1 0,-1 0 0,0 0 0,0 0 0,1-1 0,-1 1 0,0 0 0,1 0 0,-1-1 0,0 1 0,0 0 0,1 0 0,-1-1 0,0 1 0,0 0 0,0-1 0,0 1 0,1 0 0,-1-1 0,0 1 0,0 0 0,0-1 0,10-47-3760,-10 3-933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8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5394,'0'0'11350,"135"-49"-11030,-58 32-176,-3-1-144,-3 4-2193,-10-3-2641,-7 5-5171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8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370 658 6499,'0'0'5856,"-1"-6"-5707,-2 0-69,0 1 0,0-1 0,0 1 0,-1 0 0,0 0-1,0 0 1,0 1 0,0-1 0,-1 1 0,0 0-1,0 0 1,0 1 0,0-1 0,0 1 0,-1 0 0,0 1-1,1-1 1,-1 1 0,-11-3 0,-4-1-4,0 1 0,0 1 0,0 0 0,-43-1 0,61 6-66,0-1-1,-1 1 1,1 0-1,0 0 0,0 0 1,-1 1-1,1-1 1,0 1-1,0 0 0,0-1 1,1 1-1,-1 1 1,0-1-1,1 0 1,-1 1-1,1-1 0,0 1 1,0 0-1,0-1 1,0 1-1,1 0 1,-3 6-1,-4 6 122,2 0-1,0 1 1,-5 23-1,1 13 623,3-1 0,2 1 0,2 86-1,3-134-729,0 0 21,0 1-1,0 0 1,1 0 0,-1 0 0,1-1 0,0 1 0,0 0-1,1-1 1,-1 1 0,1-1 0,0 1 0,0-1 0,1 0-1,-1 0 1,1 0 0,5 6 0,-3-6-24,-1-1-1,0 0 1,1 0 0,0-1-1,-1 1 1,1-1 0,0 0-1,0 0 1,0-1 0,0 1-1,1-1 1,-1-1 0,0 1-1,11 0 1,-10-1-20,1 0 0,-1 0 0,0-1 0,0 0 0,0 0-1,1 0 1,-1-1 0,0 0 0,0 0 0,-1 0 0,1-1 0,0 0-1,-1 0 1,0 0 0,0-1 0,0 0 0,0 0 0,0 0 0,5-6 0,-1-3-72,0 0-1,0 0 1,-2-1 0,1 0 0,-2 0 0,9-27 0,-5 9-389,-2-1 0,-1 1 0,-2-1 0,2-41 0,-6-138-2428,-2 106 2171,-1 64 411,-1 0-1,-2-1 1,-2 1-1,-15-49 1,-12-15 3013,33 104-2632,1 1 0,0-1 0,-1 1 0,0-1 1,1 1-1,-1 0 0,0-1 0,0 1 0,1 0 0,-1 0 1,0 0-1,0-1 0,0 1 0,-1 0 0,1 0 0,0 0 1,0 1-1,-1-1 0,1 0 0,0 0 0,-1 1 0,1-1 1,0 1-1,-1-1 0,1 1 0,-1-1 0,1 1 0,-1 0 1,1 0-1,-1 0 0,1 0 0,-1 0 0,1 0 0,-3 1 1,3-1-44,1 1 1,-1 0-1,1 0 0,-1 0 1,1 0-1,-1-1 1,1 1-1,0 0 1,0 0-1,-1 0 1,1 0-1,0 0 1,0 0-1,0 0 1,0 0-1,0 0 0,0 0 1,0 0-1,0 0 1,1 1-1,-1 1 8,0 28 50,-2 32 305,4 1 1,2-1-1,22 111 1,139 411 1489,-156-546-2140,-6-28-1435,-5-30-194,-1-47-5467,3 32 1376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9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7587,'0'0'8516,"45"0"-8372,-13 0 17,4 6 95,-4 0-256,-3-6-305,-3 0-863,-10 0-1329,-10 0-1441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4:5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8260,'20'23'2977,"18"-3"-1264,17-3-1233,-4-8-80,1-9-400,-4 0-624,-13 0-1633,-9-9-2785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0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96 6915,'0'0'4885,"-3"-15"-4103,-1-2-566,1 9-77,1 0-1,1 0 1,-1-1 0,1 1-1,1-15 714,-3 28-212,-1 73 106,7 94 1,-1-114-309,46 492 2401,-46-530-2839,2-1 0,0 1 0,1-1 0,1 0 0,0 0 0,2 0 0,10 18 0,-17-35-85,0-1-1,-1 1 1,1-1-1,0 1 1,1-1-1,-1 1 1,0-1-1,0 0 1,0 0-1,1 0 1,-1 0-1,1 0 1,-1 0-1,4 2 1,-5-3-18,1 0 0,-1 0 0,1 0 0,-1 0 0,1 0 0,-1-1 0,1 1 0,0 0-1,-1 0 1,1 0 0,-1 0 0,1-1 0,-1 1 0,1 0 0,-1 0 0,1-1 0,-1 1 0,1 0 0,-1-1 0,0 1 0,1-1 0,-1 1 0,0 0 0,1-1 0,-1 1 0,0-1 0,1 1 0,-1-2 0,2-2-405,0-1 0,0 0 0,-1 0 0,0 0 0,0-1 0,0 1 0,0-8 0,-1-35-3649,0-6-2417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4690,'0'0'4778,"29"-5"-3212,9-3-839,47-3 0,-78 11-641,0 0 0,0 0 0,-1 1 0,1 0 0,0 0 0,-1 1 0,1 0 0,-1 0 0,1 1 0,-1-1 0,0 1 0,0 1 0,0-1 0,0 1 0,-1 0 0,0 0 0,1 1 0,5 6 0,-1-2 84,2 2 60,-1 0 0,0 0 0,-1 1 0,0 0 0,0 1 0,-2 0 0,13 24 0,-17-27-72,0-1-1,-1 1 1,0 0 0,-1 0-1,0 0 1,0 0-1,-1 0 1,0 1 0,-1-1-1,0 0 1,-1 0 0,0 1-1,-3 11 1,2-15-145,0 0 0,-1 0 0,0-1 0,0 1 1,-1-1-1,0 1 0,0-1 0,0-1 0,-1 1 0,0 0 0,0-1 0,0 0 0,-1 0 1,0-1-1,0 0 0,0 0 0,0 0 0,-1 0 0,1-1 0,-1 0 0,-7 2 0,-4 1-487,0-1-1,-1-1 1,1 0-1,-1-1 1,0-1-1,-36-1 1,53-1 313,0 1 0,-1-1 1,1 0-1,0-1 0,0 1 0,0 0 1,0-1-1,0 1 0,0-1 1,0 1-1,0-1 0,0 0 1,0 0-1,1 0 0,-1 0 1,0 0-1,0 0 0,1 0 0,-1-1 1,1 1-1,-1-1 0,1 1 1,0-1-1,-1 0 0,1 1 1,0-1-1,0 0 0,0 0 1,-1-2-1,-4-25-4914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0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0 362 3794,'0'0'7174,"9"-9"-6462,59-46-110,19-16-225,-77 62-444,0 0 1,-1-1 0,0 0 0,-1 0 0,12-20 0,-17 24-65,0 0 0,-1-1 0,0 1 0,0-1 0,-1 1 0,1-1 0,-1 1 0,0-13 1,-1 16 173,0 1 0,0-1 0,0 0 0,-1 1 0,1-1 0,-1 0 0,1 1 0,-1-1 0,0 1 0,0-1 0,0 1 1,0-1-1,0 1 0,0 0 0,-1 0 0,0 0 0,1-1 0,-1 1 0,0 1 0,0-1 0,0 0 0,0 0 0,-2-1 1,-5-1 39,0 0 1,-1 1-1,1 0 1,-1 1-1,1 0 1,-1 0-1,0 1 1,0 1-1,-17 0 1,25 0-63,0 1 0,0-1 0,1 1 0,-1 0 0,0-1 0,0 1 0,0 0 0,1 0 0,-1 0 0,0 1 0,1-1 0,-1 0 0,1 0 0,0 1 0,-1-1 0,1 1 0,0 0 0,0-1 1,0 1-1,0 0 0,0-1 0,0 1 0,0 0 0,1 0 0,-1 0 0,1 0 0,-1 0 0,1 0 0,0 0 0,0 3 0,-3 13 225,2-1 1,0 27-1,1-31-69,0 16 186,1 0 0,1 0 0,1-1 0,2 1 0,12 43 0,-14-64-373,-1-1 0,1 1 0,0-1 0,1 0-1,0 0 1,0 0 0,0-1 0,1 1 0,0-1-1,0 0 1,0-1 0,1 1 0,0-1 0,0 0-1,1-1 1,-1 1 0,1-1 0,0 0 0,0-1-1,0 0 1,1 0 0,-1 0 0,1-1 0,-1 0-1,16 1 1,-17-2-216,-1 0 0,1 0-1,-1-1 1,1 0 0,-1 0-1,1-1 1,-1 1 0,0-1-1,1 0 1,-1 0 0,0-1-1,0 0 1,1 0 0,-1 0-1,-1 0 1,1-1 0,0 0-1,-1 0 1,1 0 0,-1-1-1,0 1 1,0-1 0,6-8-1,18-33-4100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1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1 576,'0'0'11317,"0"27"-10129,1 177 1845,1-169-1881,10 53 0,-9-75-942,0 1-1,1-2 1,0 1-1,1 0 1,0-1-1,1 0 1,9 14 0,-14-25-228,-1 0 1,1 0 0,-1 0 0,1 0 0,0 0 0,-1-1 0,1 1 0,0 0 0,0-1 0,-1 1 0,1 0 0,0-1 0,0 1 0,0-1 0,0 1 0,-1-1 0,1 0 0,0 1 0,0-1 0,0 0 0,0 0 0,0 1 0,0-1 0,0 0 0,0 0 0,0 0-1,0 0 1,0 0 0,0-1 0,0 1 0,0 0 0,0 0 0,0-1 0,0 1 0,0 0 0,0-1 0,0 1 0,0-1 0,0 1 0,-1-1 0,1 0 0,0 1 0,0-1 0,-1 0 0,1 1 0,0-1 0,-1 0 0,1 0 0,-1 0 0,1 0 0,-1 1 0,1-1-1,-1 0 1,1-2 0,5-7-255,-1-1 0,0 0 0,5-16-1,-8 22 261,36-123-3080,-26 82 428,2 1 1,2 1 0,22-45 0,-36 84 2802,1 0-1,-1 1 0,1-1 1,1 1-1,-1 0 1,1 0-1,4-5 0,-7 8 10,0 1 0,0-1 0,0 0 0,0 1 0,0 0 0,0-1 0,0 1 0,1 0 0,-1-1 0,0 1 0,0 0 0,0 0 0,0 0 0,0 0 0,0 0-1,0 0 1,1 0 0,-1 0 0,0 0 0,0 1 0,0-1 0,0 0 0,0 1 0,0-1 0,0 1 0,0-1 0,0 1 0,0 0 0,0-1 0,0 1 0,-1 0 0,1 0-1,0-1 1,0 1 0,-1 0 0,1 0 0,0 0 0,-1 0 0,1 0 0,-1 0 0,1 2 0,11 15 913,-2 1 1,0 1-1,-2 0 1,13 41-1,14 94 636,-10-39-1132,-19-104-1285,0-17-1660,1-22-904,-3-11-1641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1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213 105 7716,'0'0'5821,"-5"-15"-5589,-17-45 291,20 57-424,0 1-1,0 0 1,0 0 0,0 0-1,0 0 1,0 0 0,-1 0 0,1 0-1,-1 1 1,0-1 0,1 1-1,-1 0 1,0 0 0,0 0 0,0 0-1,1 0 1,-1 1 0,0-1-1,0 1 1,0 0 0,0 0 0,0 0-1,0 0 1,0 0 0,0 1-1,0-1 1,0 1 0,0 0 0,0 0-1,0 0 1,-3 2 0,2 1-95,-1 1 0,1-1 0,0 1 0,1 0 1,-1 0-1,1 0 0,0 0 0,0 1 0,0-1 1,-1 7-1,-20 65 73,21-64-54,-8 41 317,3 1-1,2 0 1,2 105-1,3-156-336,1 0 1,0 0-1,0 0 0,1 1 0,-1-1 0,1 0 0,0 0 0,0 0 0,1 0 0,-1 0 1,1-1-1,-1 1 0,1 0 0,0-1 0,1 1 0,-1-1 0,5 5 0,-3-5-41,-1 0 1,1-1-1,1 0 0,-1 0 0,0 0 0,0 0 0,1-1 0,-1 1 0,1-1 1,0 0-1,-1-1 0,1 1 0,0-1 0,8 0 0,-8 0-18,0-1 0,0 1 0,-1-1 1,1 0-1,0 0 0,-1-1 0,1 1 0,-1-1 0,1 0 0,-1 0 0,0-1 1,0 1-1,0-1 0,5-4 0,-1 0-28,-2 0 0,1-1 0,-1 1-1,0-1 1,0 0 0,7-16 0,-4 5-214,0 0 1,-2-1-1,-1 0 0,0 0 1,-1-1-1,2-24 0,-3-105-2391,-4 118 2857,0 46 3246,0 22-787,0-16-2505,1 0 0,1-1 0,6 26-1,17 46 223,-9-40-167,-2 1 0,-2 1 1,-3 0-1,4 80 0,-13-125-170,0 13 33,0-1 0,-1 0 1,-1 0-1,-8 35 0,8-49-49,0 0-1,-1 0 1,1 0-1,-1 0 1,0-1-1,-1 1 1,1-1 0,-1 0-1,0 0 1,-1 0-1,1-1 1,-1 0-1,0 0 1,0 0-1,0 0 1,-1-1-1,1 1 1,-1-1-1,-8 3 1,6-3-137,1-1 1,-1 0-1,1 0 0,-1 0 1,0-1-1,0 0 1,0-1-1,0 0 0,-12-1 1,17 1 16,0-1 1,0 1-1,0-1 0,0 1 1,0-1-1,0 0 1,0-1-1,0 1 0,0 0 1,0-1-1,1 1 1,-1-1-1,0 0 1,1 0-1,0 0 0,-1 0 1,1-1-1,0 1 1,0-1-1,0 1 0,0-1 1,1 0-1,-1 1 1,1-1-1,-2-4 0,1-4-853,0-1 0,1 1 0,0 0 0,1-19 0,0 13-759,0-37-5443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2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6 217 4498,'0'0'3700,"-1"-9"-3569,1 6-305,-4-71 4053,4 52-874,2 50-751,7 36-1447,3-1-1,21 68 1,-22-90-580,-11-39-215,6 23 64,1-1 1,1 0-1,1 0 0,20 36 0,-26-55-80,-1-1 0,0 0 0,1 0 0,0 0 0,0 0 0,0-1 0,1 1 0,-1-1 0,1 0 0,0 0 0,0 0 1,0 0-1,0-1 0,0 0 0,0 1 0,1-2 0,-1 1 0,1 0 0,0-1 0,-1 0 0,1 0 0,0 0 0,0-1 0,-1 1 0,1-1 0,0-1 0,0 1 0,0 0 0,-1-1 0,1 0 1,8-3-1,-6 1-31,-1 0 1,0 0-1,0 0 1,-1-1-1,1 0 1,-1 0-1,0 0 1,0-1-1,0 0 1,-1 0-1,1 0 1,5-10-1,2-4-325,-1 0 0,13-32 0,-14 23-221,-1 1 1,-1-2-1,-1 1 0,5-58 1,-5-115-366,-7 167 974,0 29 39,-2-33-49,2 37 63,0 0 1,0 0-1,0 0 1,0 0-1,0 0 1,0 0 0,0 1-1,0-1 1,-1 0-1,1 0 1,0 0-1,-1 0 1,1 0-1,-1 0 1,1 0-1,-1 0 1,1 1 0,-1-1-1,0 0 1,1 0-1,-1 1 1,0-1-1,1 0 1,-1 1-1,0-1 1,0 1-1,0-1 1,-1 0 1029,30 1-18887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3.4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3682,'0'0'12037,"25"35"-16263,-18-26 497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3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59 5811,'0'0'5079,"-49"0"337,42-1-5438,1 0 1,-1-1-1,0 1 1,1-1-1,-1-1 0,1 1 1,0-1-1,-11-7 0,8 5-19,0 0-1,0 1 0,0 0 1,-11-2-1,4 3 73,-1 0 0,1 1-1,-1 1 1,0 0 0,-22 3-1,36-1-17,1 0 0,-1 0 0,1 1 0,-1-1 0,1 1-1,0-1 1,0 1 0,0 0 0,0 0 0,0 0 0,0 0-1,0 0 1,1 1 0,-1-1 0,1 0 0,-1 1 0,1-1-1,0 1 1,0 0 0,0-1 0,0 5 0,-15 62 297,10-5 664,3 95 1,4-97-462,-1-53-435,0 0-1,1 0 1,-1 0-1,2 0 1,0 0-1,0 0 1,5 14-1,-5-20-68,-1 0 1,1 0-1,0 0 1,0 0-1,0 0 0,0 0 1,1-1-1,-1 1 1,1-1-1,-1 0 0,1 0 1,0 0-1,0 0 1,0 0-1,0 0 1,0-1-1,0 0 0,0 1 1,1-1-1,-1 0 1,1-1-1,-1 1 0,4 0 1,0 0-25,-1-1 0,1 1 1,0-1-1,0-1 0,-1 1 0,1-1 1,0 0-1,-1 0 0,1-1 0,-1 0 1,1 0-1,-1-1 0,9-4 0,-7 1-31,0 0-1,0 0 1,-1-1 0,0 0-1,0 0 1,0-1-1,-1 0 1,8-14 0,-4 6-199,-2 0 0,0 0 0,-1-1 1,-1 0-1,-1 0 0,0-1 1,-1 1-1,2-22 0,-2-5-107,-2-1 1,-4-47-1,2 91 401,0-1-1,0 1 1,0 0 0,-1-1 0,1 1-1,0 0 1,-1-1 0,1 1 0,0 0-1,-1 0 1,0-1 0,1 1-1,-1 0 1,0 0 0,1 0 0,-3-2-1,-3 6 1134,1 14-385,0 45 26,4 96 0,1-83-375,0-58-421,1-1 1,0 0-1,1 1 0,1-1 1,0 0-1,2 0 0,5 16 1,-8-28-80,-1 0-1,1 0 1,0 0 0,0 0 0,1-1 0,-1 1-1,1-1 1,0 1 0,0-1 0,0 0 0,0 0-1,0 0 1,1-1 0,-1 1 0,1-1 0,0 0-1,-1 0 1,1 0 0,0 0 0,0-1 0,1 1 0,-1-1-1,0 0 1,0-1 0,1 1 0,-1-1 0,0 1-1,1-1 1,-1-1 0,0 1 0,7-2 0,-6 1-153,-1-1 1,1 0-1,-1 0 1,0-1 0,0 1-1,0-1 1,0 0-1,0 0 1,-1 0 0,1 0-1,-1-1 1,0 1-1,0-1 1,0 0 0,0 0-1,-1 0 1,1 0 0,-1 0-1,0-1 1,1-5-1,5-11-1364,-1 0-1,-1-1 1,4-23-1,0-28-3733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3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1 784,'0'0'12574,"-1"26"-12022,1-8-440,-2 114 1864,16 154 0,-5-219-1745,3 0 0,2 0 1,45 119-1,-48-166-1245,-11-20 967,0 0 0,0 0 0,1 0 0,-1 0 0,0 0 0,0 0 0,0 0 0,0 1 1,0-1-1,1 0 0,-1 0 0,0 0 0,0 0 0,0 0 0,0 0 0,0 0 0,1 0 0,-1 0 0,0 0 0,0 0 0,0 0 0,0 0 0,1 0 0,-1 0 0,0 0 0,0 0 0,0 0 0,0-1 0,0 1 0,1 0 0,-1 0 0,0 0 0,0 0 0,0 0 0,0 0 0,0 0 0,0 0 1,0 0-1,1-1 0,-1 1 0,0 0 0,0 0 0,0 0 0,0 0 0,0 0 0,0-1 0,0 1 0,0 0 0,0 0 0,0 0 0,0 0 0,0-1 0,3-34-3714,-3-13-1743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3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12182,'0'0'4594,"186"43"-4930,-134-43-81,-4-17-3008,-13-9-3122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4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98 7523,'0'0'5608,"0"-5"-6117,-1 3 540,1 0 1,-1 0-1,0 0 1,0 0-1,0 0 1,0 0-1,0 0 1,0 0-1,0 0 1,-1 0-1,1 1 1,-1-1-1,1 0 1,-1 1 0,0 0-1,1-1 1,-1 1-1,-3-2 1,-49-28 1351,29 18-1375,18 11 1,-1-1 0,1 1 0,0 0 0,-1 0 0,1 1 0,-1 0 0,1 1 0,-1-1 0,1 1 0,-11 2 0,-6-2 383,22 1-361,-1-1 1,1 1-1,0 0 0,0 0 0,0 0 1,-1 0-1,1 0 0,0 0 1,1 0-1,-1 1 0,0-1 1,0 0-1,0 1 0,1 0 1,-1 0-1,1-1 0,-1 1 1,1 0-1,0 0 0,0 0 1,0 0-1,-1 3 0,-22 55 567,22-54-545,-6 27 458,1 1-1,1 0 1,3-1-1,0 2 1,4 47-1,-1-57-209,-1-15-209,2-1 0,-1 1 0,1-1 0,1 0-1,0 1 1,0-1 0,0 0 0,7 15 0,-7-21-87,1 1 0,-1 0 0,1-1 0,-1 1 0,1-1 0,0 0 0,0 1 0,1-2 0,-1 1 0,1 0 0,-1-1 0,1 1 0,0-1 0,0 0 0,0 0 0,0-1 0,0 1 0,0-1 0,1 0 0,7 1 0,-4-1-55,0 0 0,1 0 0,-1-1 0,1 0 0,-1-1 0,0 0 0,1 0 0,-1 0 0,0-1 1,0-1-1,0 0 0,0 0 0,0 0 0,-1-1 0,1 0 0,-1 0 0,8-7 0,-5 2-200,0 0 0,0-1-1,-1 0 1,0-1-1,-1 0 1,0 0 0,-1-1-1,-1 0 1,0 0 0,6-15-1,-5 5-337,0 0 0,-2 0 0,0 0 0,-1-1-1,0-31 1,-6-112-3774,2 165 4437,0 0 0,0 0 0,0 0 1,0 0-1,0 0 0,0 0 0,0 0 1,-1 0-1,1 0 0,0 0 1,-1 0-1,1 0 0,-1 0 0,1 0 1,-1 0-1,1 0 0,-1 1 1,0-1-1,1 0 0,-1 0 0,0 1 1,0-1-1,0 0 0,0 1 0,-1-2 1,2 2 48,-1 1-1,0-1 1,0 0 0,0 0 0,1 0 0,-1 0 0,0 1 0,0-1-1,1 0 1,-1 1 0,0-1 0,0 1 0,1-1 0,-1 1 0,0-1-1,1 1 1,-1-1 0,1 1 0,-1-1 0,1 1 0,-1 0-1,1-1 1,-1 1 0,1 0 0,0 0 0,-1-1 0,1 1 0,0 0-1,0 0 1,0 0 0,-1-1 0,1 1 0,0 2 0,-9 43 848,2 0 0,3 1 1,1 89-1,3-120-865,0-7-29,1-1-1,-1 1 0,1-1 1,1 0-1,0 1 0,0-1 1,0 0-1,1 0 0,1 0 1,-1 0-1,6 8 1,-6-12-262,0 0 0,0 0 0,0 0 0,1-1 0,-1 0 1,1 0-1,0 0 0,0 0 0,0 0 0,0-1 0,0 1 1,0-1-1,1 0 0,-1-1 0,1 1 0,-1-1 0,1 0 0,0 0 1,0 0-1,0-1 0,7 1 0,9-6-3183,-1-16-1776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5843,'0'0'8385,"0"30"-6683,1 208 1094,-1-174-2232,3 0 1,3 0-1,2 0 1,19 68 0,-26-129-570,-1 0 0,1 0 1,1 0-1,-1-1 0,0 1 1,1 0-1,-1-1 0,1 1 1,0-1-1,0 0 0,2 3 1,-4-5-11,1 0-1,-1 1 1,1-1 0,-1 0-1,0 0 1,1 1 0,-1-1-1,1 0 1,-1 0 0,1 0-1,-1 0 1,1 0 0,-1 0 0,1 0-1,-1 0 1,1 0 0,-1 0-1,1 0 1,-1 0 0,1 0-1,-1 0 1,1 0 0,-1 0-1,1 0 1,-1-1 0,1 1 0,13-20-770,0-20-683,18-83 0,-27 91 750,3 0 1,0 0-1,2 2 1,2-1-1,21-40 1,-31 66 757,1 0 1,0 1-1,0-1 1,0 1-1,0-1 1,1 1-1,0 0 0,0 0 1,0 1-1,1-1 1,-1 1-1,1 0 1,-1 0-1,1 1 0,0-1 1,0 1-1,0 0 1,1 0-1,-1 1 1,0 0-1,1 0 0,-1 0 1,1 0-1,-1 1 1,7 0-1,-9 1 83,0-1-1,0 1 0,0 0 1,0 0-1,0 0 1,0 1-1,0-1 1,0 1-1,-1-1 1,1 1-1,-1 0 0,1 0 1,-1 0-1,0 0 1,1 0-1,-1 1 1,0-1-1,-1 1 1,1-1-1,0 1 1,-1 0-1,0 0 0,2 4 1,5 11 386,-1 1 1,7 29-1,-11-40-352,7 29 134,-2 0 1,-1 0-1,4 73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5378,'0'0'4936,"1"-9"-3893,1-19-475,0-4 2036,-1 65-1593,4 174 1237,39 249 0,-40-427-2155,13 76 109,-15-97-215,0 0 0,0 0 0,1-1 0,0 1 0,1-1 0,0 1 0,0-1 0,0 0 0,9 11 0,-12-18-33,-1 1-1,0-1 1,1 1-1,-1-1 1,1 1-1,-1-1 1,0 1-1,1-1 1,-1 1-1,1-1 1,-1 0-1,1 1 1,-1-1-1,1 0 1,0 1-1,-1-1 1,1 0-1,-1 0 1,1 0-1,-1 1 1,1-1-1,0 0 1,-1 0-1,1 0 1,0 0-1,-1 0 1,1 0-1,-1 0 1,1 0-1,0-1 1,-1 1-1,1 0 1,-1 0-1,1 0 1,0-1-1,-1 1 1,1 0-1,-1-1 1,1 1-1,-1 0 1,1-1-1,-1 1 1,1-1-1,-1 1 1,0-1-1,1 1 1,-1-1-1,1 1 1,-1-1-1,1 0 1,8-30-1595,-9 30 1641,6-45-2353,-5-8-2247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6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7587,'0'0'2975,"33"-18"-2628,109-55-30,-134 69-294,0 1 0,0-1-1,0 2 1,0 0-1,0 0 1,1 0-1,-1 1 1,1 0-1,-1 0 1,1 1 0,-1 1-1,10 0 1,5 1 60,-11 0 21,1 0 0,0 1 1,-1 0-1,1 1 0,-1 1 1,0 0-1,0 0 0,-1 1 1,0 1-1,0 0 0,0 0 1,-1 1-1,0 0 1,0 1-1,-1 0 0,12 16 1,-3-3 202,-1 1 1,-1 1-1,-1 1 1,-1 0 0,-1 1-1,13 38 1,-18-41-157,-2 1 0,-1-1 1,0 1-1,-2 1 0,-1-1 0,-1 0 1,-1 0-1,-1 1 0,-1-1 0,-1 0 1,-1 0-1,-1 0 0,-1-1 1,-1 1-1,-1-2 0,-2 1 0,0-1 1,-1 0-1,-16 22 0,1-6 53,-54 63 0,69-89-223,-1-1-1,0 0 1,0 0-1,-1-1 1,0 0-1,-1-2 0,0 1 1,-27 10-1,40-18-42,0 0 0,0 0 0,-1-1 0,1 1 0,-1-1-1,1 1 1,0-1 0,-1 1 0,1-1 0,-1 0 0,1 0 0,-1 0-1,1 0 1,-1 0 0,1 0 0,-1 0 0,1 0 0,-1 0 0,1-1-1,-1 1 1,1-1 0,0 1 0,-1-1 0,1 1 0,0-1 0,-3-1-1,3-1-267,0-1 0,0 1-1,0 0 1,0-1 0,1 1-1,-1 0 1,1-1 0,0 1-1,0-1 1,0-5 0,6-34-4844,20-2-1863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6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6675,'0'0'9012,"0"191"-7651,0-110-465,0-6-368,0-11-335,10-18-161,3-17-64,-3-17-321,-1-12-495,1 0-224,-4-15-1522,-3-28-783,-3-6-1954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12726,'0'0'1713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42 5475,'0'0'8561,"-30"-7"-7897,-94-22 139,72 24 157,50 5-921,0 0 1,0 0-1,0 0 1,0 1-1,0-1 1,0 1-1,0 0 1,0-1-1,0 1 1,0 0-1,0 0 1,-3 3-1,3-2-20,0 1 0,1 0-1,-1 0 1,0 0 0,1 0 0,0 0 0,0 0-1,0 0 1,0 0 0,0 1 0,0-1-1,1 0 1,0 1 0,0 4 0,-2 3-5,-3 52 306,2 0 0,11 113 1,33 125 546,-25-196-574,55 249 419,-54-276-682,-16-77-108,0 1 1,-1 0-1,1-1 1,-1 1-1,0 0 1,1-1-1,-1 1 1,0 0-1,0-1 1,0 1-1,0 0 1,0 0-1,-1-1 1,1 1-1,0 0 1,-1-1-1,1 1 1,-1-1-1,0 1 1,0 0-1,1-1 1,-1 0-1,-2 3 1,1-3-21,1 0 1,-1-1 0,0 1 0,1-1 0,-1 1-1,0-1 1,0 0 0,1 1 0,-1-1 0,0 0-1,0 0 1,1 0 0,-1-1 0,0 1 0,1 0-1,-1-1 1,0 1 0,-2-2 0,-11-4-1068,1 0 0,0-1 0,-23-17 0,-14-12-3080</inkml:trace>
  <inkml:trace contextRef="#ctx0" brushRef="#br0" timeOffset="1">33 496 9412,'0'0'5571,"167"-3"-5203,-125 3-368,-7-3-1505,-9-5-3153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3.9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53 242 5859,'-4'0'8718,"24"-4"-7528,-1-1 0,0-1-1,30-13 1,-40 15-1361,1-1 1,0-1-1,-1 1 0,0-1 0,12-12 1,-18 16 64,0-1 1,0 0 0,-1 0 0,1 0-1,-1 0 1,0 0 0,0-1 0,0 1-1,0-1 1,-1 1 0,0-1 0,1 0-1,-1 1 1,0-1 0,-1 0-1,1-7 1,0 7 33,-1 1 0,0-1-1,0 1 1,-1-1 0,1 0 0,-1 1-1,0-1 1,0 1 0,0 0-1,0-1 1,0 1 0,-1 0 0,0 0-1,1-1 1,-1 1 0,-5-5 0,2 4 3,0 1 0,0-1 0,-1 1 1,1 0-1,-1 0 0,1 1 1,-1 0-1,0 0 0,-9-2 1,2 2 98,0 0 1,0 1-1,-1 0 1,-17 1-1,10 1 210,18-1-190,0 0-1,1 1 1,-1 0 0,1 0-1,-1 0 1,1 0 0,-1 0-1,1 0 1,-1 1 0,1-1-1,0 1 1,0 0 0,0 0-1,0-1 1,0 1 0,0 0-1,1 1 1,-1-1 0,0 0-1,1 0 1,0 1 0,0-1-1,-1 1 1,1-1 0,1 1-1,-1-1 1,0 1 0,1 0-1,-1 4 1,-3 12 364,1 0 0,0 38 0,3-52-321,-1 18 212,1 0-1,1 0 1,1 0 0,1 0-1,1-1 1,9 30-1,-10-42-237,1-1 0,0 0 0,1 0 0,0-1 0,0 0 0,1 0 0,0 0 0,0 0 0,1-1 0,0 0 0,0 0 0,1-1 0,0 0 0,0 0 0,0-1 0,1 0 0,14 6 0,-13-7-85,0 0 1,0-1 0,0-1-1,0 1 1,1-1 0,-1-1-1,0 0 1,15-1 0,-20 0-192,-1 0 0,1-1 0,-1 1 0,1-1 1,-1 0-1,0 0 0,1-1 0,-1 1 1,0-1-1,0 0 0,0 0 0,0 0 1,0-1-1,-1 0 0,1 1 0,-1-1 1,1 0-1,-1-1 0,0 1 0,0 0 1,3-6-1,14-31-3910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7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89 896,'0'0'12582,"-25"-13"-12011,-76-40 243,95 50-674,1 0 1,-1 0 0,0 0-1,-1 1 1,1 0 0,0 0-1,-1 1 1,1-1-1,-1 2 1,1-1 0,-1 1-1,-12 0 1,-2 1 152,19-1-289,0 0-1,1 1 1,-1-1 0,0 0 0,0 1 0,0-1 0,1 1-1,-1 0 1,0 0 0,1-1 0,-1 1 0,1 0 0,-1 0-1,1 0 1,-1 1 0,1-1 0,0 0 0,-1 1 0,1-1-1,0 0 1,0 1 0,0-1 0,0 1 0,0 0 0,1-1-1,-1 1 1,-1 3 0,-9 53-112,10-48 135,-6 82 235,3 0-1,14 151 1,46 178 533,-9-180-747,-47-228-975,-3-14-936,-11-20-2077,8 10 3173,-25-33-5460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7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5378,'0'0'8804,"206"-29"-8804,-158 17-608,-12 0-1761,-14-2-2689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8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16 261 6659,'0'0'4442,"22"-16"-4314,71-53-168,-87 65-50,-1 0-1,0 0 0,0 0 1,0-1-1,-1 0 1,0 0-1,0 0 1,0 0-1,3-7 0,-5 8 27,-1 0-1,0 0 0,0 0 1,0 0-1,-1 0 1,1-1-1,-1 1 0,-1-8 1,1-1 383,0 10-252,-1 0 1,1 1 0,-1-1 0,0 1 0,0-1 0,0 0 0,0 1-1,0 0 1,0-1 0,-1 1 0,1 0 0,-1-1 0,0 1 0,1 0 0,-1 0-1,0 0 1,0 1 0,0-1 0,-1 0 0,1 1 0,0 0 0,-1-1-1,1 1 1,-1 0 0,1 0 0,-1 0 0,-2 0 0,-3-2 167,1 1 1,0 1-1,-1-1 1,1 1 0,-1 1-1,0-1 1,1 1-1,-16 2 1,22-1-216,-1-1 0,0 1-1,1 0 1,-1 0 0,1-1 0,-1 1 0,1 0-1,0 0 1,-1 0 0,1 1 0,0-1-1,0 0 1,0 1 0,0-1 0,0 0-1,0 1 1,0-1 0,0 1 0,1-1 0,-1 1-1,0 0 1,0 1 0,-9 44 292,9-35-199,-6 27 340,3 0-1,1-1 0,2 1 0,1 0 1,9 56-1,-8-88-512,1-1 1,0 1 0,1 0-1,-1 0 1,1-1 0,1 0-1,-1 1 1,1-1-1,0-1 1,0 1 0,1 0-1,0-1 1,0 0 0,0 0-1,0-1 1,1 1 0,0-1-1,0 0 1,0-1 0,0 1-1,1-1 1,-1-1-1,1 1 1,0-1 0,0 0-1,0 0 1,0-1 0,0 0-1,0-1 1,0 1 0,0-1-1,0-1 1,0 1-1,0-1 1,0 0 0,0-1-1,0 0 1,0 0 0,0 0-1,-1-1 1,1 0 0,-1 0-1,9-6 1,-6 3-503,1-2 0,-1 1 0,0-1 0,7-9 1,31-39-4258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8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8548,'0'0'4786,"0"22"-4239,0 398 4746,0-405-5123,0 0-1,2 0 1,2 15-1,-3-27-145,0 0-1,-1 1 1,1-1-1,0 0 1,1 0-1,-1 0 0,0 0 1,1 0-1,0 0 1,-1 0-1,1 0 0,1-1 1,-1 1-1,0-1 1,0 1-1,1-1 0,0 0 1,5 4-1,-8-6-37,1 0-1,0 0 1,0 0 0,-1 0-1,1 0 1,0 0-1,0 0 1,0 0 0,-1 0-1,1 0 1,0 0-1,0 0 1,-1 0 0,1-1-1,0 1 1,-1 0-1,1-1 1,0 1 0,-1-1-1,1 1 1,0 0-1,-1-1 1,1 1 0,-1-1-1,1 0 1,-1 1-1,1-1 1,-1 1 0,1-1-1,-1 0 1,0 1-1,1-1 1,-1 0 0,0 1-1,0-1 1,1 0-1,-1 0 1,0 1 0,0-1-1,0 0 1,0 0-1,0 1 1,0-3 0,4-42-353,-3 36 300,0-137-1324,2-17-972,-3 160 2382,0 0-1,0 0 0,1 1 0,-1-1 1,1 0-1,0 0 0,-1 1 0,1-1 0,0 1 1,1-1-1,-1 1 0,0-1 0,1 1 1,-1 0-1,1-1 0,0 1 0,0 0 0,0 0 1,0 1-1,0-1 0,0 0 0,1 0 1,-1 1-1,0 0 0,1-1 0,-1 1 1,6-1-1,3-1 30,-1 1 1,1 1 0,0 0-1,0 1 1,19 1-1,-2 0-2757,-17-1-2312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8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7171,'0'0'7694,"23"-9"-7544,73-32-155,-91 38-32,0 1 0,0-1 0,0-1 0,-1 1 1,1-1-1,-1 0 0,0 0 0,0 0 0,0 0 0,-1-1 1,1 0-1,-1 1 0,0-1 0,-1 0 0,1-1 1,-1 1-1,0 0 0,2-10 0,-2 4-72,0 0 0,-1 0 0,0 0 0,-1 0 0,0 0 0,-1 0 0,-2-11 0,2 20 107,1 0 0,-1 0 0,0 0 0,0 0 0,0 1 0,0-1 0,0 0 0,0 0 0,0 1 0,0-1 0,-1 1 0,1-1 0,-1 1 0,1-1 0,-1 1 0,0 0 0,1 0 0,-1 0 0,0 0 0,0 0 0,0 0 0,0 0 0,1 1 0,-1-1 0,0 1 0,0-1 0,-3 1 0,-5-2 81,0 1 0,0 1 0,1 0 0,-14 1 0,21 0-43,0-1-1,0 1 1,0-1 0,0 1 0,0 0-1,0 0 1,1 0 0,-1 0 0,0 0-1,0 1 1,1-1 0,-1 1 0,1-1-1,-1 1 1,1-1 0,0 1 0,0 0-1,-1-1 1,1 1 0,-1 3 0,-16 41 622,17-44-632,-7 31 399,2 1 0,1 0 0,2 0 1,1 0-1,2 37 0,1-44-201,-2-17-143,2 0 1,-1 0-1,2 0 1,-1 0-1,1 0 1,1-1-1,5 16 1,-7-21-94,1-1 0,0 1 0,0-1-1,0 0 1,1 0 0,-1 0 0,1 0 0,-1 0 0,1 0 0,0-1 0,0 1 0,0-1 0,1 0 0,-1 0 0,0 0 0,1 0 0,0-1 0,-1 1 0,1-1 0,0 0 0,7 1 0,-5-1-215,0 0 1,0 0 0,-1 0-1,1-1 1,0 0-1,0-1 1,0 1 0,0-1-1,0 0 1,0 0-1,0-1 1,-1 0 0,1 0-1,-1 0 1,1-1 0,-1 0-1,0 0 1,0 0-1,0 0 1,6-6 0,28-35-3918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9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11269,'0'0'3999,"0"33"-2673,-2 109-469,2-86 309,3-1 1,18 102 0,-11-96-329,-6-48-547,0-11-349,2-24-544,1-79-924,-5 58 549,1-1 0,3 1 0,18-76 0,-21 110 924,0 0 0,1 1-1,0 0 1,0-1 0,1 1 0,0 1-1,1-1 1,-1 1 0,10-9 0,-11 12 79,1 0-1,-1 1 1,1-1 0,0 1 0,-1 0 0,2 1 0,-1-1 0,0 1 0,0 0 0,1 0 0,-1 1 0,1-1 0,0 1 0,-1 1 0,11-1 0,-13 1 47,-1 1 0,1 0 0,0 0 0,-1 0 0,1 0 0,-1 0 0,0 0 0,1 1 1,-1-1-1,0 1 0,0 0 0,0 0 0,0 0 0,0 0 0,0 0 0,0 0 0,-1 0 0,1 0 1,-1 1-1,1-1 0,-1 1 0,0-1 0,1 5 0,23 72 805,-21-64-712,5 26 282,4 46-1,-8-47-235,13 50-1,-15-84-242,-3-28-10767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09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15 208,'0'0'16029,"0"-15"-14415,3 58-1001,2 1 0,2-2-1,14 51 1,0 1 44,60 531 55,-80-619-2507,-1-11 475,0-22-659,-1 10 294,1-34-4051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10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5619,'0'0'12213,"196"9"-12213,-131-9-160,-11 0-1953,-12-3-2593,-10-8-1281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1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4322,'0'0'9906,"0"-16"-6750,2 63-2497,13 72 0,-1-9 173,-12-91-820,-2-10-43,0 0 1,0 0-1,2 0 1,-1 0-1,1 0 1,0-1-1,0 1 1,1 0-1,1-1 0,-1 0 1,6 8-1,-9-15-14,0-1-1,0 0 0,0 0 1,1 0-1,-1 1 0,0-1 0,0 0 1,0 0-1,0 0 0,1 0 1,-1 0-1,0 1 0,0-1 0,1 0 1,-1 0-1,0 0 0,0 0 1,1 0-1,-1 0 0,0 0 0,0 0 1,0 0-1,1 0 0,-1 0 1,0 0-1,0 0 0,1 0 0,-1 0 1,0 0-1,0 0 0,1 0 1,-1 0-1,0 0 0,0 0 0,1 0 1,-1-1-1,0 1 0,0 0 1,0 0-1,1 0 0,-1 0 0,0 0 1,0-1-1,0 1 0,0 0 1,1 0-1,-1 0 0,0-1 0,0 1 1,0 0-1,0 0 0,0-1 1,0 1-1,0 0 0,0 0 0,0-1 1,1 1-1,-1-1 0,8-64-7256,-8 20 299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10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4210,'0'0'13014,"199"21"-15447,-170-13-2754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4.3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7267,'0'0'8810,"1"24"-7778,15 185 1818,-10-165-2184,1-1-1,3 0 1,20 60-1,-29-101-643,-1 1 1,1-1-1,0 0 1,0 1-1,0-1 0,1 0 1,-1 0-1,0 0 0,1 0 1,0 0-1,-1 0 0,1-1 1,0 1-1,2 1 1,-4-3-22,1 0 1,0 0-1,-1 1 1,1-1-1,0-1 1,-1 1-1,1 0 1,-1 0-1,1 0 1,0 0 0,-1 0-1,1-1 1,-1 1-1,1 0 1,-1 0-1,1-1 1,-1 1-1,1 0 1,-1-1-1,1 1 1,-1-1-1,1 1 1,-1 0 0,1-1-1,-1 1 1,0-1-1,1 1 1,-1-1-1,0 0 1,1 1-1,-1-1 1,0 0-1,4-9-63,0 0-1,-1 0 0,0 0 0,1-17 0,8-90-771,-9 71-178,15-74 1,-17 116 998,0-1 1,0 1 0,0 0 0,1 0-1,0-1 1,0 1 0,0 0 0,0 1-1,1-1 1,-1 0 0,1 1-1,0-1 1,0 1 0,0 0 0,1 0-1,-1 0 1,1 0 0,0 1-1,-1-1 1,9-3 0,-2 3 231,-1 1 1,1 0 0,0 0-1,-1 1 1,1 0-1,0 0 1,0 1-1,13 2 1,-20-1-176,0-1-1,0 1 1,0 0 0,-1 0 0,1 0 0,0 0-1,-1 1 1,1-1 0,-1 1 0,1-1 0,2 4-1,10 5-955,0-6-3946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11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161 111 8996,'0'0'2876,"9"-2"-2332,25-6 222,-23 0 2792,-11 7-3553,0 0 0,0 1 0,0-1 0,0 0 0,0 0 0,0 1 0,-1-1 0,1 0 0,0 0 0,0 1 0,0-1 0,-1 0 0,1 0 0,0 1 0,-1-1 0,1 0 0,-1 1 0,1-1 0,-1 0 0,1 1 1,-1-1-1,1 1 0,-1-1 0,0 1 0,1-1 0,-1 1 0,0 0 0,1-1 0,-1 1 0,-1-1 0,-16 1 500,13-1-462,1 0 0,0 1-1,0 0 1,-1-1 0,1 2-1,0-1 1,0 0-1,-1 1 1,1 0 0,0 0-1,0 0 1,0 0 0,0 1-1,0 0 1,0 0-1,0 0 1,1 0 0,-1 0-1,1 1 1,-1-1-1,-4 6 1,-3 8 127,1 1-1,0 0 0,2 0 1,-1 1-1,2 0 1,1 1-1,-6 22 1,6-8 163,1 1 1,1 0-1,2 43 0,2-74-330,-1-1 0,1 1 0,0-1-1,1 1 1,-1-1 0,0 0 0,1 1 0,0-1-1,-1 1 1,1-1 0,0 0 0,0 0 0,0 1-1,0-1 1,1 0 0,-1 0 0,1 0 0,-1 0-1,1-1 1,-1 1 0,1 0 0,0-1 0,0 1-1,0-1 1,0 1 0,3 0 0,2 1-42,1-1 0,-1 0-1,1-1 1,-1 1 0,1-2 0,0 1 0,12-1 0,-14 0-17,0-1 0,0 0 1,0 0-1,0 0 0,0-1 0,0 0 1,0 0-1,0 0 0,-1-1 0,1 0 0,-1 0 1,10-7-1,-5 2-201,-1 0-1,-1 0 1,1-1 0,-1-1-1,-1 1 1,9-15 0,-6 7-659,0 0 0,-2-1 0,0-1 0,-1 0 0,0 0 0,-2 0 0,0 0 0,1-22 0,-3-15-2323,-4-62 0,-5 88 5203,5 29-1561,0 0 1,1 1-1,-1-1 1,0 0-1,0 0 1,0 1-1,0-1 1,0 0 0,0 1-1,0-1 1,0 1-1,0-1 1,0 1-1,0 0 1,0-1-1,-1 1 1,1 0-1,0 0 1,0 0-1,0 0 1,0 0 0,-2 0-1,2 19 2372,-11 81-756,6-58-1575,-1 57 1,5-61-480,1-22 154,0-1 0,2 0 0,-1 0 0,2 1 0,4 20 0,-5-33-225,0 1-1,0-1 1,0 0 0,1 0-1,-1 0 1,1 0 0,0 0-1,0 0 1,0 0 0,0-1 0,1 1-1,-1-1 1,1 1 0,-1-1-1,1 0 1,0 0 0,0 0-1,0-1 1,0 1 0,0-1-1,0 1 1,0-1 0,1 0-1,-1 0 1,0-1 0,1 1-1,-1-1 1,1 1 0,3-1-1,-4 0-136,1 0-206,0 1 1,0-1 0,0 0 0,0 0 0,-1-1 0,1 1 0,0-1-1,0 0 1,0 0 0,-1 0 0,1 0 0,0-1 0,3-1 0,22-27-4896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16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8 4434,'0'0'8612,"-4"-2"-7822,-2-1-1767,-3 1 5965,6 20-1743,1 171-2739,8 281 466,-6-468-969,11 93 123,-9-87-134,0 1 0,0-1 0,1 0 0,0 1 0,1-2 0,0 1-1,0 0 1,8 10 0,-9-15-18,-1-1-1,1 1 1,0-1-1,0 0 1,0 0-1,0 0 0,0 0 1,0 0-1,0-1 1,1 1-1,-1-1 1,1 0-1,-1 0 1,1 0-1,-1-1 1,1 1-1,-1-1 0,1 0 1,0 0-1,-1 0 1,1-1-1,-1 1 1,1-1-1,0 1 1,-1-1-1,0-1 0,1 1 1,-1 0-1,5-3 1,5-2-142,-1 0 1,0-1 0,1-1-1,-2 0 1,21-18 0,27-34-1953,-28 17-3337,-25 31-525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17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 7684,'0'0'6787,"-1"0"-6412,-1-1 1,1 1 0,-1 0-1,1-1 1,-1 1 0,1 0-1,-1 0 1,1 0 0,-1 0-1,1 1 1,-1-1 0,1 0-1,0 1 1,-1-1 0,-2 2-1,-6 130 32,1-32-200,-16 1409 980,52-1192-1135,-14-196-56,-12-70-457,-1-50 82,0-13-2174,-10-103-6411,7 56 2801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19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6851,'0'0'2623,"5"-9"-2127,13-26 123,-17 34-540,0 0-1,0 0 1,0 0 0,0 0 0,0 1 0,1-1-1,-1 0 1,0 0 0,0 1 0,1-1 0,-1 1-1,0-1 1,1 1 0,-1 0 0,1-1 0,-1 1-1,0 0 1,1 0 0,-1 0 0,1 0 0,-1 0-1,3 1 1,27 6 2060,-13 2-1647,-1 1 0,0 1 0,0 1 0,24 22 0,22 15-116,83 46 353,4-7 0,4-7 0,264 100 0,-246-120-715,146 57-34,-233-83 10,132 78-1,-162-78-17,81 45-191,-116-70 178,1-1 0,0-1-1,1-1 1,43 9 0,-64-16 26,1 0 0,-1 0 0,1 0 1,-1 1-1,0-1 0,1 0 0,-1 1 0,0-1 1,1 1-1,-1 0 0,0-1 0,0 1 1,1 0-1,-1 0 0,0 0 0,0 0 0,0 0 1,1 1-1,-2-1 3,1 0 0,-1-1 0,0 1 0,0 0 0,0 0 0,0 0 0,0-1-1,0 1 1,0 0 0,0 0 0,0 0 0,0-1 0,0 1 0,0 0 0,-1 0 0,1 0 0,0-1 0,-1 1 0,1 0 0,0 0 0,-1-1 0,0 2 0,-4 4-11,0 0 1,0-1-1,-1 1 1,-11 7-1,11-8 147,-301 226 30,119-94-180,-153 93-574,182-128 568,-61 68-41,67-48-201,72-59 237,37-28-463,0-2 0,-65 36 0,55-43 158,20-10 354,-36 23 0,62-34 6,0 1 1,0 0-1,0 0 1,0 1-1,1 0 1,0 0-1,1 1 1,0 0-1,-6 10 1,1 12 125,2-4 50,7-25 43,1-16 156,2-77-375,0-72-82,-3 140-472,0-1 1,-2 1-1,-1 0 1,-10-34-1,14 54-101,-1 0 0,0 0-1,1 0 1,-1 1 0,0-1-1,-1 1 1,1-1 0,-6-5-1,-5-3-4244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19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5891,'0'0'5202,"35"50"-4209,-19 25 79,-3 23-160,-3 12-848,-4-6-64,-3-9-1184,-3-19-2610,0-24-3857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21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3152 0 3105,'-5'7'11811,"0"-5"-11581,-323 18 1864,-2-7-1344,-2 0-332,-922 11-487,1198-22 1,-58 5 25,-196-15-1,239-1 55,17 2 196,-68-2 0,-40 21 646,161-12-698,-5 8 797,6-7-989,0 17-19,0 11 59,-1 41 27,3 0 0,20 125 0,16-32 11,29 173 78,-63-220-89,-5-82-17,1-33-5,-1-2-1115,-1-1 683,0 1 0,1 0 0,-1-1 0,1 0 0,-1 1 0,1-1-1,0 0 1,0 0 0,0 0 0,0 1 0,0-1 0,0 0 0,0-3 0,-2-1-1987,-7-9-6321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23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1008 286 4034,'0'0'6579,"-25"-26"-2668,10 13-3302,7 4-410,-1 1 0,0 0-1,-1 0 1,1 1 0,-1 0 0,-1 1 0,1 0-1,-1 1 1,0 0 0,-22-6 0,-8 0-74,0 1-1,-2 2 1,1 1-1,-1 3 1,1 2 0,-85 5-1,112 1-112,-1 0-1,1 0 0,1 2 0,-1 0 1,1 0-1,-21 14 0,4-1 35,-48 41 0,60-43 2,1 0 0,0 2-1,1 0 1,1 0 0,1 2 0,1 0 0,1 1-1,1 0 1,1 1 0,-13 35 0,12-19 39,2 1 0,2 1 0,1-1 0,3 1 0,0 70 1,3-87-9,1 1 1,1-1-1,1 1 1,1-1-1,1 0 1,2 0-1,0-1 1,1 1-1,11 22 1,-6-24-43,0 1 1,1-2-1,2 0 1,0 0-1,1-1 1,1-1-1,1-1 1,39 32-1,-40-38-16,0-1 0,1-1-1,0 0 1,0-1 0,1-1 0,0-1 0,1-1-1,0 0 1,0-1 0,0-2 0,35 3 0,-38-4-20,0-1 0,0-1 1,1 0-1,-1-1 0,0-1 1,0-1-1,0 0 0,0-2 1,-1 0-1,1 0 0,27-15 1,4-12 69,-2-2 0,79-77 0,-65 56-44,-49 44-14,-1 0 1,0 0-1,-1-1 1,0 0-1,-1-1 1,0 0-1,-1 0 1,-1-1-1,0 0 1,-1 0-1,0 0 1,-1-1 0,3-27-1,-1-12-50,-2 0-1,-6-83 1,-1 41-94,3 72 122,-2-1 0,-1 1-1,0 0 1,-2 0 0,-1 1-1,-1-1 1,0 1 0,-2 1-1,-1 0 1,-15-25 0,7 17-8,-2 2 1,-1 0 0,-1 1 0,-2 2 0,0 0-1,-42-32 1,48 41-65,7 6 42,-1 0 0,-24-15 0,34 24 32,0-1 0,0 1 1,-1 0-1,1 0 0,0 0 1,-1 0-1,1 0 1,-1 1-1,1-1 0,-1 1 1,1-1-1,-1 1 1,1 0-1,-1 0 0,1 0 1,-1 0-1,0 1 0,1-1 1,-1 1-1,1-1 1,-1 1-1,1 0 0,-4 2 1,4-2-73,1 1 0,-1 0 0,0 0 0,1 0 0,-1 0 0,1 0 0,0 1 0,-1-1 0,1 0 0,0 0 1,0 1-1,1-1 0,-1 1 0,1-1 0,-1 1 0,1-1 0,-1 5 0,1 51-3152,0-39 650,0 16-3614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23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79 7571,'0'0'5864,"-2"-5"-5463,-13-36 94,15 40-486,0 0 0,-1 0 0,1 0 0,0 0 0,0 0 0,-1 0 0,1 0 0,0 1 0,0-1-1,0 0 1,0 0 0,0 0 0,0 0 0,1 0 0,-1 0 0,0 0 0,0 0 0,1 0 0,-1 0 0,1 0-1,-1 0 1,0 1 0,1-1 0,0 0 0,-1 0 0,1 0 0,-1 1 0,1-1 0,0 0 0,0 1-1,-1-1 1,1 1 0,0-1 0,0 1 0,0-1 0,0 1 0,0-1 0,0 1 0,-1 0 0,1 0-1,0-1 1,0 1 0,0 0 0,2 0 0,-1 0 10,-1 1-1,1-1 1,0 1-1,-1 0 1,1 0-1,-1-1 1,1 1 0,-1 0-1,1 0 1,-1 0-1,0 0 1,1 1-1,-1-1 1,0 0 0,0 1-1,0-1 1,0 0-1,0 1 1,1 2-1,19 38 175,-16-30-122,12 27 294,-11-22-218,1-1 0,0 1-1,20 28 1,-25-41-149,0-1-1,1 0 1,0 0-1,-1 0 1,1 0 0,0-1-1,1 1 1,-1-1-1,0 1 1,1-1-1,-1 0 1,1-1 0,-1 1-1,1-1 1,0 1-1,0-1 1,0 0 0,0-1-1,0 1 1,0-1-1,0 1 1,7-2-1,-7 1-71,-1-1 0,1 0-1,-1 0 1,1 0 0,-1 0-1,0 0 1,1-1 0,-1 0-1,0 1 1,0-1 0,0-1-1,0 1 1,0 0-1,-1-1 1,1 1 0,3-6-1,31-52-1692,-30 45 1213,23-43-3576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26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58 584 3394,'0'0'2825,"-7"-7"-2750,-21-22-46,21 22 2220,-3 14-3771,4 4 7206,19 624-1066,-9-377-4567,-5-171-540,27-87 460,63-2 275,0-4 1,131-26-1,-153 23-242,-1 3 1,1 3-1,71 6 1,-16 0-4,627-3-516,-702-1 461,-18 0-49,1 1 0,41 5 0,-45-2 233,0-2 1,0 0-1,0-2 1,41-6-1,46-2 58,-25 5-160,117-22-1,-174 21-28,75-16 27,-71 12-28,0 2-1,0 2 0,41-2 1,115 4-158,-190 3 173,-11-18 6,-5-1-31,0-1-1,1 0 1,1-1 0,-18-42 0,-16-24-373,25 55 349,2-1 1,2-1-1,1 0 0,2-1 0,1-1 0,-14-57 0,-36-176-863,-23-123 32,82 354 865,1-2 1,2-46-1,51 78 87,31 0-75,0 4 0,86 6 1,-33 1-191,-102-1 248,-1 1 0,42 9 0,-41-5-30,0-3-1,44 3 1,-19-7-169,-35 0-1191,-30 0-3828,-10 0-490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2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7 496,'0'0'878,"-13"0"-734,-70 0 45,60-3 5125,-4 0 3785,5 6-10714,182 9 4686,462 14-1868,16-26 246,-575-5-1285,-55 4-454,-41 2-755,-80 12-4267,29-9-573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4.9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3153,'0'0'12924,"23"8"-12201,-23-8-722,45 16 400,-2 2 1,67 37 0,-99-47-337,-9-6-58,0-1 1,0 1 0,1 0-1,-1-1 1,1 1 0,-1-1-1,1 0 1,-1 0 0,1 0-1,5 1 729,-51-2 153,29 0-1008,9 1-60,0-1 0,0 0-1,0-1 1,0 1 0,0-1-1,0 0 1,0 0 0,-7-2-1,9 1-536,0 0-1,0 0 1,0 0-1,1 0 1,-1 0-1,1 0 1,-1-1-1,1 1 1,-4-5-1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28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5394,'0'0'6982,"14"4"-6707,54 11 72,1-4 0,0-2 0,76-1-1,-140-6-656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28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2481,'-2'0'8759,"2"7"-7892,10 43-339,1 1 21,-2 1 1,4 69 0,-11-66-617,0-19-1338,-1 1 0,-8 63 0,-3-68-2258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29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4802,'0'0'8564,"-32"0"-5843,64 0-2673,10 0 337,16 3-97,6-3-288,4 0-272,-10 0-1841,-7 0-2465,-15 0-4611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212 107 6195,'0'0'6080,"-16"0"-3543,10 3-2528,1 0 0,0 0 0,1 0 0,-1 0-1,0 1 1,1 0 0,0 0 0,0 0 0,0 0 0,0 1-1,1-1 1,-5 9 0,-2 0 26,-7 10 10,0 1 0,2 1 0,1 0 0,0 1 0,2 0 0,1 1 0,-13 53 0,46-168-2265,-14 64 2113,0-1 1,5-31-1,-9 33 14,1 1 0,2 0 1,9-23-1,-15 43 100,0-1 1,1 1-1,-1-1 0,1 1 1,-1 0-1,1-1 0,0 1 1,0 0-1,0 0 0,0 1 0,0-1 1,0 0-1,1 1 0,-1-1 1,0 1-1,1 0 0,0 0 1,3-2-1,1 2 32,1-1 0,0 1 0,0 1 0,15 0 0,-12 0 33,-8 1-57,0 0 1,1 0-1,-1 0 1,0 1 0,0-1-1,0 1 1,0 0 0,0 0-1,-1 0 1,1 0 0,-1 1-1,1-1 1,-1 1-1,0-1 1,0 1 0,0 0-1,3 5 1,30 55 343,-3 11 314,-25-54-515,0 0 1,2-1-1,1 0 1,0 0-1,1-1 1,19 23-1,-29-40-157,0 0-1,0 0 1,0 0-1,0 0 1,0 0 0,0 0-1,0-1 1,0 1 0,1 0-1,-1-1 1,0 1 0,0-1-1,1 1 1,-1-1-1,1 0 1,-1 0 0,0 1-1,1-1 1,-1 0 0,0 0-1,1 0 1,-1-1-1,1 1 1,-1 0 0,0 0-1,1-1 1,-1 1 0,0-1-1,1 1 1,-1-1-1,0 1 1,0-1 0,0 0-1,1 0 1,-1 0 0,0 0-1,2-1 1,1-3 26,0 1 0,1-1 0,-2 0 0,1 0 0,0 0 0,4-11 0,5-16-140,-1-1 0,11-49 1,-14 47 152,1-1 1,19-39 0,0 26 583,-6 15-5161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6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8004,'0'0'7902,"2"-5"-7088,7-7-276,-5 15-24,-3 31 233,-1-11-620,1 47 525,2 0 0,18 94 1,-15-134-489,1 0-1,1 0 1,2-1 0,1 0 0,1-1 0,1 0 0,33 50 0,-41-72-171,0 0-1,0 0 1,0 0 0,0-1-1,1 0 1,0 0 0,0 0-1,0-1 1,1 0-1,0 0 1,-1 0 0,1-1-1,0 0 1,1-1 0,-1 1-1,0-2 1,1 1 0,0-1-1,-1 0 1,1 0 0,-1-1-1,1 0 1,0 0 0,-1-1-1,1 0 1,0 0-1,-1-1 1,0 0 0,1-1-1,-1 1 1,0-1 0,0-1-1,0 1 1,-1-1 0,1 0-1,8-8 1,1-4-61,0-2 0,-2 1-1,0-1 1,-1-1 0,-1-1 0,-1 0 0,-1 0 0,-1-1 0,0 0 0,-2-1-1,0 0 1,6-35 0,-3-16-360,-2-2 1,-3-112-1,-6 155 243,-1 0 0,-1 0 0,-14-52 0,13 65 158,-2 0 1,-1 0-1,0 1 1,-1 0-1,-1 1 1,-1 0-1,-15-21 0,25 37 68,-1 0 0,0-1 0,0 1-1,0 0 1,0 0 0,0 0-1,0 0 1,-1 0 0,1 0 0,0 0-1,0 0 1,-1 0 0,1 1-1,-1-1 1,1 0 0,-3 0-1,3 1-8,1 0 0,-1 1 0,0-1 0,1 0 0,-1 0-1,1 0 1,-1 1 0,0-1 0,1 0 0,-1 1 0,1-1-1,-1 1 1,1-1 0,-1 0 0,1 1 0,-1-1 0,1 1-1,0-1 1,-1 1 0,1-1 0,0 1 0,-1 0 0,1-1-1,0 1 1,0-1 0,-1 2 0,-6 49 476,7-50-521,-2 29 111,-1 7 15,2 1 1,5 45-1,-3-71-106,1-1 1,0 0-1,1 0 0,1 0 0,-1 0 1,2 0-1,-1-1 0,1 0 1,1 0-1,0 0 0,12 15 0,40 28-112,-47-44-660,1 0-1,-2 1 1,1 0-1,11 16 1,-14-8-4101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6419,'0'0'9236,"7"174"-7571,-7-87-753,6-7-335,1-10-257,2-15-320,4-18 0,-3-16-368,-1-16-385,-2-5-639,-4 0-849,-3-23-1425,0-20-3681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7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4482,'0'0'2705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7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10885,'0'0'4722,"-2"25"-3153,0 10-1199,-7 147 1922,8-146-1778,2 0 1,1 0-1,10 44 0,-12-76-507,1 0-1,1 1 1,-1-1-1,1 0 1,-1 0-1,1 0 1,0-1-1,0 1 1,1 0-1,-1-1 1,1 0-1,0 1 1,0-1-1,6 5 1,-7-7-37,0 0 0,0 0 1,1 0-1,-1-1 0,0 1 1,0-1-1,0 1 1,1-1-1,-1 0 0,0 0 1,1 0-1,-1 0 0,0 0 1,0 0-1,1-1 0,-1 1 1,0-1-1,0 1 0,0-1 1,0 0-1,0 0 0,0 0 1,0 0-1,0-1 1,0 1-1,0 0 0,0-1 1,-1 1-1,1-1 0,2-3 1,13-14-283,0-1 1,-2-1 0,0-1-1,-1 0 1,12-29-1,-10 20 17,2 1-1,25-34 0,-42 62 329,1 0-1,-1 0 1,1 0 0,0 1 0,-1-1 0,1 0-1,0 1 1,0-1 0,0 1 0,0 0 0,0-1-1,1 1 1,-1 0 0,0 0 0,0 1 0,1-1-1,-1 0 1,4 0 0,-5 1 5,1 1 1,0-1-1,0 0 0,0 1 0,0 0 1,0-1-1,-1 1 0,1 0 1,0 0-1,-1 0 0,1 0 1,0 0-1,-1 0 0,1 0 0,-1 1 1,0-1-1,1 0 0,0 3 1,6 7 133,-1 1-1,0 0 1,-1 1 0,0 0 0,4 14 0,-6-16-137,35 108 593,-24-68-715,3-1-1,27 57 0,-26-82-543,-18-24 410,-1 0 0,1-1-1,0 1 1,-1-1 0,1 1-1,0 0 1,-1-1 0,1 0 0,0 1-1,-1-1 1,1 1 0,0-1-1,0 0 1,0 0 0,-1 1-1,1-1 1,0 0 0,0 0-1,0 0 1,0 0 0,-1 0 0,1 0-1,0 0 1,0 0 0,0 0-1,0-1 1,-1 1 0,1 0-1,0 0 1,0-1 0,0 0-1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5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3 229 5859,'0'0'3038,"-3"-17"3440,13 268-4746,-5-204-1458,1 0 0,3-1 0,20 61 0,-25-96-247,0 1 0,1 0 0,1-1 0,0 0 1,13 19-1,-16-26-29,0-1 1,0 1-1,1-1 1,-1 0-1,0 0 1,1 0-1,0-1 1,0 1-1,0-1 1,0 0 0,0 0-1,0-1 1,0 1-1,1-1 1,-1 0-1,1 0 1,-1 0-1,1 0 1,5-1-1,-6 0 20,1-1 0,-1 0-1,0 0 1,0-1-1,0 1 1,0-1-1,0 0 1,0 0 0,0 0-1,-1 0 1,1-1-1,-1 1 1,1-1 0,-1 0-1,0 0 1,0 0-1,0 0 1,-1-1-1,1 1 1,-1-1 0,4-8-1,5-10-58,0 0-1,11-39 0,-18 51 23,16-59-202,-2 0 0,-3 0 0,-4-2 0,-2 0 0,-1-115 0,-8 181 190,0 0 0,0 0 0,0-1 0,0 1 0,-1 0 0,0 0 0,0 0 0,0 0 0,-1 1 0,1-1 0,-1 0 0,0 1-1,-1-1 1,1 1 0,-1-1 0,0 1 0,0 0 0,0 0 0,-1 0 0,1 1 0,-1-1 0,0 1 0,0 0 0,0 0 0,0 0 0,-1 1 0,1-1 0,-1 1 0,1 0 0,-1 1-1,0-1 1,0 1 0,0 0 0,0 0 0,0 0 0,0 0 0,0 1 0,-8 1 0,10-1 40,-1 0 0,0 1 0,1 0 1,-1 0-1,0 0 0,1 0 0,0 1 0,-1-1 0,1 1 1,0 0-1,0 0 0,0 0 0,0 0 0,0 0 0,0 1 1,0 0-1,1-1 0,0 1 0,-1 0 0,1 0 0,0 0 0,0 0 1,1 1-1,-1-1 0,1 1 0,-1-1 0,1 1 0,0-1 1,0 1-1,0 3 0,-2 7 67,1 1 0,0-1 0,1 1 0,1-1 0,0 1 0,3 24 0,-2-34-64,1 1 0,0 0 0,0 0 0,0-1 0,0 1 0,1-1 0,0 0 0,0 0 0,0 0 0,1 0 0,0-1 0,0 1 0,0-1 0,0 0 0,1 0 0,-1 0 0,1-1-1,0 1 1,0-1 0,1-1 0,-1 1 0,0-1 0,1 1 0,0-2 0,-1 1 0,8 1 0,14 2-774,1 0 0,0-2 0,1-1 0,27-2 0,-12 0-3645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18 9412,'0'0'2860,"-1"32"-805,-4 179 503,4-208-2534,1 1-1,0-1 1,0 0-1,0 1 1,0-1 0,1 0-1,0 1 1,-1-1-1,1 0 1,0 0 0,1 0-1,-1 1 1,0-1-1,1-1 1,0 1 0,0 0-1,0 0 1,3 3-1,-2-4-34,1 0-1,0 0 0,0 0 0,0-1 0,0 1 0,0-1 1,0 0-1,0 0 0,1-1 0,-1 1 0,0-1 1,1 0-1,6 0 0,-6 0 9,0-1 0,0 1 0,0-1 0,0 0 0,-1-1 0,1 1 0,0-1 0,0 0 0,-1 0 0,1 0 0,-1 0 0,0-1-1,0 0 1,7-5 0,-5 1-17,1 1 0,-1-1 0,0-1-1,0 1 1,-1-1 0,0 0-1,6-14 1,-6 11-10,0-1 0,-1 1-1,-1-1 1,0 1 0,0-1 0,-1 0 0,-1 0 0,0 0-1,0 0 1,-1 0 0,-1 0 0,-4-23 0,4 31 61,-1 1 0,0-1 0,0 1 0,-1-1 0,1 1 0,-1 0 0,0-1 0,1 1 0,-1 1 0,0-1 0,-1 0 0,1 1 0,0 0 0,-1-1 0,0 1 0,1 1 0,-1-1 0,0 1 0,0-1 0,0 1 0,0 0 0,0 0 0,0 1 0,0-1 0,-6 1 0,3-1 20,0 1 0,1-1 0,-1 2-1,1-1 1,-1 1 0,0 0 0,1 0 0,0 0-1,-1 1 1,1 0 0,0 0 0,0 1 0,0 0-1,0 0 1,-7 5 0,9-4-354,-1 1-1,1-1 1,0 1 0,0 0 0,1 1-1,-1-1 1,1 1 0,-4 8 0,5 0-4158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5.4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 1 7796,'0'0'6952,"-1"6"-6288,1-2-603,-2-1 52,2 1-1,-1 0 1,0-1 0,1 1-1,0 0 1,-1 0-1,2-1 1,-1 1 0,0 0-1,1 0 1,-1-1 0,1 1-1,0 0 1,1-1-1,-1 1 1,1-1 0,-1 1-1,1-1 1,4 5-1,35 37 229,-2 2 0,39 62 0,-66-90-317,0 2 0,-2-1 0,-1 1 0,0 1-1,-2 0 1,0 0 0,-2 0 0,0 1 0,1 27 0,-3-12 154,-2 0-1,-1 1 1,-2-1-1,-8 45 1,6-65-59,0 1 1,-2-1 0,0 0-1,-1-1 1,-1 0 0,0 0-1,-2 0 1,0-1 0,0 0-1,-19 20 1,1-8-3,-1-1-1,-1-1 1,-59 39 0,87-64-429,0 0 0,0 0-1,-1 0 1,1-1 0,0 1 0,-1 0 0,1-1-1,0 1 1,-1-1 0,1 0 0,0 0 0,-1 0 0,-2 0-1,-3-1-2141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8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45 6067,'0'0'6051,"11"-9"-5086,32-26-295,-35 34 1744,-8 12-1952,-7 15-531,-167 392 1077,141-335-858,5-16-107,3 1 1,-29 120-1,49-144-795,6-44 633,0 0 1,0 0-1,0 0 0,0 0 1,0-1-1,0 1 0,0 0 1,0 0-1,0-1 0,-1 1 1,1-1-1,0 1 0,0-1 1,0 1-1,-1-1 0,1 1 1,0-1-1,0 0 0,11-15-667,-2 0 0,0 0 0,-1 0 0,0-2-1,-1 1 1,6-23 0,-13 36 559,22-56-3137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8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4402,'0'0'6526,"6"-26"-4939,20-76-691,-26 100-856,0 1 0,1-1 0,-1 1 0,0 0 0,1-1 0,-1 1-1,1 0 1,-1 0 0,1-1 0,-1 1 0,1 0 0,0 0-1,0 0 1,-1 0 0,1 0 0,0 0 0,0 0 0,0 0 0,0 0-1,0 0 1,0 0 0,1 1 0,-1-1 0,0 0 0,0 1-1,1-1 1,-1 1 0,0 0 0,0-1 0,1 1 0,-1 0-1,0 0 1,1-1 0,-1 1 0,1 0 0,-1 0 0,2 1 0,0 0 44,0 1 0,0-1 0,0 1 0,0-1 0,0 1 1,0 0-1,0 1 0,-1-1 0,5 5 0,7 11 234,0 0 0,-1 1-1,-2 1 1,0 0 0,0 0 0,11 38-1,36 138 1488,26 175-340,-46-195-1623,-94-253-6130,1 13 2153,-13-7-1151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9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53 992,'0'0'14167,"225"-35"-14231,-141 24-913,-13 5-4033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9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226 640 7924,'0'0'6592,"2"-4"-6400,-1 3-148,0-1-1,-1 1 1,1-1 0,0 0-1,-1 1 1,1-1 0,-1 0-1,1 0 1,-1 1-1,0-1 1,0 0 0,1 0-1,-1 1 1,-1-1 0,1 0-1,0 0 1,0 0 0,-1 1-1,1-1 1,-1 0-1,1 1 1,-1-1 0,0 0-1,0 1 1,0-1 0,0 1-1,0-1 1,0 1 0,0 0-1,0-1 1,0 1 0,-1 0-1,1 0 1,0 0-1,-2-1 1,-3-1 38,1 0 0,-1 1 0,1 0 0,-1 0 0,0 0 0,0 1 0,0 0 0,0 0 0,0 1 0,-9-1 0,11 2-72,1-1-1,-1 1 1,0 0-1,0 0 1,1 0-1,-1 0 1,1 1-1,-1-1 1,1 1-1,0 0 0,-1 0 1,1 0-1,0 1 1,0-1-1,1 1 1,-1-1-1,0 1 1,1 0-1,0 0 1,-1 0-1,1 1 1,0-1-1,-1 5 1,-6 9 43,2 1 1,0 1 0,-6 23-1,12-39-41,-8 30 153,2-1 0,1 1 0,2 0 0,1 1 0,1-1 0,5 46 0,-3-76-175,1-1 0,-1 0 0,1 1-1,0-1 1,0 0 0,0 0 0,0 0 0,0 0 0,0 0 0,1 0-1,-1 0 1,1 0 0,-1-1 0,1 1 0,0 0 0,0-1 0,0 1-1,0-1 1,0 0 0,0 0 0,0 0 0,0 0 0,0 0 0,0 0 0,1 0-1,-1-1 1,0 1 0,1-1 0,-1 0 0,3 1 0,1-1-31,-1 1 0,1-1 1,0 0-1,0-1 0,0 1 0,0-1 1,0-1-1,-1 1 0,1-1 0,0 0 1,7-3-1,-4-2 17,0 1 1,0-1-1,0-1 1,-1 0-1,0 0 1,-1 0-1,0-1 1,0 0 0,-1-1-1,9-17 1,-4 5-207,-1-1 0,-1 1 1,-1-2-1,5-25 1,-5-6-1163,-2-1 0,-3 0 0,-7-98 0,2 102 191,-2-5 810,-2 1-1,-17-68 1,-16-30 5706,29 142-3626,10 12-1657,0 0 0,-1 0 0,1 0 0,0 0 1,-1 0-1,1 0 0,0 0 0,-1 0 0,1 0 0,0 1 0,-1-1 0,1 0 0,0 0 0,-1 0 0,1 1 0,0-1 0,0 0 0,-1 0 0,1 1 0,0-1 1,0 0-1,-1 1 0,1-1 0,0 0 0,0 1 0,0-1 0,0 0 0,0 1 0,-1-1 0,1 0 0,0 1 0,0-1 0,0 0 0,0 1 0,0-1 0,0 0 1,0 1-1,0-1 0,0 1 0,0-1 0,0 0 0,1 1 0,-1-1 0,0 0 0,0 1 0,0-1 0,13 940 3338,-12-908-3356,-2-19-14,1 0 1,1-1 0,0 1-1,1 0 1,0-1-1,1 1 1,4 12-1,-7-24-27,0-1 0,0 0 0,0 0 0,0 0 0,0 1 0,0-1 0,0 0-1,1 0 1,-1 1 0,0-1 0,0 0 0,0 0 0,0 0 0,0 1 0,0-1 0,0 0-1,0 0 1,1 0 0,-1 0 0,0 1 0,0-1 0,0 0 0,0 0 0,1 0 0,-1 0-1,0 0 1,0 1 0,0-1 0,0 0 0,1 0 0,-1 0 0,0 0 0,0 0 0,1 0-1,-1 0 1,0 0 0,0 0 0,0 0 0,1 0 0,-1 0 0,0 0 0,0 0-1,1 0 1,-1 0 0,0 0 0,0 0 0,0 0 0,1 0 0,-1 0 0,0 0 0,0-1-1,1 1 1,6-16-1044,0-21-696,-7 37 1744,9-57-3981,-2-8-3349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3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9044,'0'0'8788,"16"0"-8788,7 0 304,12 0-240,7 0 192,0 3-176,-4 0-80,-9 0-448,-9-3-800,-8 0-1297,-8 6-657,-4-1-432,0 7-608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40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12422,'0'0'4626,"170"55"-4610,-118-55-48,-7 0-80,-10-17-2017,-9-4-2001,-14-2-2193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41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5 179 6355,'0'0'6696,"0"-4"-5206,0 12 3,-3 77-115,1-24-217,7 79 0,-4-124-1074,1 0 1,1 0-1,1 0 0,0 0 0,1-1 1,0 1-1,2-1 0,0-1 1,16 27-1,-20-36-110,0-1 1,0 0 0,0 0-1,1-1 1,-1 1 0,1 0-1,0-1 1,0 0 0,0 0-1,0 0 1,1-1-1,-1 1 1,1-1 0,-1 0-1,1 0 1,0-1 0,0 1-1,0-1 1,0 0 0,0-1-1,0 1 1,0-1 0,0 0-1,0 0 1,0 0-1,1-1 1,-1 0 0,0 0-1,-1 0 1,1-1 0,6-2-1,-1-1-71,0 0-1,0-1 0,-1 0 1,0-1-1,0 1 0,-1-2 1,0 1-1,0-1 0,-1-1 1,0 1-1,0-1 0,-1-1 1,7-11-1,-2-2-126,-1 0 1,-1-1-1,-1-1 0,-2 1 1,0-1-1,4-46 0,-4-155-1192,-7 146 911,1 73 473,-3-33 322,2 39-219,1 0 0,0 1-1,0-1 1,-1 0-1,1 1 1,0-1 0,-1 0-1,1 1 1,-1-1 0,1 0-1,-1 1 1,1-1 0,-1 1-1,0-1 1,1 1 0,-1-1-1,1 1 1,-1-1 0,0 1-1,0 0 1,1-1 0,-1 1-1,0 0 1,0 0 0,1-1-1,-1 1 1,0 0 0,0 0-1,1 0 1,-1 0 0,0 0-1,0 0 1,0 0 0,1 0-1,-1 1 1,0-1 0,0 0-1,1 0 1,-1 0 0,0 1-1,0-1 1,1 1 0,-2 0-1,1 0-28,0 0-1,0 1 1,0-1-1,1 0 1,-1 1-1,0-1 1,1 0 0,-1 1-1,1-1 1,-1 1-1,1-1 1,0 1-1,0-1 1,-1 1-1,1-1 1,0 1-1,1 0 1,-1-1 0,0 1-1,1 2 1,-1 4 73,0 16 11,1-1 0,0 1-1,7 27 1,-6-42-154,0 0-1,1-1 0,1 1 1,-1-1-1,1 1 1,1-1-1,0-1 0,0 1 1,0-1-1,1 1 1,9 8-1,44 30-1719,-37-30-1251,-8-7-2532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41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13142,'0'0'3001,"28"10"-3700,2 0 245,60 12-1,-87-21 421,1-1 0,-1 0 0,0 0 0,1-1 0,-1 1 0,0-1 0,1 1 0,-1-1 1,0 0-1,0-1 0,0 1 0,0 0 0,0-1 0,0 1 0,0-1 0,0 0 0,0 0 1,-1 0-1,1-1 0,-1 1 0,0-1 0,4-5 0,0 0-12,-1 0 0,0-1 0,0 0-1,-1 0 1,3-11 0,-6 17 192,1-1 0,-1 0 0,0 0 0,0-1 0,0 1 0,0 0 0,-1 0 0,0 0 0,0-1 0,0 1 0,0 0 0,-2-7 0,2 10-43,-1-1 0,0 1-1,0-1 1,0 1 0,0-1-1,0 1 1,-1-1-1,1 1 1,0 0 0,-1 0-1,1 0 1,-1 0 0,1 0-1,-1 0 1,1 0-1,-1 0 1,0 0 0,0 1-1,1-1 1,-1 1-1,0-1 1,0 1 0,1 0-1,-1 0 1,0-1 0,0 1-1,0 1 1,-2-1-1,-6 0-66,1 0-1,0 1 1,-1 0 0,1 0-1,0 1 1,-15 5-1,-26 18-5406,31-16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4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8404,'0'0'10322,"4"0"-9444,519-40 869,-270 14-2534,-196 23-584,-42 2-1670,-44 1 853,-24 3-854,-7 9-2341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4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3 123 9396,'0'0'4317,"0"25"-2759,-2 389 2457,2-398-3958,-1 8 60,2 0 0,0 0 0,2 0 0,0 0 0,2-1-1,12 39 1,-16-59-115,0 0 0,0-1 0,1 1 0,-1 0 0,1 0 0,0-1 0,0 1 0,0-1 0,0 1 0,0-1 0,0 0 0,1 0 0,-1 0 0,1 0 0,-1 0 0,1 0-1,0-1 1,0 0 0,0 1 0,0-1 0,0 0 0,0 0 0,0-1 0,0 1 0,0-1 0,0 1 0,0-1 0,1 0 0,-1 0 0,5-1 0,-2 0-29,1-1 0,-1 1 0,0-2 0,1 1 0,-1 0 0,0-1 0,-1 0 0,1-1 0,-1 1 0,1-1 0,-1 0 0,0 0 0,8-10 0,9-14-457,-1 0-1,-2-2 1,-1-1 0,-1 0 0,-1-1 0,18-56 0,-16 28-1231,-2 0-1,16-122 1,-28 153 1980,-1-1 1,-1 0-1,-2 0 0,-5-44 0,4 73-173,1 0 0,-1 0 0,1 0 1,-1 0-1,1 0 0,-1 0 0,0 0 0,1 0 0,-1 0 0,0 0 0,0 0 0,1 1 0,-1-1 1,0 0-1,0 1 0,0-1 0,0 0 0,0 1 0,0-1 0,0 1 0,0 0 0,-1-1 0,1 1 1,0 0-1,0-1 0,0 1 0,0 0 0,-2 0 0,1 0 35,-1 0 0,1 0 0,0 0 0,0 1 0,0-1 0,0 0 0,0 1 0,0-1 0,0 1 0,0 0 0,1 0 0,-1 0 0,0 0 0,0 0 0,0 0 0,1 0 0,-3 3 0,-2 3 26,1 1 1,-1-1-1,2 1 1,-1 1-1,1-1 1,0 0-1,1 1 0,0 0 1,-3 17-1,2-4 268,0 2-1,1 42 1,3-60-405,0-1 0,1 0 0,-1 0 0,1 1 0,0-1-1,1 0 1,-1 0 0,1 0 0,0-1 0,0 1 0,1 0 0,-1-1 0,1 1 0,0-1 0,0 0 0,0 0 0,7 7-1,-3-6-33,-1 0-1,1-1 0,0 1 1,0-1-1,1-1 1,-1 1-1,1-1 0,0-1 1,0 1-1,13 1 0,-9-2-433,0 0-1,0-1 1,0-1-1,0 0 1,0 0 0,0-1-1,0-1 1,0 0-1,0-1 1,0 0-1,-1-1 1,0 0-1,1-1 1,-2 0-1,20-12 1,4-14-5447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1.2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 5 7972,'0'0'6050,"-5"-1"-5212,1 0-747,0 0-1,0 0 1,0 1-1,0 0 1,0-1-1,0 2 1,-1-1-1,1 0 1,0 1-1,0 0 1,0 0-1,0 0 1,0 0-1,0 1 1,0-1-1,1 1 0,-1 0 1,0 0-1,-4 5 1,-1 1 29,1 0-1,1 0 1,-1 1-1,1 0 1,1 0-1,-9 17 1,5-6-79,0 1 0,2 0-1,0 0 1,1 1 0,2 0 0,0 0 0,-3 35 0,4-4 248,3 1 1,6 55-1,-3-86-138,1-1 1,1 0-1,1 0 1,1-1-1,14 32 1,-16-41-89,2-1 1,0 1-1,0-1 0,1-1 1,0 1-1,1-1 1,0 0-1,1-1 1,0 0-1,0 0 1,13 8-1,-20-15-100,0-1 0,0 1 0,1-1-1,-1 1 1,0-1 0,1 0 0,-1 0 0,1 0 0,-1 0 0,1 0 0,-1-1-1,1 1 1,0-1 0,-1 0 0,1 1 0,0-1 0,-1-1 0,1 1 0,0 0-1,-1 0 1,1-1 0,-1 0 0,1 1 0,-1-1 0,1 0 0,-1 0 0,1-1-1,-1 1 1,0 0 0,4-4 0,-1 0-369,-1 0-1,0 0 1,0-1 0,0 1-1,-1-1 1,0 0-1,0 0 1,-1 0 0,1 0-1,2-13 1,5-26-6165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43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7732,'0'0'6499,"2"0"-6310,-1 0 0,0 0 0,0 0 1,0 0-1,1 0 0,-1 0 0,0 0 1,0 0-1,0 1 0,0-1 0,1 0 1,-1 1-1,0-1 0,0 1 0,0 0 1,1 0-1,6 16 312,-2 0-1,0 0 1,-1 1 0,-1-1 0,3 29-1,-1 92 173,2 10-431,-1-126-634,-7-22 335,0 0 1,0 0-1,1 0 0,-1 1 0,0-1 1,0 0-1,0 0 0,1 0 0,-1 0 1,0 0-1,0 0 0,1 0 0,-1 0 0,0 0 1,0 0-1,0-1 0,1 1 0,-1 0 1,0 0-1,0 0 0,1 0 0,-1 0 0,0 0 1,0 0-1,0 0 0,0-1 0,1 1 1,-1 0-1,0 0 0,0 0 0,0 0 0,0-1 1,0 1-1,1 0 0,-1 0 0,0 0 1,0-1-1,0 1 0,0 0 0,0 0 1,0-1-1,0 1 0,0 0 0,9-41-5793,-9 2-1046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43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6547,'0'0'12374,"45"-9"-14151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49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180 168 5282,'0'0'3351,"0"6"-2697,-1 2-376,0 1-1,1 0 1,1 0 0,0-1 0,0 1-1,0-1 1,1 1 0,4 11 0,2 0-22,-1 1 0,-1 0 0,-1 0 0,-1 0 0,3 31 0,-2 114 1351,-5-76-1095,7 0-129,24 119 1,5 43-137,-18 204 358,-13-296-509,0-95-47,3-1-1,27 101 1,-19-98-115,-2 1 1,4 70-1,-16-85 62,31 305 46,-26-295-116,-4 0 0,-4 87 0,-2-39-352,3 42-281,0-152 685,1 0 0,-1 0 1,0-1-1,0 1 1,1 0-1,-1 0 0,0 0 1,1-1-1,-1 1 1,1 0-1,-1-1 1,1 1-1,-1 0 0,1-1 1,-1 1-1,1 0 1,0-1-1,-1 1 0,1-1 1,0 1-1,0-1 1,-1 0-1,1 1 1,0-1-1,0 0 0,-1 1 1,1-1-1,0 0 1,0 0-1,0 0 1,0 0-1,0 0 0,37 2-42,-24-3 80,828 12 627,-580-19-615,227-4 406,-32 24-175,149-6-750,3-4 451,-606-2 49,0 0 1,0 0 0,0-1 0,-1 1 0,1-1 0,0 0-1,-1 1 1,1-1 0,0-1 0,-1 1 0,1 0 0,-1-1-1,0 1 1,1-1 0,-1 0 0,0 0 0,0 0-1,0 0 1,0 0 0,0 0 0,-1 0 0,1 0 0,-1-1-1,1 1 1,-1-1 0,0 0 0,0 1 0,0-1 0,0 0-1,0 1 1,0-5 0,2-10 130,-1 0-1,0-1 1,-2 1-1,-1-19 1,1 12-168,1-67 195,1 21 412,-3 0-1,-20-137 0,1 89 88,-9-176-1,21-121-871,4 92 191,4 306 3,-11-148-14,7 140 32,0 0 0,-2 1 0,-1 0 0,-16-38 0,11 38 1,1-1-1,2-1 1,0 1 0,2-1-1,0-1 1,2 0 0,-2-34-1,3-43-627,-34-207-1,31 265 413,2-1 0,2-92 1,2 20-190,1-141-42,-30 260 397,-109-2 138,36-1 24,-117 12 0,92 13-51,80-12-81,-69 6 1,-328 43-41,-8 1 42,257-47 2,-153 5-393,92-15 410,-299-8-216,150 0-820,240 7 1907,165-2-685,3-1-213,0 0 0,0 0-1,0 0 1,0 0 0,-1 1-1,1-1 1,0 1-1,1-1 1,-1 1 0,0 0-1,0 0 1,0 0-1,0 0 1,3 1 0,4 4-3599,-9 7-146,0 3-1028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3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1 4706,'0'0'8396,"-12"0"-7628,-38 0-154,43 1-545,1 0-1,0 1 1,-1 0-1,1 0 1,0 0-1,0 1 1,0-1-1,0 2 1,1-1 0,-1 1-1,1-1 1,0 1-1,0 1 1,0-1-1,1 1 1,-1 0 0,1 0-1,0 0 1,-4 8-1,-10 13 16,1 1-1,1 1 1,-22 56 0,-25 97 255,55-155-292,-22 64 20,-15 47-186,-46 232 0,88-339-814,3-31 888,0 1 0,0 0 0,0 0 1,0 0-1,0 0 0,0 0 0,0 0 0,1-1 1,-1 1-1,0 0 0,0 0 0,0 0 0,0 0 1,0 0-1,0 0 0,0 0 0,0-1 0,0 1 1,0 0-1,0 0 0,0 0 0,0 0 1,0 0-1,1 0 0,-1 0 0,0 0 0,0 0 1,0 0-1,0-1 0,0 1 0,0 0 0,0 0 1,1 0-1,-1 0 0,0 0 0,0 0 1,0 0-1,0 0 0,0 0 0,0 0 0,1 0 1,-1 0-1,0 0 0,0 0 0,0 0 0,0 0 1,0 0-1,0 0 0,0 0 0,1 0 1,-1 1-1,0-1 0,0 0 0,0 0 0,0 0 1,0 0-1,0 0 0,0 0 0,0 0 0,1 0 1,-1 0-1,0 1 0,19-48-3475,-17 43 3738,18-56-2304,-1-4-1270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4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6723,'0'0'6139,"1"0"-6066,-1-1 0,1 1 1,-1-1-1,1 1 0,-1 0 0,1-1 1,-1 1-1,1 0 0,0-1 0,-1 1 1,1 0-1,0 0 0,-1 0 0,1 0 1,0-1-1,-1 1 0,1 0 0,0 0 1,-1 0-1,1 0 0,-1 1 0,1-1 1,0 0-1,-1 0 0,1 0 0,0 0 1,-1 1-1,1-1 0,-1 0 0,1 1 1,0-1-1,0 1 0,12 13 274,-2 0-1,1 1 1,-2 1 0,16 30-1,30 77 604,-47-101-792,140 430 2050,-61-162-1545,-81-270-719,1 0 0,16 30 0,-24-49-430,-1-7 13,0 0 0,-1 1 0,1-1 0,-1 1 0,0-1 0,-1 1 0,0 0 0,1 0-1,-1 0 1,-1 0 0,1 1 0,-6-7 0,1 2-572,-35-44-3965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10293,'0'0'5170,"193"-12"-4418,-125 12-704,-1 0-48,1 0-1616,-7 0-1426,-13 0-3233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4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7 8196,'0'0'4799,"-24"-1"-4401,-199-3 1301,218 3-1623,-1 1 0,1 0 0,0 0 1,0 1-1,-1-1 0,1 1 0,0 0 0,0 1 0,0-1 0,0 1 0,0 0 0,0 0 0,0 1 0,1 0 0,-1-1 0,1 1 1,0 1-1,-1-1 0,2 1 0,-1-1 0,0 1 0,1 0 0,0 1 0,-1-1 0,2 0 0,-1 1 0,1 0 0,-1 0 0,1 0 1,0 0-1,1 0 0,-2 5 0,-1 14 150,1 0 0,2 0 1,0 0-1,1 0 0,6 38 1,-5-54-198,0-1 1,1 0 0,0 1-1,0-1 1,1 0 0,0 0-1,0-1 1,1 1-1,-1 0 1,1-1 0,1 0-1,-1 0 1,1 0 0,0-1-1,1 0 1,-1 1 0,1-2-1,0 1 1,0-1 0,1 0-1,12 6 1,-3-4-228,-1 0 0,1-1 0,-1-1 1,1-1-1,0 0 0,1-1 0,-1-1 0,0 0 1,18-2-1,-29 1-47,0 0 0,0-1 1,0 0-1,0 1 0,0-2 0,0 1 1,-1-1-1,1 1 0,0-1 0,-1 0 1,1-1-1,-1 1 0,1-1 0,-1 0 1,0 0-1,0 0 0,-1-1 0,7-7 1,21-34-4657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5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107 226 8004,'0'0'5794,"183"23"-5794,-141-14-128,-4-9-176,-12 0-640,-10 0-161,-13-12-768,-3-8 225,0-6-1458</inkml:trace>
  <inkml:trace contextRef="#ctx0" brushRef="#br0" timeOffset="1">0 4 3394,'0'0'10212,"200"0"-9507,-130 0-705,-8 0-225,-14 0-1695,-19-3-3843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5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6659,'0'0'7758,"0"6"-7384,3 38 43,2 1-1,2-1 1,17 58 0,-7-30-139,140 759 1732,-97-496-1590,17 33-601,-83-383-4582,-12-44-1439,13 6-201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6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7187,'0'0'5787,"12"6"-4936,56 33 436,-2 2-1,108 90 1,-80-58-614,687 458 1829,-726-497-2390,53 39 105,-44-29-170,2-2 0,1-3 1,119 50-1,-177-86-70,0 0 0,0 0-1,1-1 1,-1 0 0,16 0 0,-23-1 87,0 1-3,-1-2-26,-1 0-39,0 1 0,0-1 0,1 1 0,-1-1 0,0 0 0,0 1 0,0-1 0,0 1 0,0-1 0,1 1 0,-1-1 0,0 1 0,0-1 0,0 0 0,0 1 0,0-1 0,-1 1 0,1-1 0,0 1 0,0-1 0,0 1 0,0-1 0,0 0 0,0 1 0,-1-1 0,1 1 0,0-1 0,0 0 0,-1 1 0,1-1 0,0 0 0,-1 1 0,1-1 0,0 0 0,-1 1 0,1-1 0,0 0 1,-1 0-1,1 0 0,-1 1 0,1-1 0,0 0 0,-1 0 0,0 0 0,-27 13 22,19-9-14,-73 40 62,-91 64 1,9 23-169,-186 192 0,244-221-83,-247 276-565,336-358 624,-1-1 0,0 0 0,-2-1 0,0-1 0,-1-1 0,-1-1 0,-33 17-1,54-32 94,1 0-1,-1 0 0,1 0 0,-1 0 1,1 0-1,0 0 0,-1-1 0,1 1 1,-1 0-1,1 0 0,-1-1 0,1 1 1,0 0-1,-1-1 0,1 1 0,-1 0 0,1-1 1,0 1-1,0-1 0,-1 1 0,1 0 1,0-1-1,0 1 0,-1-1 0,1 1 1,0-1-1,0 1 0,0-1 0,0 1 0,0-1 1,0 1-1,-1-1 0,1 1 0,0-1 1,1 1-1,-1-1 0,0 1 0,0-1 1,0 1-1,0-1 0,0-36-829,0 26 261,0-88-5387,0 42 1507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1.8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91 1 5955,'0'0'8436,"-10"7"-7380,1 6-921,0 0 0,1 1 0,1 0 0,0 0 1,1 0-1,0 1 0,1 0 0,1 0 0,1 0 0,-3 23 0,0 21 457,2 82 1,4-123-447,0 2-6,1-1-1,1 1 0,1-1 0,0 1 0,2-1 0,0 0 1,13 31-1,-15-43-102,1 0 1,-1 0-1,1 0 1,1 0 0,-1-1-1,1 1 1,0-1-1,1-1 1,-1 1-1,1-1 1,0 0-1,1 0 1,-1-1-1,1 1 1,0-1-1,0-1 1,0 0 0,0 0-1,1 0 1,-1-1-1,1 0 1,8 1-1,-8-1-16,0-2 1,0 1-1,0-1 0,0 0 0,0-1 0,0 0 0,0 0 1,0 0-1,-1-1 0,1-1 0,0 1 0,7-5 0,-6 2-13,-1-1-1,1 0 0,-1 0 0,-1-1 0,1 0 0,-1 0 1,0-1-1,-1 0 0,6-9 0,-3 5-156,-1-2 0,0 1 0,-2-1 0,1 0 0,-1-1 0,-1 1 0,-1-1-1,4-25 1,-3 3-499,-2 0 0,-3-53-1,-1 77 673,-1 0 0,0 1 0,-1-1 0,0 1-1,-1 0 1,-1 0 0,0 0 0,0 1 0,-1-1-1,0 1 1,-10-12 0,7 10 89,-1 1-1,-1 0 1,0 0-1,-1 1 1,0 0 0,0 1-1,-1 0 1,-22-12 0,27 19-108,1 0 1,-1 0 0,0 1 0,0 0 0,0 0-1,0 1 1,0 0 0,0 0 0,0 1 0,0 0 0,0 1-1,0 0 1,-14 3 0,18-4-128,0 1 0,1 0 0,-1 0 0,0 1-1,0-1 1,1 1 0,-1 0 0,1 0 0,-1 0 0,1 0 0,0 1-1,0-1 1,0 1 0,0 0 0,0 0 0,1 0 0,-1 0 0,1 0 0,0 1-1,0-1 1,0 1 0,0-1 0,1 1 0,-1 0 0,1 0 0,0 0 0,0-1-1,0 7 1,1 13-2735,3-4-2767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56 4626,'0'0'3802,"-5"-11"-3063,-14-34 29,17 60 2745,4 76-2570,13 24-23,78 466 398,-89-562-1300,-2-7-19,0 0-1,1-1 0,1 1 1,-1-1-1,2 1 1,0-1-1,0 0 1,1-1-1,8 12 1,-14-21-18,0-1-1,0 0 1,0 0 0,0 1 0,0-1 0,0 0 0,0 0 0,0 0 0,0 1 0,1-1 0,-1 0-1,0 0 1,0 0 0,0 1 0,0-1 0,1 0 0,-1 0 0,0 0 0,0 0 0,0 0 0,0 0 0,1 1-1,-1-1 1,0 0 0,0 0 0,1 0 0,-1 0 0,0 0 0,0 0 0,0 0 0,1 0 0,-1 0-1,0 0 1,0 0 0,1 0 0,-1 0 0,0 0 0,0 0 0,1 0 0,-1 0 0,0 0 0,0 0 0,0-1-1,1 1 1,-1 0 0,0 0 0,0 0 0,0 0 0,1 0 0,-1-1 0,0 1 0,0 0 0,0 0-1,0 0 1,0 0 0,1-1 0,-1 1 0,0 0 0,0 0 0,0-1 0,0 1 0,1-17-1441,-1 13 1033,0-40-3767,0-21-2196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1125 0 4722,'0'0'6048,"-45"1"-2158,-365 88-3476,118-44-897,62-12 160,98 8 1006,130-40-609,1-1-1,0 1 1,0 0 0,0 0 0,0 0 0,0 1-1,0-1 1,0 0 0,1 0 0,-1 0 0,0 1-1,1-1 1,-1 0 0,1 1 0,-1-1 0,1 1-1,-1-1 1,1 0 0,0 1 0,0-1 0,0 1-1,0-1 1,0 3 0,1 49 364,0-35 173,-1-18-435,0 17 197,5 119-89,7-1-1,5-1 1,39 148-1,24 244-253,-43 7-434,-22-279 5,-11-158 336,-2-39-76,1 0 0,3-1 0,27 109 0,-32-159 10,1 0 0,0 0 1,1 0-1,-1-1 1,1 1-1,0 0 0,0-1 1,1 0-1,0 0 1,0 0-1,0 0 0,0-1 1,1 1-1,7 5 1,-10-9-307,1-13-662,13-137-2926,-6 78 232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5:59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5907,'0'0'6576,"6"0"-6016,85 0 749,357 8 1779,-413-5-2938,0-1 1,1-2-1,-1-2 1,0-1-1,0-1 0,0-2 1,58-18-1,253-83-56,-325 101-98,-14 4 5,0-1 0,0 1 0,0 1 0,0-1 0,12 1 512,-22 11-2954,-49 55-5602,30-33 2157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0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0 322 6051,'0'0'3081,"8"-18"-2710,28-54-91,-33 66-155,0 1-1,0-1 0,1 1 1,0 0-1,0 0 1,1 0-1,-1 0 1,1 1-1,0 0 0,0 0 1,1 0-1,-1 1 1,1 0-1,8-4 1,-4 4 170,1 0 0,-1 0 0,1 2 0,-1-1 0,1 1 0,16 1 1,-23 1-225,0-1 1,0 1 0,0 1-1,0-1 1,-1 0-1,1 1 1,0 0 0,-1 0-1,1 0 1,-1 0 0,0 1-1,0-1 1,0 1-1,0 0 1,0 0 0,-1 0-1,1 0 1,2 4 0,10 15 559,21 40 1,-16-28-116,-16-27-436,-1-1 1,2 0 0,-1 0 0,1 0-1,0 0 1,0-1 0,8 7-1,-9-10-71,0 0 0,1 0 0,-1 0 0,1 0-1,-1 0 1,1-1 0,-1 0 0,1 0 0,0 0 0,0-1-1,-1 1 1,8-2 0,-7 1-19,1-2 0,-1 1 0,0 0 0,0-1 0,0 0 0,0 0 0,0-1 0,-1 1 0,1-1 0,-1 0 0,0 0 0,1 0 0,-1-1 0,-1 0 0,1 1 0,0-1 0,-1-1 0,0 1 0,4-7 0,6-9-275,-2 0-1,19-44 1,-23 47-254,-2 0 0,0 0 0,-1 0 0,0-1 0,1-31 1,-3-9-4060,-2 39 1279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1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1078 210 7347,'0'0'7625,"0"0"-7583,0-1 0,1 0 0,-1 0 0,0 1 0,0-1 0,1 0 0,-1 0 0,0 1 0,0-1 0,0 0 0,0 0 0,0 1 0,0-1 0,0 0 0,-1 0 0,1 1 1,0-1-1,0 0 0,0 1 0,-1-1 0,1 0 0,0 0 0,-1 0 0,-4-2 52,1 0 1,-1 0 0,0 0 0,0 1 0,0-1 0,0 1 0,0 1-1,-9-3 1,-14-5 28,-42-19-28,-1 4 0,-1 2-1,-93-14 1,127 31-90,0 2 0,-56 1-1,62 3 22,22-1-18,-1 2 0,1-1-1,0 1 1,0 1 0,0 0 0,0 0-1,0 1 1,0 0 0,1 1 0,0 0 0,0 0-1,0 1 1,-7 7 0,-15 13-33,1 2 1,-26 31-1,29-30 3,14-14 39,0 0 0,2 0 0,0 2 0,0-1 0,2 1 0,0 0 0,1 1 0,1 0 0,0 1 0,-7 35 0,7-10 95,2 1 0,1 0 0,5 72 0,1-108-90,-1 0 1,1 0-1,1 0 0,-1 0 0,1 0 0,1 0 0,0-1 1,0 0-1,1 0 0,0 0 0,0 0 0,1-1 0,0 0 1,0 0-1,0-1 0,1 1 0,9 5 0,11 9 59,1-1-1,2-2 0,37 19 1,-40-24-29,1-2 0,0 0 1,1-2-1,0-1 0,48 7 1,-9-8-40,90-2 1,-134-5-13,0-1 1,-1-1-1,0-2 0,1 0 1,-1-1-1,-1-1 0,1-2 0,-1 0 1,-1-1-1,1-1 0,-1-1 1,-1-1-1,0-1 0,-1-1 0,-1 0 1,0-2-1,0 0 0,-2-1 1,0 0-1,-1-1 0,-1-1 0,-1-1 1,0 0-1,-2 0 0,0-1 1,-1 0-1,-1-1 0,6-24 0,-3-15-161,-3 0 0,-2-1 0,-4 1 0,-5-98 0,2 150 201,0-1 1,-1 1-1,-1 0 0,1 0 0,-1 0 0,-1 0 1,0 0-1,0 0 0,-1 1 0,0 0 0,0-1 1,-1 1-1,0 1 0,0-1 0,-1 1 1,0 0-1,0 0 0,-1 0 0,0 1 0,0 0 1,-9-5-1,2 3-37,-1 0 0,1 2 1,-2-1-1,1 2 0,-1 0 0,1 1 1,-1 1-1,0 0 0,-1 1 0,1 1 1,-17 0-1,10 0-195,15 0-39,0 1 1,0 0-1,0 0 1,-13 3-1,19-2-27,0-1 0,0 1 0,-1 0 1,1-1-1,0 1 0,1 0 0,-1 1 0,0-1 0,0 0 0,0 0 0,1 1 1,-1-1-1,1 1 0,-1-1 0,1 1 0,-1 0 0,1 0 0,0 0 1,0-1-1,0 1 0,-1 4 0,-9 29-6175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7780,'0'0'5610,"0"10"-5210,0 472 2319,0-478-2737,-1 4-51,1 0 0,0 0 0,0 1 1,0-1-1,1 0 0,1 0 0,-1 0 0,1 0 0,1 0 1,-1 0-1,1-1 0,1 1 0,5 9 0,-4-15-541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2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9700,'0'0'3810,"33"-6"-3348,235-53 1389,-145 31-1022,0 6 0,2 5 0,250-1 0,-363 18-923,-1 0 193,1 0 0,0 0 1,-1-1-1,24-6 0,-33 7-188,0-1-1,0 0 0,0 1 0,0-1 0,1-1 1,-1 1-1,-1 0 0,1 0 0,0-1 0,0 1 0,0-1 1,-1 1-1,1-1 0,-1 0 0,1 0 0,-1 0 0,0 0 1,1 0-1,-1 0 0,0 0 0,0 0 0,-1 0 1,1 0-1,0-1 0,-1 1 0,1 0 0,-1 0 0,0-1 1,0 1-1,0-3 0,-24 4-2727,-8 2 127,-5 4-1517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2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3506,'0'0'7120,"2"13"-3806,-5 9-3241,-2 0 0,-1 0 0,-1 0 0,-1-1 0,-13 27 0,-8 22-140,17-37-327,-19 55 443,22-45-3533,9-72 987,0-10 131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2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 5426,'0'0'8231,"0"0"-8160,0 0 0,0 0 0,0 0 0,0 0 0,0 1-1,0-1 1,0 0 0,0 0 0,0 0 0,0 0 0,0 0 0,0 0 0,0 0 0,0 1 0,0-1 0,0 0 0,0 0 0,1 0-1,-1 0 1,0 0 0,0 0 0,0 0 0,0 0 0,0 0 0,0 0 0,0 0 0,0 1 0,1-1 0,-1 0 0,0 0-1,0 0 1,0 0 0,0 0 0,0 0 0,0 0 0,1 0 0,-1 0 0,0 0 0,0 0 0,0 0 0,0 0 0,0 0 0,0 0-1,0 0 1,1-1 0,-1 1 0,0 0 0,-37 53-26,3 1 0,2 2 0,3 1-1,-36 97 1,65-153 33,-19 45-1815,19-46 1686,0 0 1,0 0-1,0 0 0,0 0 0,0 0 1,0 0-1,0 1 0,-1-1 0,1 0 0,0 0 1,0 0-1,0 0 0,0 0 0,0 0 1,0 0-1,0 0 0,-1 0 0,1 0 1,0 0-1,0 0 0,0 0 0,0 0 0,0 0 1,0 0-1,0 0 0,-1 0 0,1 0 1,0 0-1,0 0 0,0 0 0,0 0 1,0 0-1,0 0 0,-1 0 0,1 0 0,0 0 1,0 0-1,0 0 0,0 0 0,0 0 1,0 0-1,0 0 0,0 0 0,-1 0 1,1-1-1,0 1 0,0 0 0,0 0 1,0 0-1,0 0 0,0 0 0,0 0 0,0 0 1,0 0-1,0-1 0,0 1 0,0 0 1,0 0-1,0 0 0,0 0 0,0 0 1,0 0-1,0-1 0,0 1 0,0 0 0,0 0 1,0 0-1,0 0 0,0 0 0,-2-28-4049,2 2-142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3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6 3490,'0'0'8982,"16"-6"-6391,-18 13-2478,-1 1 0,0-1-1,0 0 1,0 0 0,-1 0 0,0 0 0,0-1-1,-1 0 1,0 0 0,0 0 0,-10 8 0,-13 19-16,0 8-176,1 1-1,3 1 1,-30 72 0,52-112-359,5-9-1461,8-19 446,1 2 0,2 0 0,31-42 0,-26 39-595,16-23-3952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2.2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9 2897,'-10'-9'13951,"51"661"-13082,-34-576-823,-4-41 53,1 0-1,2 1 1,15 50 0,-20-85-120,-1 1 0,0-1 0,0 0 1,1 1-1,-1-1 0,1 0 0,-1 0 1,1 1-1,0-1 0,-1 0 0,1 0 1,0 0-1,0 0 0,0 0 0,0 0 1,0 0-1,0 0 0,0 0 0,0-1 1,0 1-1,0 0 0,0 0 0,0-1 0,1 1 1,-1-1-1,2 1 0,-1-1-115,-1-1-1,0 0 0,0 1 1,0-1-1,0 0 0,0 1 1,0-1-1,0 0 1,0 0-1,0 0 0,0 0 1,-1 0-1,1 0 0,0 0 1,-1 0-1,1-1 1,0 1-1,-1 0 0,0 0 1,1 0-1,-1-1 0,0 1 1,1 0-1,-1-1 1,0 1-1,0 0 0,0-2 1,3-43-6081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3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6739,'228'-72'6195,"-228"92"-4306,-3 12-849,-16 6-399,-7 14-209,4 0-48,2 0-336,1-9-48,6-11 0,0-12-272,4-8-577,-1-4-1584,0-8-3762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4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2 143 3378,'-2'-2'15969,"7"1"-17148,225-4 2067,-25 1-476,-101-1-290,184-16 206,-275 18-253,1 0-1,-1-1 0,0 0 0,0-1 0,17-8 0,30-12 106,-54 24-151,-4 1 59,-2 0-101,0-1 0,0 1 0,0-1 0,0 1 0,0-1-1,1 0 1,-1 1 0,0-1 0,0 1 0,0-1 0,-1 1 0,1-1 0,0 0-1,0 1 1,0-1 0,0 1 0,0-1 0,-1 1 0,1-1 0,0 1 0,0-1-1,-1 1 1,1-1 0,0 1 0,-1-1 0,1 1 0,-1-1 0,-5-4 59,3 16 219,-13 153 514,16-163-784,0-1-1,0 1 1,0 0-1,0-1 1,0 1-1,0 0 1,1-1-1,-1 1 1,0 0-1,0-1 1,1 1-1,-1-1 1,0 1-1,1-1 1,-1 1-1,1-1 1,-1 1-1,1-1 1,-1 1-1,1-1 1,-1 1-1,1-1 1,-1 0-1,1 1 1,-1-1-1,1 0 1,0 0-1,-1 1 1,1-1-1,0 0 1,-1 0-1,1 0 1,0 0-1,-1 0 1,1 0-1,0 0 1,-1 0-1,1 0 1,0 0-1,-1 0 1,1 0-1,-1 0 1,1-1-1,0 1 1,0 0-1,2-1-36,0 0-1,-1 0 0,1 0 0,0 0 1,-1 0-1,1-1 0,0 1 0,-1-1 1,0 0-1,5-3 0,-2-2 38,0 0-1,0-1 1,-1 1 0,0-1-1,0 0 1,-1 0 0,0 0-1,0 0 1,-1-1 0,0 1-1,0-1 1,-1 1 0,0-1-1,-1-14 1,0 21-9,0 0 0,0-1-1,0 1 1,0 0 0,-1-1 0,1 1 0,-1 0-1,1 0 1,-1 0 0,0-1 0,0 1-1,0 0 1,0 0 0,0 0 0,-1 0 0,1 1-1,0-1 1,-1 0 0,0 0 0,1 1-1,-1-1 1,0 1 0,0 0 0,0-1-1,0 1 1,0 0 0,0 0 0,0 0 0,-4-1-1,-5 0-31,1 0 0,-1 0 0,1 1 0,-1 1 0,-13 0 0,12 0 18,8 0 49,-1 1 0,0-1-1,1 1 1,-1 0 0,1 1-1,-1-1 1,-7 4 0,10-4-112,0 0 1,1 0 0,-1-1-1,1 1 1,-1 0-1,1 1 1,-1-1 0,1 0-1,0 0 1,-1 0 0,1 1-1,0-1 1,0 1-1,0-1 1,0 1 0,0-1-1,1 1 1,-1 0-1,0-1 1,1 1 0,-1 0-1,1-1 1,-1 4 0,5-5-2808,14-3-3102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5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7828,'0'0'2614,"7"26"-1219,-3-10-1166,9 35 713,37 88 0,-35-105-420,1 0-1,1-2 1,2 0-1,40 53 1,-53-78-499,0 0 0,0 0 0,1 0-1,0-1 1,0 0 0,1 0 0,0-1 0,0 0 0,0 0 0,0-1 0,1 0 0,0 0 0,-1-1 0,1 0-1,1-1 1,-1 0 0,0 0 0,1-1 0,-1 0 0,0-1 0,1 0 0,-1 0 0,1-1 0,11-2 0,-14 0-24,-1 0 1,1 0-1,-1 0 1,0-1-1,0 1 1,0-1 0,-1-1-1,1 1 1,-1-1-1,0 0 1,0 0-1,-1-1 1,1 1 0,5-12-1,3-5 48,0 0-1,15-42 1,-15 28-143,-2-1 0,-1 0 0,-2-1 0,4-49 0,-3-153-459,-9 240 565,0-1 1,0 1-1,0-1 1,0 1-1,0-1 1,0 1-1,0-1 1,0 1-1,0-1 1,0 1-1,-1-1 1,1 1-1,0 0 1,0-1-1,-1 1 1,1-1-1,0 1 0,-1 0 1,1-1-1,0 1 1,-1 0-1,1-1 1,0 1-1,-1 0 1,1 0-1,-1-1 1,1 1-1,-1 0 1,1 0-1,0 0 1,-1-1-1,1 1 1,-2 0-1,-20 3 88,17-2-106,1 0 0,0 1 0,-1 0 1,1 0-1,0 0 0,0 1 0,0-1 1,-3 4-1,2 0 30,0 1 0,1 0 0,1 0 0,-1 0 0,1 0 0,0 0 0,1 0 0,-1 1 0,2 0 0,-1-1 0,0 12 1,0 4 173,1 0 0,4 36 1,-3-54-147,1 0 1,-1 0-1,2 0 1,-1 0-1,0 0 1,1 0 0,0 0-1,0 0 1,1 0-1,-1-1 1,1 0-1,0 1 1,0-1-1,0 0 1,5 5 0,-1-4-7,-1 0 1,1-1-1,-1 1 1,1-1-1,1 0 1,-1-1-1,0 0 0,17 5 1,6-2-144,0-1 1,1-2-1,0-1 1,33-2-1,-53 0-4,71 0-1371,-27 0-2510,-33 0-2427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6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1 880,'0'0'13567,"1"10"-12778,4 29-58,2 0-1,24 71 1,0 5-281,-22-81-439,-6-23-198,0 1 0,0 1 0,-1-1 0,0 13 0,-5-62-7984,-10-8 1469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6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10789,'0'0'3666,"0"47"-12791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6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9732,'0'0'7511,"0"7"-6796,-1 62 386,4 0 0,23 130 1,-19-148-952,-1-37-157,1-20-191,4-24-357,9-54-578,-14 50 737,2 0 0,2 1 0,0 0 1,3 0-1,22-43 0,-34 74 401,0 0 1,0 0 0,0 0-1,0 0 1,0 0-1,1 0 1,-1 0 0,1 0-1,-1 1 1,1-1-1,0 1 1,0-1 0,0 1-1,0 0 1,0-1-1,0 1 1,0 0-1,0 0 1,0 0 0,0 1-1,0-1 1,1 0-1,-1 1 1,0 0 0,1-1-1,-1 1 1,0 0-1,1 0 1,-1 0 0,0 1-1,1-1 1,-1 1-1,0-1 1,1 1 0,-1 0-1,0-1 1,3 3-1,0 1 31,1 0-1,-1 0 0,0 0 0,0 1 0,0 0 1,-1 0-1,1 0 0,-1 1 0,-1-1 0,1 1 1,3 8-1,15 38 355,-3 0 1,14 62-1,6 16-278,-36-120-177,-3-8 4,1 0 0,-1 0 0,1 0 0,0 0 0,-1 0 0,1 0 0,0 0 0,0 0 0,1 0 0,-1 0 1,0-1-1,0 1 0,1 0 0,-1-1 0,4 3 0,-5-4 9,1 0 1,-1 1-1,0-1 1,0 0 0,0 0-1,1 0 1,-1 0 0,0 0-1,0 0 1,0 0-1,1 0 1,-1 0 0,0 0-1,0 0 1,0 0-1,1 0 1,-1 0 0,0 0-1,0 0 1,0 0 0,0 0-1,1 0 1,-1-1-1,0 1 1,0 0 0,0 0-1,1 0 1,-1 0-1,0 0 1,0 0 0,0-1-1,0 1 1,0 0 0,0 0-1,1 0 1,-1 0-1,0 0 1,0-1 0,0 1-1,0 0 1,0 0-1,0 0 1,0-1 0,0 1-1,0 0 1,0 0 0,0 0-1,0-1 1,0 1-1,7-29-5844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8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8612,'0'0'4498,"135"98"-5426,-103-98-1698,-3 0-1744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8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38 880,'0'0'6534,"-2"-6"-5694,-4-20 97,4 20 1912,116 6-1390,-39 0-5706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09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1 212 4482</inkml:trace>
  <inkml:trace contextRef="#ctx0" brushRef="#br0" timeOffset="1">1 212 4482,'67'-200'1937,"-67"194"-160,0 1 1744,0 10-2944,0 30-17,7 23-48,6 17 433,-4 15-321,1-6-624,-1-6-128,4-9-913,0-17-2000,3-17-1569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1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69 2897,'0'0'5456,"-7"0"-43,-18-5-3689,25 4-1747,0 0 0,1 0 1,-1 0-1,1 1 0,-1-1 0,1 0 1,0 0-1,-1 1 0,1-1 0,0 0 1,0 1-1,-1-1 0,1 1 1,0-1-1,0 1 0,0 0 0,0-1 1,-1 1-1,1 0 0,0-1 0,0 1 1,0 0-1,2 0 0,29-6-62,-24 4 107,49-10 281,-37 6-208,1 2-1,1 0 0,40-1 537,-101 4-951,1-3 283,10 1-67,-1 0 0,0 2 0,-45 4-1,64 2 192,18 1 112,20 3 182,-10-6-249,0-1 0,0 0 1,0-2-1,0 0 0,-1-1 0,1 0 0,0-2 0,0 0 0,21-7 0,-38 10-217,-1 31-8202,0-13 3717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2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3522,'0'0'7102,"12"-19"-6454,40-60-432,-49 77-151,-1-1 1,1 0-1,0 1 1,0-1-1,0 1 0,0 0 1,0 0-1,0 0 1,0 1-1,1-1 0,-1 1 1,1 0-1,-1 0 1,1 0-1,-1 0 1,1 0-1,0 1 0,-1 0 1,1 0-1,0 0 1,0 0-1,-1 0 0,8 2 1,9 0-30,-14-2-1,0 0 0,0 1 0,0 0 1,0 0-1,0 0 0,-1 1 0,1-1 0,0 2 0,-1-1 1,1 0-1,-1 1 0,0 0 0,0 1 0,0-1 0,0 1 1,-1 0-1,1 0 0,-1 0 0,0 0 0,0 1 0,-1 0 1,1 0-1,-1 0 0,0 0 0,-1 0 0,1 1 0,-1-1 1,2 8-1,2 6 192,-2-1 1,0 2 0,-1-1 0,0 0-1,-2 1 1,-1-1 0,-2 32-1,1-46-191,0 0-1,0 0 1,0 0 0,-1 0-1,0 0 1,0 0 0,0 0-1,0-1 1,-1 1-1,0-1 1,0 1 0,0-1-1,0 0 1,-1 0-1,1-1 1,-1 1 0,0-1-1,0 0 1,-1 0-1,1 0 1,-1 0 0,1-1-1,-1 1 1,0-1-1,-7 1 1,-3 2-257,-1 0 0,-1-2 0,1 0 0,-1-1 0,1-1 0,-29-1 0,43 0 161,0 0-1,0 0 1,0 0 0,0-1 0,0 1 0,0-1 0,0 1 0,0-1 0,0 0-1,0 1 1,0-1 0,0 0 0,0-1 0,0 1 0,1 0 0,-1 0 0,0-1-1,1 1 1,-1-1 0,-1-1 0,1-1-444,0 0 0,0 0 0,1 0 0,-1 0 1,1 0-1,0 0 0,0 0 0,1 0 0,-1-8 0,0-27-3322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2.6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27 4034,'27'-5'2993,"89"-14"-1461,-111 18-1427,1 0 1,-1 1 0,1 0-1,-1 0 1,1 0 0,-1 1 0,1 0-1,-1 0 1,1 0 0,-1 1-1,0 0 1,1 0 0,-1 0 0,0 0-1,-1 1 1,1 0 0,0 0-1,-1 0 1,1 1 0,-1 0 0,0-1-1,0 1 1,-1 1 0,1-1-1,-1 0 1,0 1 0,0 0-1,4 8 1,-3-4 214,-1 0 0,1 0 1,-1 1-1,-1-1 0,0 1 0,0-1 0,-1 1 0,0 0 0,0 0 1,-1-1-1,-1 1 0,0 0 0,-3 17 0,1-20-259,-1 0-1,1-1 1,-1 1-1,0-1 1,-1 0-1,1 0 1,-1-1-1,-1 1 1,1-1-1,-1 0 1,1 0 0,-1-1-1,-1 1 1,-7 3-1,-6 3-150,-2 0 0,0-1-1,-25 8 1,38-15-93,0 0 0,0-1-1,-1 0 1,1-1 0,-14 1 0,22-2 92,0 0 0,0 0 0,0 0 0,0 0-1,0 0 1,0 0 0,0 0 0,1 0 0,-1-1 0,0 1 0,0 0 0,0 0 0,0-1 0,0 1 0,1-1 0,-1 1 0,0-1 0,0 1 0,1-1 0,-1 1-1,0-1 1,1 0 0,-1 1 0,0-1 0,1 0 0,-1 0 0,1 1 0,-1-1 0,1 0 0,0 0 0,-1 0 0,1 0 0,0 1 0,-1-1 0,1 0-1,0 0 1,0 0 0,0 0 0,0 0 0,0 0 0,0 0 0,0 0 0,0 0 0,1-1 0,-2-38-1408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1569,'0'0'7617,"15"0"-5755,16-2-1103,1-2-1,-1 0 1,36-12 0,29-4-251,74 8 1335,-383 12-3139,212 0 1448,13 2-145,0-1-1,0 0 1,0-1 0,22-2 0,3 0-604,-30 2-85,-1 0 0,1 0 0,-1-1 1,1 0-1,-1-1 0,0 1 0,0-1 0,12-5 1,3-5-6613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2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3490,'0'0'5311,"0"0"-5223,0 0-1,0 0 0,0 0 0,-1 0 0,1 0 0,0 0 1,0 0-1,0 0 0,0-1 0,0 1 0,-1 0 1,1 0-1,0 0 0,0 0 0,0 0 0,0 0 0,0 0 1,-1 0-1,1 0 0,0 0 0,0 0 0,0 0 1,0 0-1,-1 0 0,1 0 0,0 0 0,0 0 0,0 0 1,0 0-1,0 0 0,-1 1 0,1-1 0,0 0 1,0 0-1,0 0 0,0 0 0,0 0 0,0 0 0,-1 0 1,1 0-1,0 1 0,0-1 0,0 0 0,0 0 1,0 0-1,0 0 0,0 0 0,0 1 0,0-1 1,0 0-1,0 0 0,0 0 0,0 0 0,0 0 0,0 1 1,3 57 857,16 91 0,0-15-34,-14-83-878,13 200-955,-18-255 611,-1 1-1,1 0 0,-1-1 0,1 1 0,-1 0 0,0-1 0,0 1 1,-1 0-1,1 0 0,-1 0 0,0 0 0,1 0 0,-1 1 0,0-1 1,-1 0-1,1 1 0,0-1 0,-5-2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4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17 242 2257,'0'0'6171,"-3"-2"-5285,-11-10 5207,14 16-5738,6 75 706,2 0 0,30 123 0,-25-143-808,-8-28-95,12 46 103,-15-71-250,0 0 0,0 0 0,0-1 0,1 1-1,0-1 1,0 0 0,0 0 0,0 0 0,1 0 0,4 4 0,-6-8-11,-1 0 0,1 0 0,0 1 1,-1-1-1,1 0 0,0-1 0,0 1 0,0 0 0,-1 0 0,1-1 1,0 1-1,0-1 0,0 0 0,0 0 0,0 0 0,0 1 0,0-2 1,0 1-1,0 0 0,0 0 0,0-1 0,0 1 0,0-1 1,0 1-1,0-1 0,0 0 0,-1 0 0,1 0 0,0 0 0,0 0 1,-1 0-1,1-1 0,-1 1 0,1 0 0,1-3 0,5-5-6,0 0 1,0 0-1,-1 0 0,8-16 0,29-59-627,-3-3 0,44-136-1,-75 188 422,-2 0-1,-1 0 1,-2-1-1,-1 0 1,-2-66-1,-2 99 183,0-1-1,0 1 1,0-1-1,0 1 0,-1-1 1,0 1-1,0 0 1,0-1-1,0 1 1,0 0-1,0-1 0,-1 1 1,0 0-1,1 0 1,-1 0-1,0 0 1,-1 1-1,1-1 0,-4-3 1,2 4 30,1 0 0,-1 0 0,1 0 0,-1 1 0,1 0 0,-1 0 0,0 0 0,0 0 0,0 0 0,1 1 0,-1-1 0,0 1 0,0 0 0,0 0 0,0 1 0,0-1 0,-5 2 0,7-1 7,-1 0 1,1 0-1,-1 0 0,1 1 0,-1-1 0,1 0 0,0 1 1,0 0-1,-1-1 0,1 1 0,0 0 0,1 0 0,-1 0 1,0 0-1,1 1 0,-1-1 0,1 0 0,-1 1 0,1-1 0,0 1 1,0-1-1,0 1 0,1-1 0,-1 1 0,0 3 0,-1 9 151,0 1 0,0-1-1,2 19 1,0-30-94,0 5 13,0-1 1,0 0 0,1 0-1,0 0 1,1 1-1,0-1 1,0 0 0,0-1-1,1 1 1,6 11-1,-5-14-44,0 1 0,0-1-1,1 0 1,-1 0-1,1-1 1,0 1 0,1-1-1,-1 0 1,1 0-1,0-1 1,-1 0-1,1 0 1,11 4 0,2-2-101,0 0 0,0-2 1,1 0-1,-1-1 0,27 0 0,10 1-1662,-33 2-1381,-14 0-2140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4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18 7075,'0'0'10015,"0"19"-8811,-1-8-987,3 59 719,-1-64-824,0 0-1,0 0 1,1 1-1,-1-1 1,1 0-1,1 0 1,-1-1-1,1 1 0,0 0 1,7 9-1,-7-11-104,0-1 0,0 0 0,1 0 0,-1 0 0,1 0 0,-1-1 0,1 1 0,0-1 0,0 0-1,0 0 1,0-1 0,0 1 0,1-1 0,-1 0 0,0 0 0,1 0 0,-1 0 0,1-1 0,-1 0-1,1 0 1,-1 0 0,1 0 0,-1-1 0,1 0 0,-1 0 0,0 0 0,1 0 0,-1-1 0,7-3-1,-4 2-95,-1-1-1,1 0 0,-1 0 1,0-1-1,0 1 0,0-2 1,0 1-1,-1 0 0,0-1 0,0 0 1,-1 0-1,0-1 0,0 1 1,0-1-1,-1 0 0,4-10 1,-4 10-19,-2 0 1,1 0 0,-1 1 0,0-1 0,-1 0 0,0 0 0,0 0 0,-1-7 0,1 12 94,0 0 1,-1 0 0,1 0-1,-1 0 1,1 0-1,-1 0 1,0 0 0,0 0-1,0 0 1,0 0-1,0 1 1,-1-1 0,1 0-1,0 1 1,-1-1-1,1 1 1,-1 0 0,0-1-1,1 1 1,-1 0-1,0 0 1,0 0 0,1 0-1,-1 0 1,0 0-1,0 1 1,0-1 0,-3 0-1,-6-1-16,1 1-1,-1 0 1,1 1-1,-1 0 0,1 0 1,-1 1-1,0 1 1,1 0-1,0 0 1,0 1-1,-1 0 0,2 0 1,-1 2-1,0-1 1,1 1-1,0 0 1,0 1-1,-15 12 0,18-12-573,0 0-1,0 1 0,1-1 0,0 1 0,1 0 0,-1 0 0,1 1 1,1-1-1,-5 12 0,4-5-6154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6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2 2049,'0'0'7102,"-2"-1"-6636,1 1 0,-1 0 0,0 0 0,1 0 0,-1 0 0,1 0 0,-1 0 0,0 1 0,1-1 0,-1 0 1,1 1-1,-4 1 0,-1 5-422,1 1 1,-1 0-1,1 0 1,1 0-1,0 1 1,0-1-1,-5 18 1,-2 2-12,-112 359 320,110-337-372,6-26-34,1-4-234,1-1 1,1 1 0,0 0 0,-1 31 0,5-50-413,0-5-1718,0-19 278,0-7-1933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7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3858,'0'0'7542,"0"0"-7469,0-1-1,1 1 1,-1-1 0,0 0 0,0 1 0,0-1 0,0 1-1,0-1 1,1 1 0,-1-1 0,0 1 0,0-1-1,1 1 1,-1-1 0,0 1 0,1 0 0,-1-1-1,1 1 1,-1-1 0,0 1 0,1 0 0,-1-1-1,1 1 1,-1 0 0,1 0 0,-1-1 0,1 1-1,-1 0 1,1 0 0,0 0 0,3 4 67,1 1 0,-1 0 0,-1 0 0,1 0 0,-1 1 0,0-1 0,0 1 1,-1 0-1,1-1 0,1 9 0,-1-5 40,126 392 2724,-63-176-2650,-60-206-285,-2-9-49,-1 0 0,0 1 0,0-1 0,-1 1-1,0 14 1,-2-23-475,-3-2-1243,-2-1 1374,1 0 0,0 0 0,0 0 0,0 0 0,0-1 0,0 0 0,0 0-1,1 0 1,-1 0 0,1 0 0,-1-1 0,-4-4 0,7 6 361,-42-32-5086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7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8676,'0'0'4962,"184"-20"-3937,-117 14-1025,-6 6-160,-3-6-1457,-10 6-2689,-9-5-848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7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22 6787,'0'0'6347,"2"-4"-5680,7-9-37,-7 9 21,-12 4 360,2 0-907,-4 0-41,-1 0 0,0 0 0,0 2 0,1-1 0,-21 6 0,28-5-65,1 0 0,-1 0 0,1 1 0,0-1 0,-1 1 0,1 0 0,1 0 0,-1 0 0,0 1 0,1 0 1,0-1-1,0 1 0,0 0 0,0 0 0,0 1 0,1-1 0,0 0 0,-2 7 0,-1 6 84,0 1 0,2-1 0,0 1 0,1 0 0,1-1 0,0 1 0,2 0 1,2 18-1,-3-36-82,1 9 55,0-1 0,1 1 1,0 0-1,1-1 0,0 1 0,0-1 0,0 0 0,1 0 0,1 0 0,0-1 0,0 1 1,0-1-1,1 0 0,-1-1 0,2 1 0,-1-1 0,1 0 0,0-1 0,0 0 0,1 0 1,-1 0-1,15 6 0,-8-5-154,0 0 0,0-1 0,0-1 0,0 0 0,1 0 0,0-2 0,-1 0 0,1 0 0,0-2 1,0 0-1,0 0 0,0-2 0,17-3 0,-28 4-131,0 0 1,-1 0 0,1-1-1,-1 0 1,1 0-1,-1 0 1,1 0-1,-1 0 1,0-1-1,0 1 1,0-1 0,-1 0-1,1 0 1,-1 0-1,1 0 1,-1-1-1,2-3 1,14-28-5278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30 383 7716,'0'0'6418,"109"23"-6257,-83-23-161,-1 0-145,1 0-623,-10 0-993,-3 0-448,-10-3 272,-3-12-1744</inkml:trace>
  <inkml:trace contextRef="#ctx0" brushRef="#br0" timeOffset="1">1 125 9748,'0'0'5715,"202"-34"-5459,-157 10-256,-3 4-1152,-13-6-2850,-13 6-2577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8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5026,'0'0'6907,"5"-5"-6394,17-16-1,-22 21-497,1-1 1,-1 1-1,0 0 1,0-1-1,0 1 1,0 0-1,0 0 1,0-1-1,1 1 1,-1 0-1,0 0 1,0-1-1,0 1 0,1 0 1,-1 0-1,0-1 1,0 1-1,1 0 1,-1 0-1,0 0 1,1 0-1,-1 0 1,0-1-1,0 1 1,1 0-1,-1 0 1,0 0-1,1 0 0,-1 0 1,0 0-1,1 0 1,-1 0-1,0 0 1,1 0-1,-1 0 1,0 0-1,0 0 1,1 0-1,-1 1 1,0-1-1,1 0 1,-1 0-1,0 0 0,0 0 1,1 0-1,-1 1 1,0-1-1,0 0 1,1 0-1,-1 1 1,0-1-1,0 0 1,0 0-1,1 1 1,-1-1-1,0 0 1,0 0-1,0 1 0,0-1 1,0 0-1,0 1 1,0-1-1,1 0 1,-1 1-1,0 1 100,46 137 3051,-39-109-2844,1-2-1,1 1 0,1-1 1,2 0-1,1-1 1,30 46-1,-38-67-325,0 0 0,0-1 0,1 0 0,0 0 0,-1-1 0,2 0 0,-1 0 0,0 0 0,1-1 0,10 5 0,-12-7-21,-1 1 0,0-1 0,0 0 0,1 0 0,-1-1 1,1 1-1,-1-1 0,0 0 0,1 0 0,-1 0 0,1-1 0,-1 0 1,0 0-1,1 0 0,-1 0 0,0 0 0,0-1 0,0 0 1,7-4-1,-2-1-15,0-1 1,-1-1-1,0 1 1,0-1-1,-1-1 0,0 1 1,-1-1-1,0 0 1,0-1-1,5-15 1,0-1-182,-1-1 0,-2 0 1,7-34-1,-8 5-567,-3-1 0,-5-103 0,1 148 678,-2-1 1,0 0-1,0 0 1,-1 1-1,-1-1 0,-6-14 1,10 25 141,-2 0 0,1 0 0,0 0 1,0 0-1,-1 0 0,0 1 0,0-1 1,1 1-1,-1-1 0,-1 1 0,1-1 0,0 1 1,-1 0-1,1 0 0,-1 0 0,1 1 1,-1-1-1,0 0 0,0 1 0,0 0 0,0 0 1,0 0-1,0 0 0,0 0 0,0 0 1,0 1-1,0 0 0,-1 0 0,1-1 0,0 2 1,0-1-1,-5 1 0,6 0 18,0 0 0,0 0-1,0 0 1,0 0 0,1 1-1,-1-1 1,0 0 0,1 1-1,-1 0 1,1-1 0,-1 1 0,1 0-1,0 0 1,-1 0 0,1-1-1,0 1 1,1 1 0,-1-1-1,0 0 1,0 0 0,1 0 0,-1 3-1,-8 55 622,9-56-607,-2 14 268,1 1 0,1 0 0,0 0 1,6 34-1,-4-46-267,0 0 0,0 0 0,1 0 0,-1 0 0,2-1 0,-1 1 1,1-1-1,0 0 0,0 0 0,0 0 0,1 0 0,0-1 0,0 0 1,1 0-1,9 7 0,-7-7-100,0-1 1,0 1-1,1-1 0,-1-1 1,1 0-1,0 0 0,0 0 1,1-1-1,-1-1 0,0 0 1,11 0-1,32 0-6422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3.2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14 237 6995,'0'0'5432,"6"0"-3372,10 0-1807,-1-2 0,1 1 1,-1-2-1,1 0 1,-1-1-1,0 0 0,0-1 1,26-14-1,-30 13-468,0 0 0,-1-1 0,0 0 0,0-1 0,-1 0 0,0 0 0,10-13 0,-17 19 181,0 0 1,-1 0-1,1 0 1,-1 0-1,0-1 1,1 1-1,-1 0 0,0-1 1,0 1-1,-1 0 1,1-1-1,0 1 1,-1-1-1,1 1 0,-1-1 1,0 0-1,0 1 1,0-1-1,0 1 1,-1-1-1,1 1 1,-1-1-1,1 1 0,-1-1 1,-1-2-1,0 2-27,0 0 1,0 0-1,0 0 0,0 0 0,-1 1 0,1-1 0,-1 1 0,0 0 0,1-1 0,-1 1 0,0 1 0,0-1 1,-1 0-1,1 1 0,0-1 0,-1 1 0,-3-1 0,-11-3 43,-1 0 0,0 2 0,1 0 0,-1 1 0,-1 1 0,1 1 0,-29 3 0,45-2 40,0 0 0,1 0 0,-1 0 1,1 1-1,-1-1 0,1 1 0,-1 0 0,1 0 0,0 0 1,0 0-1,0 0 0,0 0 0,0 1 0,0-1 0,1 1 0,-1-1 1,1 1-1,0-1 0,0 1 0,0 0 0,0 0 0,0 0 1,0 0-1,1-1 0,-1 1 0,1 4 0,-3 14 322,1 0 0,2 33 0,0-39-173,1 2 72,0 0 1,1 0 0,0 0-1,2 0 1,0 0 0,1-1-1,1 0 1,0 0 0,1 0-1,13 22 1,-14-29-156,-1-1-1,1 0 1,1 0 0,0 0-1,0 0 1,0-1 0,1 0-1,0-1 1,0 0 0,1 0-1,0-1 1,0 0 0,0 0-1,0-1 1,1 0 0,0-1-1,-1 0 1,22 3 0,-24-5-137,1 0 1,-1 0-1,1-1 1,-1 0-1,1-1 1,-1 0-1,1 0 0,-1-1 1,0 1-1,1-1 1,-1-1-1,0 0 1,0 0-1,-1 0 1,9-6-1,-8 4-326,-1 0 0,0-1-1,0 0 1,-1 0 0,0 0 0,0-1-1,0 1 1,6-14 0,11-32-5556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60 10869,'0'0'5485,"17"12"-5170,53 30 106,-69-41-405,1 0 0,-1 0 0,1-1-1,-1 1 1,1-1 0,-1 1 0,1-1-1,-1 0 1,1 1 0,-1-1 0,1 0-1,-1 0 1,1 0 0,-1 0 0,1 0-1,-1-1 1,1 1 0,-1 0 0,1-1-1,-1 1 1,1-1 0,-1 1 0,1-1-1,-1 0 1,0 0 0,1 0 0,-1 0-1,0 0 1,0 0 0,0 0 0,2-1-1,0-2 31,-1 0-1,1-1 0,-1 1 1,0 0-1,0-1 0,3-8 1,-4 10-14,7-37 66,-8 39-109,1 1 1,-1-1-1,0 0 0,-1 0 1,1 0-1,0 0 0,0 0 1,0 0-1,0 0 0,-1 1 1,1-1-1,0 0 0,-1 0 1,1 0-1,-1 1 1,1-1-1,-1 0 0,1 1 1,-1-1-1,0 0 0,1 1 1,-1-1-1,0 0 0,1 1 1,-1-1-1,0 1 0,0 0 1,1-1-1,-1 1 0,0 0 1,0-1-1,0 1 1,0 0-1,0 0 0,0 0 1,1-1-1,-1 1 0,0 0 1,0 0-1,-1 1 0,2-1 8,-8-1-77,-1 0 0,1 1 1,0 0-1,0 1 0,-1-1 1,1 2-1,0-1 0,0 1 1,0 0-1,1 1 0,-1 0 1,0 0-1,1 1 0,0 0 1,0 0-1,-8 6 0,-22 23-2417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9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7059,'0'0'7438,"41"0"-6056,-9 1-1074,251-14 1425,252-60-83,-455 61-1728,-71 11-583,-28 4-4580,-22 14 279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19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9492,'0'0'5008,"5"11"-4117,6 18-318,-2 1 0,-1-1 0,-2 1 0,-1 1 0,3 53 0,-4-39-231,1 0-1,15 55 1,-18-95-331,-1 0-1,1 1 1,0-1-1,0 0 1,1-1-1,-1 1 1,1 0-1,0-1 1,0 1-1,1-1 1,0 0-1,-1 0 1,1 0-1,0-1 1,8 6-1,-8-8-28,0 1 0,0-1 0,-1 1-1,1-1 1,0 0 0,0-1 0,0 1 0,0-1-1,0 0 1,0 0 0,0 0 0,0 0 0,0-1-1,0 1 1,0-1 0,0 0 0,0-1 0,0 1-1,-1 0 1,1-1 0,0 0 0,4-3 0,6-5-99,-1 1 1,0-2 0,-1 0-1,0 0 1,-1-1 0,0-1 0,-1 0-1,0 0 1,-1-1 0,-1 0-1,0-1 1,-1 0 0,8-22 0,-2 0-470,-2 0 1,-1-1 0,-2-1 0,4-62 0,-7 42 866,-3-1 1,-6-67 0,4 125-231,0-1 0,-1 1 1,1 0-1,0 0 0,-1-1 0,0 1 0,0 0 0,1 0 0,-1 0 0,-1 0 0,1 0 0,0 0 0,0 0 1,-1 1-1,1-1 0,-1 0 0,1 1 0,-1-1 0,0 1 0,1-1 0,-1 1 0,0 0 0,0 0 0,0 0 1,-4-1-1,-1 0 161,-1 0 0,1 1 1,-1 0-1,0 0 0,-14 1 1,13 0-108,7 0-84,0 1-1,0-1 0,1 0 1,-1 1-1,0-1 1,1 1-1,-1 0 1,1-1-1,-1 1 0,0 0 1,1 0-1,0 0 1,-1 0-1,1 0 1,0 0-1,-1 1 0,1-1 1,0 0-1,0 1 1,0-1-1,0 1 1,0-1-1,0 1 0,1-1 1,-1 1-1,0 0 1,1-1-1,-1 1 1,1 0-1,-1 2 0,-4 58 256,5-57-230,0 5-29,0 0 0,1 0 0,0 0 0,0 0 0,1-1 0,0 1 0,1 0-1,7 17 1,-7-22-37,0 0-1,1 0 0,-1 0 0,1 0 1,0-1-1,1 0 0,-1 0 1,1 0-1,-1 0 0,1-1 0,1 0 1,-1 0-1,0 0 0,1 0 1,-1-1-1,7 2 0,0-1-337,0 0-1,0-1 0,0 0 1,1-1-1,16-1 1,30 4-6874,-37 3-822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20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6355,'0'0'10709,"0"10"-10253,0 73 241,0 36 57,0-106-759,1 0-1,1 0 1,1 0 0,-1 0 0,2 0-1,6 15 1,-10-27-73,0 0-1,0 0 1,1-1-1,-1 1 1,0 0 0,1-1-1,-1 1 1,0-1-1,1 1 1,-1 0 0,1-1-1,-1 1 1,1-1-1,-1 1 1,1-1 0,-1 1-1,1-1 1,-1 0-1,1 1 1,0-1 0,-1 0-1,1 1 1,0-1-1,-1 0 1,1 0 0,0 0-1,-1 1 1,1-1-1,0 0 1,0 0 0,-1 0-1,1 0 1,0 0-1,0 0 1,-1-1 0,1 1-1,0 0 1,1-1-1,-1 1-234,0-1 0,0 0 0,0 0 0,0 0 0,0 0 0,0 0 1,0 0-1,0 0 0,0 0 0,0 0 0,0-1 0,-1 1 0,1 0 0,-1-1 0,1 1 0,-1 0 0,1-1 0,-1-1 0,4-32-4303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2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7619,'0'0'5315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20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4162,'0'0'10567,"-1"3"-9307,-3 44 326,1 0 1,5 62-1,1-18-617,5-106-1119,8-20-339,-9 17 265,1 0-1,2 0 1,21-31 0,-28 45 223,1-1 0,-1 1 1,1 1-1,0-1 1,0 0-1,1 1 1,-1 0-1,1 0 0,0 0 1,-1 1-1,1-1 1,0 1-1,0 0 1,1 1-1,-1-1 0,0 1 1,1 0-1,-1 0 1,9 0-1,-11 2 7,0 0 0,0 0 0,1 1 0,-1-1 0,0 1 0,0-1 0,0 1 0,-1 0 0,1 0 0,0 0 0,-1 0 0,1 1 0,-1-1 0,0 1 0,0-1 0,0 1 0,0 0 0,0 0 0,-1 0 0,1 0 1,-1 0-1,0 0 0,2 5 0,6 16 74,12 47 0,-18-57-14,11 50-5,8 29-1021,-19-90-220,-3-26-13007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24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0 947 5715,'0'0'3545,"3"26"-2619,-2-19-829,11 199 2263,-17 79-248,-2-93-1188,23 219-1,-2-281-792,40 549 176,-54-611-300,6 118-19,-3-154-23,2 1 0,0-2 1,17 53-1,-15-69 30,1 0 0,0 0 0,1-1-1,1 0 1,0-1 0,1 0 0,0 0 0,1-1 0,23 18 0,-31-27-54,1-1 0,-1 0 0,1 1 0,0-1 1,0-1-1,0 1 0,0-1 0,0 0 0,0 0 0,0-1 0,0 1 0,9-1 1,63-5 143,-56 1-39,1-2 0,-1 0 1,29-13-1,42-12 44,-80 29-91,86-20-5,112-11-1,197-25 278,-313 42-296,67-2 9,1 7 1,177 11-1,-147 2 31,40 0 20,400-13-38,31-15 304,-633 27 71,48-2-50,-73 0-295,0 1 1,0-1-1,0 0 1,0 0-1,0-1 1,0 1 0,-1-1-1,1 0 1,-1 0-1,1-1 1,7-5 0,-10 4 69,-1 0 1,0 0-1,0-1 1,0 1-1,-1 0 1,1-1-1,-1 1 1,0 0-1,-1-7 1,2-13 63,10-66-58,-3-1 0,-4 0 0,-4 1 0,-16-125 0,-31-193 33,0 123-465,30 210 76,3 0 0,-7-140 0,22 176 108,-2 0 0,-2-1 0,-1 1 0,-2 0 0,-2 0 1,-13-38-1,-22-36 131,21 60-367,-28-105-1,24 48-282,-17-95-88,22 102 631,14 72 68,0 0 0,-2-45 0,-4-209-1791,13 284 1883,0 0-1,0 0 1,-1 0 0,1 0-1,0 1 1,-1-1-1,1 0 1,-1 0 0,1 1-1,-1-1 1,1 0-1,-1 1 1,1-1 0,-1 0-1,0 1 1,1-1 0,-1 1-1,0-1 1,0 1-1,1 0 1,-1-1 0,0 1-1,0 0 1,0-1-1,0 1 1,1 0 0,-1 0-1,0 0 1,0 0 0,0-1-1,0 1 1,-1 1-1,-36-1-23,28 1-63,-52 0-226,-113 17 1,-109 23-117,-78 13-159,174-22 637,-73 18-19,155-31-145,-217 9 0,295-28 135,-8-1-6,0 2-1,0 1 1,-42 9-1,-123 21-689,-109 27 597,69-30-1954,116-17 2883,96-7-1160,-1 1 0,-51 19 0,45-13-239,-42 8 0,10-11 648,0-2 0,-99-5-1,117-2 483,50 0-417,4 111 695,-4-76-699,6 54 0,74 486 1704,-79-567-1946,21 121 175,-18-116-385,0 1-1,0-1 0,1 0 1,0 0-1,2 0 0,13 22 0,-6-20-2894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31.4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0 167 9044,'0'0'3575,"9"-8"-3151,1 0-224,1-1-1,-1 1 1,1 1-1,1 0 1,-1 1-1,1 0 1,0 1-1,0 0 1,1 1-1,0 0 1,-1 1 0,1 0-1,20-1 1,296-12 1126,5 0-756,395 34 135,214-18-286,-635-26-337,5 0-20,-144 26-71,430-9 418,-448 5-387,1 6 0,181 26 1,313 25-27,-244-25 72,324 41-7,-100-41-39,-186-15-81,228 10 73,-11 0 62,-228 22-62,38 2-17,-56-40 2,144 9 5,538 22 20,-766-35 5,435-9-1011,-23-8 1076,-88 28 247,-485-11-216,88 6-154,58 0 1989,-259-9-2138,-49 0 224,-35 3-687,-83-4-2963,25-1-1972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35.0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69 5747,'0'0'6106,"1"-1"-5796,0-1 0,-1 1 0,1 0 0,0-1 0,0 1 0,0 0-1,0 0 1,0 0 0,0 0 0,1 0 0,-1 0 0,0 0 0,3-1-1,240-15 808,-35 1-297,53 6-366,358 2 213,-460 29-642,-38-3-8,470 14 166,4-33-75,-238-1-86,44 15 20,-2 0-15,3500-13-243,-3170-33 255,-624 26-22,623-2-61,-432 12 48,110 11-103,0 1-56,991-29 332,-692 1-156,483 5 155,-1075 8-99,67 11-37,2 1-58,-74 3 274,45 2 16,-109-6 784,-31-7-811,0 0 0,0-2 0,28 3 0,-40-2-144,-14 0-427,-291-3-9086,162 0 1515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37.1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158 124 1713,'0'0'6027,"-3"-17"-5446,-1-6-348,1 10 91,0 0 0,2-1-1,-1 0 1,2-16 2222,-16 32-721,14 6-1734,1 1 0,0-1 0,0 1 0,1-1 0,0 1 0,1 8 0,0 7 136,-27 639 2420,-13-88-1663,35 0-592,1-35-248,-14-278-65,-1 41-37,21 57 1,-6 379-22,-13-414-117,16-306 67,13 447-113,2-359 29,-8-69 14,3 76-1,-3 211-349,-6-302 336,1 0 0,10 43 0,-6-41 133,-2 1 0,0-1 1,-1 27-1,-3-52-33,0 0-1,0 0 1,1 0 0,-1 0 0,0 1 0,0-1 0,0 0 0,1 0 0,-1 0 0,0 0 0,0 0-1,1 0 1,-1 0 0,0 0 0,0 0 0,0 1 0,1-1 0,-1 0 0,0 0 0,0 0 0,1 0-1,-1 0 1,0-1 0,0 1 0,1 0 0,-1 0 0,0 0 0,0 0 0,1 0 0,-1 0 0,0 0-1,0 0 1,0 0 0,1-1 0,-1 1 0,0 0 0,0 0 0,0 0 0,0 0 0,1-1-1,-1 1 1,0 0 0,0 0 0,0 0 0,0-1 0,0 1 0,0 0 0,0 0 0,0-1 0,1 1-1,-1 0 1,0 0 0,0 0 0,0-1 0,0 1 0,1-29 0,0 23-236,0 1 1,-1-1-1,0 1 0,0-1 1,0 0-1,0 1 1,-1-1-1,0 0 0,0 1 1,-1-1-1,1 1 1,-1 0-1,-1-1 0,1 1 1,0 0-1,-7-8 1,-19-14-4157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3.7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 1 4562,'0'0'8044,"0"6"-7110,-1 21-325,2 1 1,0-1-1,2 0 1,1-1-1,11 37 0,48 132 1708,-59-184-2241,-4-8-36,1-1 0,-1 1 0,1-1 0,0 0-1,0 1 1,0-1 0,0 0 0,0 0 0,1 0 0,-1 0 0,1 0 0,-1 0 0,4 3 0,-4-18-69,-1-261-6913,0 267 6976,1 1 0,-1 0 0,1 0 0,0 0 0,1 0 0,-1 0 0,1 0 0,0 0 0,1 0 0,-1 0 1,1 1-1,0-1 0,1 1 0,-1 0 0,1 0 0,0 0 0,0 1 0,1-1 0,-1 1 0,1 0 0,0 1 0,0-1 0,1 1 0,-1 0 1,1 0-1,-1 0 0,1 1 0,0 0 0,0 0 0,0 0 0,0 1 0,0 0 0,0 0 0,7 0 0,1 1-53,-7 0 373,0-1-1,1 2 1,-1-1 0,1 1 0,10 3 0,2 9-885,-19-11 258,0 0 0,0-1 1,0 1-1,0 0 0,0 0 0,-1 0 0,1 0 1,-1-1-1,1 1 0,-1 0 0,0 0 0,0 0 1,0 2-1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6:39.4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67 5330,'0'0'1281,"0"-13"-689,0 2-1783,0-21 4841,0 21 530,0 39-2690,-2 378 13,5 445-631,10-604-732,2 95-115,-15-314-28,-13 722 62,6-300 17,8-314-53,22 253-166,-14-293 161,80 506 102,-28-194-72,-31-187-40,-12-81 14,-1 198 1,-2-14-64,-1 2 50,-16-177-188,5 158-24,11-239-259,-10-54 466,0 1 1,3 28 0,-6 26-1,-1-37-7,2 0 0,7 44 0,-3-31-120,-2 0 0,-2 1 0,-5 59-1,0 3-7,3-85 472,0-11-1380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3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11381,'0'0'11061,"-7"0"-10436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34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2177,'0'0'15436,"17"4"-15046,-8-3-357,10 3 243,0 0-1,0 1 0,31 14 1,-45-18-210,0 1 0,-1 0 0,1 1 0,-1-1 0,0 1 0,0 0 0,0 0 0,0 0 1,-1 1-1,1-1 0,-1 1 0,0 0 0,0 0 0,0 0 0,0 0 0,-1 0 0,1 1 1,-1-1-1,-1 1 0,1 0 0,0 0 0,-1-1 0,1 7 0,-2-7-66,0 1 1,-1-1-1,1 1 0,-1-1 0,0 1 0,0-1 0,-1 1 1,1-1-1,-1 0 0,0 0 0,0 0 0,0 0 0,-1 0 1,1 0-1,-1 0 0,0-1 0,0 1 0,0-1 1,-1 0-1,1 0 0,-1 0 0,1-1 0,-1 1 0,0-1 1,-8 4-1,-1 0-569,-1 0 0,0-1 0,0-1 0,0 0 1,0-1-1,-1-1 0,-15 2 0,-7-3-5284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3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7716,'0'0'8353,"-3"15"-4165,5 14-3955,1 0 0,1 0-1,2-1 1,13 39-1,5 25 227,44 331 742,-11-61-425,-53-342-749,-1 1-3,1 0-1,2 0 0,0-1 1,12 28-1,-16-44-14,-1-1-1,1 1 1,0-1 0,0 0-1,0 0 1,0 0 0,1 0-1,-1 0 1,1-1 0,-1 1 0,1-1-1,0 1 1,0-1 0,0 0-1,1 0 1,-1 0 0,0-1-1,1 1 1,-1-1 0,1 0-1,-1 0 1,1 0 0,0 0-1,-1-1 1,1 1 0,0-1-1,0 0 1,-1 0 0,1-1-1,0 1 1,4-2 0,-2 1-12,0-1 0,-1-1 0,0 1 0,0-1 0,0 0 1,0 0-1,0 0 0,0 0 0,-1-1 0,1 0 0,-1 0 0,0 0 1,-1-1-1,1 1 0,5-9 0,3-8-58,-1 0 1,13-33-1,-20 44 38,20-63-322,-2 0 0,-4-2-1,17-151 1,-22 126 114,35-139-1,-46 233 243,-2 4-6,0 0 0,1 0-1,-1 0 1,1 0 0,-1-1 0,1 1-1,0 0 1,-1 0 0,1 0-1,0 1 1,1-1 0,-1 0 0,0 0-1,0 0 1,1 1 0,-1-1 0,1 1-1,-1-1 1,1 1 0,0 0-1,2-2 1,-1 8-690,-1 0-1,1 1 1,-1-1-1,-1 1 0,1 0 1,-1-1-1,1 7 1,-2-11 599,6 38-3513,-3 7-1606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3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6515,'0'0'8044,"-14"4"-6748,-42 13-186,56-17-1053,0 0 1,0 0-1,0 1 0,0-1 0,0 0 0,0 0 1,1 0-1,-1 0 0,0 0 0,0 0 1,0 0-1,0 0 0,0 0 0,0 0 0,0 1 1,0-1-1,0 0 0,0 0 0,0 0 1,0 0-1,0 0 0,0 0 0,0 0 0,0 0 1,0 0-1,-1 1 0,1-1 0,0 0 1,0 0-1,0 0 0,0 0 0,0 0 172,0 0-172,0 0 0,0 0 1,0 0-1,0 0 0,0 0 0,0 1 1,-1-1-1,1 0 0,0 0 0,0 0 0,0 0 1,0 0-1,0 0 0,0 0 0,0 0 1,0 0-1,0 0 0,-1 0 0,1 0 0,0 0 1,13 2 511,18-1-769,225-1-544,-275 0-9154,6 0 4938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36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1 183 6787</inkml:trace>
  <inkml:trace contextRef="#ctx0" brushRef="#br0" timeOffset="1">1 183 6787,'45'-152'2161,"-36"121"360,-9 55-1331,20 407 4877,-13-380-5264,-3-34-1912,-2-34-5826,-2-20 1949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3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7668,'0'0'7315,"14"0"-4383,57 1-2116,87-3 884,-153 1-1781,0 0 0,0 0 0,0-1 0,0 1 0,0-1 0,-1 0 0,1-1 0,0 1 0,4-4 0,27-12-822,-32 18-1365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37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6403,'5'0'10353,"23"3"-9400,-11-3-628,30 1-265,-1-2 0,1-1 0,-1-3 0,84-20 0,-123 24-1071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3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7587,'0'0'7823,"0"-1"-7735,0 1 0,0 0 0,0 0 1,1-1-1,-1 1 0,0 0 0,0 0 0,1 0 1,-1-1-1,0 1 0,0 0 0,1 0 0,-1 0 0,0 0 1,0-1-1,1 1 0,-1 0 0,0 0 0,1 0 1,-1 0-1,0 0 0,0 0 0,1 0 0,-1 0 1,0 0-1,1 0 0,-1 0 0,0 0 0,1 0 1,-1 0-1,0 0 0,0 0 0,1 0 0,-1 0 1,0 1-1,1-1 0,-1 0 0,0 0 0,0 0 1,1 0-1,-1 1 0,0-1 0,0 0 0,0 0 1,1 1-1,-1-1 0,0 0 0,0 0 0,0 1 1,1-1-1,38 112 1334,40 193 0,-37-129-769,-30-132-470,19 47 1,-26-77-159,1-1-1,1 0 1,0 0 0,1 0 0,0-1 0,1 0 0,13 14 0,-20-24-10,0 0 0,1 0 0,-1 0 0,0 0 0,1-1 0,0 1 0,-1 0 0,1-1 0,0 0 0,0 0 0,-1 0 0,1 0 0,0 0 0,0-1 0,0 1 0,0-1 0,0 1 0,0-1 0,0 0 0,1-1 0,-1 1 0,5-2 0,-4 1-44,0-1 0,0 1 1,0-1-1,0 0 0,-1 0 0,1-1 0,-1 1 0,0-1 0,1 0 0,-1 0 0,0 0 1,-1 0-1,1-1 0,4-6 0,13-26-107,-1-1 1,-2 0-1,13-42 0,28-123-62,-17 55-294,-38 138 468,25-84-172,44-95 0,-71 186 191,-1 1-1,1-1 0,0 0 1,0 1-1,0-1 0,0 1 1,0-1-1,0 1 1,0-1-1,0 1 0,1 0 1,-1-1-1,1 1 1,-1 0-1,1 0 0,-1 0 1,1 0-1,3-1 0,-5 2-450,0 11-2100,-2 37-4351,-12-14-963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3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46 5378,'0'0'6579,"-38"0"-2859,83 1 272,57-1-1106,-55-1-3117,1-1 0,0-3 0,62-14 0,-108 18 50,24-7-417,-17-2-3588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4.4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269 15 6131,'0'0'8681,"-23"-1"-7624,4-1-1160,-142-10-128,159 13 254,-1 0-1,1 0 1,-1 0-1,1 0 1,-1 1-1,1-1 1,0 1-1,0-1 1,0 1 0,0 0-1,0 0 1,0 0-1,0 0 1,0 0-1,1 0 1,-1 0-1,1 0 1,0 1-1,0-1 1,-1 1-1,2-1 1,-1 1 0,0-1-1,0 4 1,-3 7 85,0-1 0,2 0 0,-1 1 0,0 12 1,1 8 136,0-7 120,1 0-1,0 0 1,2 0-1,1 0 1,10 46 0,-11-67-324,1-1 0,-1 0-1,1 0 1,0 0 0,0 0 0,0-1 0,1 1 0,0 0 0,-1-1 0,1 0 0,0 0 0,1 0 0,-1 0-1,0 0 1,1 0 0,0-1 0,-1 0 0,6 3 0,1-2 3,-1 0-1,0-1 1,0 0-1,1 0 1,-1-1-1,1 0 1,13-1 0,-19 0-44,0-1-1,0 1 1,1-1 0,-1 0 0,0 0 0,0 0 0,-1-1 0,1 1 0,0-1 0,0 0 0,-1 0 0,1 0 0,-1 0 0,6-6-1,-2 2-112,-1-1-1,1 0 1,-2-1-1,1 1 1,-1-1-1,6-12 1,-3 3-240,0 0 0,-2-1-1,0 0 1,-1-1 0,0 1 0,1-23-1,-2-72-839,-5 83 3542,-1 373 105,3-334-2439,-1-1 1,1 1-1,1-1 0,-1 1 1,1-1-1,1 0 0,0 0 1,5 11-1,-7-16-42,1 0-1,0-1 1,-1 1 0,1-1 0,0 0-1,0 0 1,1 0 0,-1 0 0,0 0 0,1 0-1,-1 0 1,1-1 0,0 1 0,-1-1-1,1 0 1,0 0 0,0 0 0,0 0-1,0 0 1,0-1 0,0 1 0,0-1-1,0 0 1,0 0 0,0 0 0,3 0-1,-3-1-58,0 1-1,1-1 1,-1 0-1,0 0 1,0 0-1,0-1 1,-1 1-1,1-1 1,0 1 0,0-1-1,-1 0 1,1 0-1,-1 0 1,1 0-1,-1-1 1,0 1-1,0-1 1,0 1-1,0-1 1,1-3-1,4-7-816,-1 0 0,-1 0 0,6-18 1,-10 27 529,16-64-7318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46.3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10 1072,'0'0'3461,"-22"-3"4849,1031-3-4775,-729 24-3418,-129-4 113,145 1-145,-33 16 2,-183-18-36,137 6 1,342 10 79,-73-8 281,60 7-59,-293-8-265,297-15-1,-293-7-72,1636-4-189,-1659 24 266,-38-1-8,511-6-100,-258-7 19,131 7 10,-205 3-6,118 10-291,172-1 224,-588-23-51,69 0 3,679 14 325,-483-3-74,171 13 85,410-2-310,-628-24 68,89 0-157,419 5 19,-695 0 129,680 13-378,231-56 81,202 7 250,-931 34-7,141-10 147,-187 9 1410,-158 20 943,-76-17-2754,1-1 1,-1-1-1,1 0 1,-1 0-1,1-1 0,0 0 1,-1-1-1,1 0 1,0-1-1,15-4 1,-43 5-5529,-11-1 4461,-36 2-2905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7:50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165 217 2161,'0'0'1611,"3"-35"2485,-3-147-860,-7 223-2447,3-12-494,1 1-1,2-1 0,4 57 0,-1-11-11,-15 408 904,10-445-978,1 1-1,2 0 1,2 0-1,1 0 1,10 47-1,-5-50-72,-3 0-1,0 0 0,-2 52 1,-11 110 277,6-172-392,-8 114 153,-29 150 0,23-203-137,-6 165 1,22 93 64,2-151-26,-2 2720 1607,13-2697-1662,0 2 33,-23 381 461,7-539-481,-20 114-1,15-122-23,4-23-17,2 1 0,2 47 0,2-4-1204,-36-74-5915,7 0-3274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14.2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36 229 4690,'0'0'4074,"0"43"1123,2 4-4585,3 1-1,13 59 1,5 42-625,4 121 150,7 100 70,-11 634 695,-23-959-854,3 796 38,7-799-45,-10-40-41,1 0 0,-1 0 1,1 0-1,-1 0 1,1 0-1,0-1 0,0 1 1,0 0-1,0 0 0,0-1 1,0 1-1,0-1 0,1 1 1,-1-1-1,1 0 0,-1 1 1,1-1-1,2 2 1,-4-3 28,34 13 206,-6 0-126,69 7 31,127 10 0,121-26-290,-182-6 105,-17-1 11,164 7-262,253 12 368,-493-16-21,14 1-25,122-14 1,-155 9-45,74 1-1,29-1 98,-108-1-87,360-25-109,41 19 130,111 11-634,-227 20 618,64-12 17,-268-4-20,814 0-1811,-520-6 1337,-332-2 387,121-21 1,35-4 77,66-3-192,-195 18 168,845-19-1377,-723 34 912,973-1 466,-1210 0 59,0 0 1,0 0-1,1 0 0,-1 0 0,0 0 0,0 0 0,0-1 1,0 1-1,0 0 0,0-1 0,0 1 0,0-1 0,0 1 1,0-1-1,0 0 0,-1 1 0,1-1 0,0 0 0,0 0 1,0 1-1,-1-1 0,1 0 0,0 0 0,-1 0 0,1 0 1,0-2-1,0 0 39,0-1 1,0 1 0,0-1-1,-1 1 1,1-1-1,-1 1 1,0-1 0,-1-5-1,0-7 125,-2 1-1,-8-31 0,-8-22 230,-14-116-1,25 127-301,-28-253 0,32 241 61,-3 0 0,-3 1 0,-20-74-1,20 104-156,3-2-1,1 1 1,0-49-1,6-125-191,2 89 125,2-738-1216,-2 830 1075,1 0 0,1 0-1,3 1 1,14-48 0,-2 7 142,-13 43 128,-2-1 0,-2 0 0,-2-60 0,-1 39 421,-2 24-191,3 26-267,0 0 0,-1 1 0,1-1 0,0 0 0,0 1-1,-1-1 1,1 0 0,0 1 0,-1-1 0,1 0 0,-1 1 0,1-1 0,-1 1-1,1-1 1,-1 1 0,1-1 0,-1 1 0,1-1 0,-1 1 0,0 0 0,1-1 0,-1 1-1,0 0 1,1-1 0,-1 1 0,0 0 0,1 0 0,-3 0 0,3 0 298,-32 4-3,-4 16-356,-1-2 0,-1-1 0,-1-2 0,0-1 1,0-3-1,-78 13 0,-197 38 34,208-37 24,0-5 0,-1-5-1,-111 3 1,-175-7-282,1 1 24,-929-12 428,1266-2-98,0-2-1,1-3 0,-72-18 0,-156-59 252,12 5 7,71 45-297,-56-15-27,156 28 29,0 5 0,-149-7 0,73 9-12,-438-7 587,231 12-645,-535 9-454,843 5 458,-1 3 1,2 2-1,-99 29 1,165-38-11,-182 54-24,142-40 24,-123 25 9,112-29 1,-92 30-1,111-28 1,-57 9 0,15-4 3,-99 21-3,-256 21 0,175-29-48,160-22 49,-153-5-1,133-5-30,121 1 317,41-20-2917,-28 17-1488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44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2849,'0'150'0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4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3970,'0'0'4610,"6"0"-4357,-1-1-241,35 1 45,-39 0-109,0 0 1,0 0 0,0 0-1,0 0 1,0 1-1,0-1 1,0 0 0,0 0-1,0 1 1,0-1-1,0 1 1,0-1-1,0 0 1,0 1 0,0 0-1,0-1 1,0 1-1,0 0 1,-1-1 0,1 1-1,0 0 1,0 0-1,-1 0 1,5 11 10042,-2 11-9994,10 130 1000,2 83-118,-15-182-755,-5 465 664,-31 1-489,-12 102-13,9-73-204,22 115-57,17-284 25,-22 88-101,18-434-33,-13 58 1,10-64 25,2 1 1,-4 56 0,9-84-15,-2-5-587,-5-140-5384,4 55-504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6531,'0'0'5376,"0"12"-4651,0-3-678,0 3 151,0 1-1,0-1 1,1 0 0,0 1 0,1-1 0,1 0 0,0 0 0,1 0 0,5 13-1,25 29 299,1-1 0,3-2 0,1-2 0,3-1 0,2-3 0,63 51 0,17 1-64,181 109 0,-102-89-319,124 85-10,-153-70-2,151 103 94,-252-188-171,298 198 109,-260-168-137,-26-21 6,88 80 0,-125-95-6,1-2 0,2-2 0,2-2-1,87 42 1,-78-44 67,-39-20-14,0 0 1,43 14-1,62 19 239,-127-46-279,-1 1 0,1-1 0,-1 0 0,0 0 1,1 0-1,-1 0 0,1 1 0,-1-1 0,0 0 0,1 0 0,-1 1 0,0-1 1,1 0-1,-1 1 0,0-1 0,0 0 0,1 1 0,-1-1 0,0 1 1,0-1-1,0 0 0,1 1 0,-1-1 0,0 1 0,0-1 0,0 0 0,0 1 1,0-1-1,0 1 0,0-1 0,0 1 0,0-1 0,0 1 0,0-1 1,0 0-1,0 1 0,0-1 0,0 1 0,-1-1 0,1 0 0,0 1 0,0-1 1,0 1-1,-1-1 0,1 0 0,0 1 0,0-1 0,-1 0 0,1 1 1,0-1-1,-1 0 0,1 0 0,-1 1 0,-23 16-5,19-14 105,-666 456 221,319-160-389,58-43-629,195-173 598,-99 107 0,105-98-103,19-27-117,-4-3 1,-108 66-1,55-40 329,33-23-464,57-40 449,1 2 0,1 1 0,2 2 0,1 2 0,-33 37 0,41-38-3,-1-2 0,-1-1 0,-2-1 0,0-1 0,-2-2 0,-52 29 1,-232 92-222,268-124 109,0 2 92,1 2 0,-70 48 1,119-72 20,-1-1 0,1 0 0,0 1 0,-1-1 0,1 0 0,0 0 0,0 1 0,-1-1 0,1 0 0,-1 0 0,1 1 0,0-1 0,-1 0-1,1 0 1,0 0 0,-1 0 0,1 1 0,-1-1 0,1 0 0,-1 0 0,1 0 0,0 0 0,-1 0 0,1 0 0,-1 0 0,1 0 0,-1 0 0,1 0 0,0-1 0,-1 1 0,0 0 0,2-15-39,1 0 11,2-22 6,12-41 0,-1 9-247,-8 30 104,3-16-221,-2-1 1,2-84 0,-18 140-2581,-7-2 267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2004 1 3394,'0'0'218,"-1"1"297,-11 15 11973,7-16-11113,0 0-2856,-865 35 3946,668-4-2410,129-18-95,0-2-1,-81 0 0,150-11 33,-61 1 232,0-3 0,0-2 0,-77-16 1,112 15-187,-1 2 0,0 1 1,-63 5-1,75-2-21,-38 7 56,57-8-71,0 0 1,-1 0-1,1 0 1,0 0-1,0 0 1,0 0-1,0 0 1,-1 0-1,1 0 1,0 0-1,0 0 1,0 0-1,0 0 1,-1 0-1,1 0 1,0 0-1,0 0 1,0 0-1,0 0 1,-1 0-1,1 0 1,0 1-1,0-1 1,0 0 0,0 0-1,0 0 1,0 0-1,0 0 1,-1 0-1,1 1 1,0-1-1,0 0 1,0 0-1,0 0 1,0 0-1,0 0 1,0 1-1,0-1 1,0 0-1,0 0 1,0 0-1,0 0 1,0 1-1,0-1 1,0 0-1,0 0 1,0 0 0,0 0-1,0 1 1,0-1-1,0 0 1,0 0-1,0 0 1,0 0-1,0 1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3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112 111 1809,'0'0'6253,"4"0"-5860,1 0-487,17-3 2712,-21 1-2459,0 1 1,0-1 0,0 1 0,0 0-1,-1-1 1,1 1 0,-1-1 0,1 1-1,-1-1 1,0 0 0,0 1 0,1-1-1,-1 1 1,0-1 0,0 1 0,-1-4-1,1 3-100,-1-1-1,0 0 0,0 0 0,0 0 1,0 1-1,0-1 0,-1 0 1,1 1-1,-1-1 0,0 1 0,0 0 1,0-1-1,0 1 0,0 0 1,0 0-1,0 0 0,-1 1 1,1-1-1,-1 0 0,1 1 0,-1 0 1,1 0-1,-1-1 0,0 1 1,0 1-1,0-1 0,0 0 0,0 1 1,1 0-1,-1-1 0,0 1 1,0 0-1,0 1 0,0-1 1,0 0-1,0 1 0,0 0 0,0-1 1,-4 3-1,4 0-11,0 0 0,0 0 1,0 0-1,0 1 0,1-1 0,-1 1 1,1-1-1,0 1 0,0 0 0,0 0 0,-2 7 1,-14 50 604,15-41-382,2 1 0,0-1 1,3 40-1,-1-58-248,0 1 1,0-1 0,0 1-1,0-1 1,0 1 0,1-1 0,-1 0-1,1 1 1,-1-1 0,1 0-1,0 0 1,0 0 0,0-1-1,0 1 1,0 0 0,0-1-1,0 1 1,1-1 0,-1 0 0,0 1-1,1-1 1,0-1 0,-1 1-1,1 0 1,-1 0 0,1-1-1,0 0 1,-1 1 0,4-1-1,0 0-54,0 1-1,0-1 1,0 0-1,-1 0 0,1-1 1,0 0-1,0 0 1,-1 0-1,1-1 0,0 0 1,-1 0-1,0 0 0,7-4 1,-6 1-79,0 0 0,-1 0 0,1-1 1,-1 0-1,0 0 0,0 0 0,-1 0 0,0-1 0,0 0 1,-1 0-1,1 0 0,-2 0 0,1 0 0,2-10 1,-1-5-307,0 0 1,-2 0 0,1-40 0,-3 60 442,0 0 1,0-1-1,-1 1 1,1 0-1,0 0 1,-1 0-1,1 0 1,-1 0-1,1 0 1,-1 0-1,0 0 1,0 0-1,0 1 0,0-1 1,0 0-1,-1 0 1,1 1-1,0-1 1,-1 1-1,1-1 1,-1 1-1,0 0 1,1-1-1,-1 1 1,0 0-1,0 0 1,0 0-1,0 0 0,0 1 1,-2-2-1,-6 0 397,0 0-1,0 1 0,0 0 0,0 1 1,-12 0-1,8 0 162,10 1-521,0-1 0,0 1 1,0-1-1,0 1 0,1 0 1,-1 1-1,0-1 0,1 1 0,-1-1 1,1 1-1,-1 0 0,1 0 1,0 1-1,0-1 0,0 1 1,0 0-1,0-1 0,1 1 0,-1 0 1,1 1-1,-4 6 0,5-9-748,-8-22-14797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1 423 7299,'0'-2'9915,"0"10"-7584,2 39-2040,3 0-1,21 93 1,-7-53 48,-15-63-203,25 107 378,-25-119-483,0 0 1,0-1-1,1 1 0,0-1 0,1 0 1,1 0-1,0-1 0,10 13 0,-15-21-27,0 0 0,0 0 0,1 0-1,-1 0 1,0 0 0,1 0 0,0-1 0,-1 1-1,1-1 1,0 0 0,0 0 0,0 0 0,0 0-1,0 0 1,0-1 0,0 1 0,0-1 0,0 0-1,0 0 1,0 0 0,0 0 0,0 0 0,0-1-1,0 0 1,0 1 0,0-1 0,0 0 0,0 0-1,0-1 1,0 1 0,-1 0 0,4-3-1,4-3-17,0-1-1,-1 0 0,1 0 0,-2 0 0,1-1 0,11-17 1,12-21-169,-1-2 1,-3-1 0,-2-1 0,28-79-1,-28 55 30,-4 0 0,22-136-1,-40 165 117,-1-67 0,-3 85 5,0 25 21,0 0 1,-1 0 0,1 0 0,0 0 0,-1 0 0,0 0 0,0 0-1,0 1 1,0-1 0,0 0 0,0 1 0,-1-1 0,1 1 0,-1-1-1,0 1 1,1 0 0,-1-1 0,-1 1 0,1 0 0,0 0 0,0 1-1,-1-1 1,1 0 0,-1 1 0,1-1 0,-1 1 0,0 0 0,-4-2-1,-5 0-23,-1 0-1,1 1 1,-1 0-1,1 1 1,-21 1-1,29 0 35,-1 1 0,1-1 1,0 1-1,-1 1 0,1-1 0,0 1 1,0-1-1,0 1 0,0 0 0,0 0 0,0 1 1,1-1-1,-1 1 0,1 0 0,-1 0 0,1 0 1,0 1-1,0-1 0,1 0 0,-1 1 0,1 0 1,0 0-1,0 0 0,0 0 0,0 0 1,-2 7-1,-1 5 30,0 1 1,1 0 0,1-1-1,0 1 1,0 29-1,2-31 48,1 0 0,1-1 0,1 1-1,0 0 1,0-1 0,2 1-1,0-1 1,11 26 0,-11-32-51,1 1 1,0-1-1,0-1 1,1 1-1,0-1 1,0 0-1,1 0 1,0-1-1,0 0 1,0 0-1,1 0 1,0-1-1,0-1 1,1 1-1,8 3 1,145 41-663,-160-49 501,-1 1 0,1 0 0,-1-1 1,1 1-1,-1 0 0,1 0 0,-1 0 0,0 0 1,1 0-1,-1 1 0,0-1 0,0 0 0,0 1 1,0-1-1,0 0 0,0 1 0,-1-1 0,2 3 1,2 32-5857,-4-3-3100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6355,'0'0'7435,"0"-5"-6320,0-14-408,0 14 1124,3 71-533,18 101 0,-3-38-501,-16-117-816,-2-6-14,0 1 1,0-1-1,1 1 0,0 0 1,1-1-1,-1 0 0,1 1 1,0-1-1,1 0 1,0 0-1,5 9 0,-7-19-2485,-1-22-241,0-10-1648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4.8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6339,'0'0'6371,"2"18"-5235,19 125 1255,62 383 2342,-75-466-4372,-5-23-236,2-1 1,1 1 0,2-1 0,20 53-1,-28-89-156,0 0 0,0 0 0,0-1 0,0 1 0,0 0 0,0 0 0,0 0 0,1 0 0,-1 0 0,0 0 0,0 0 0,0-1 0,0 1 0,0 0 0,0 0 0,1 0 0,-1 0 0,0 0 0,0 0 0,0 0 0,0 0 1,1 0-1,-1 0 0,0 0 0,0 0 0,0 0 0,0 0 0,1 0 0,-1 0 0,0 0 0,0 0 0,0 0 0,0 0 0,0 0 0,1 0 0,-1 0 0,0 0 0,0 1 0,0-1 0,0 0 0,0 0 0,0 0 0,1 0 0,-1 0 0,0 0 0,0 0 0,0 1 0,0-1 0,0 0 0,0 0 0,0 0 0,0 0 0,0 0 0,0 1 0,1-1 0,2-28-1370,-5-39-2207,-7 26-994,-6-2-2938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 8004,'0'0'5154,"0"-9"-5218,0 21-6083,-6 2 625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6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1969,'0'0'6411,"3"-41"2508,-1 72-8208,2 0 1,14 57 0,-3-15 125,-3 13-124,11 57 110,-23-143-830,0 1 0,0 0 1,0 0-1,1 0 0,-1 0 0,0-1 0,0 1 0,0 0 0,1 0 0,-1 0 0,1-1 0,-1 1 0,0 0 0,1-1 0,-1 1 0,1 0 0,-1-1 1,1 1-1,0 0 0,-1-1 0,1 1 0,0-1 0,-1 1 0,1-1 0,0 0 0,0 1 0,-1-1 0,1 0 0,0 1 0,0-1 0,0 0 0,-1 0 1,1 0-1,0 0 0,0 0 0,0 0 0,0 0 0,1 0-24,0-1 0,0 0 0,-1 0 1,1 0-1,0-1 0,-1 1 0,1 0 0,-1-1 1,1 1-1,-1 0 0,0-1 0,0 0 0,0 1 1,1-1-1,-2 0 0,2-2 0,17-40-831,-1-1 0,20-86 0,-25 78 168,3 2 0,23-53-1,-39 103 705,1-1 0,-1 1 0,1 0 0,-1 0 0,1 0 0,0-1 0,0 1 0,-1 0 0,1 0 0,0 0 0,0 0 0,0 0 0,0 1 0,0-1 0,0 0 0,0 0 0,0 1 0,1-1 0,-1 0 0,0 1 0,0-1 0,1 1 0,-1 0-1,3-1 1,-2 1 51,0 1-1,0-1 0,0 1 0,0-1 0,0 1 0,0 0 1,0 0-1,0 0 0,0 0 0,0 0 0,0 0 0,-1 0 0,1 1 1,2 1-1,7 9 414,0 0 0,0 1 0,11 20 0,-11-17-320,-7-10-112,24 29-86,-2 2 0,-1 1 0,-2 1-1,21 50 1,-42-84-852,-1 0-1,1 0 1,-1 0 0,-1 0-1,1 1 1,0 7-1,-1 2-4743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1 512,'0'0'13676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7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6003,'29'14'832,"-23"-14"225,-3 0-193,1 0-720,-1 0 833,3 0-657,1 0-288,-4 0 80,3-3-112,-6-2-1281,4-1-288,-4 3 385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8:5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4946,'0'0'4322,"0"-8"-4866,0-4-400,0 0-2466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1100 96 6435,'9'-41'1601,"-9"42"-1305,-19-21-1998,15 11 1062,-5-17 10180,-33 35-8129,-361 41 1461,205-28-2465,-104 1 22,302 7-677,19 236 494,-16 96-143,-19 633-27,-9-761-48,12-123-14,0-27-80,14-81 19,-1 1 1,1 0-1,1-1 1,-1 1 0,0 0-1,1-1 1,0 0 0,0 1-1,0-1 1,0 0 0,0 0-1,1 0 1,-1 0 0,1-1-1,0 1 1,0 0 0,0-1-1,0 0 1,0 0 0,0 0-1,1 0 1,6 2 0,12 6 78,1-1 1,32 9-1,-42-15-101,83 25-222,146 22 0,-201-49 675,-43 10 113,-57 6-429,-112 48 0,-2 1-234,122-51 164,25-9 8,-1 2 1,2 1 0,-29 14-1,52-21-35,-1 0 0,1 0 0,0 0 0,1 1-1,-1-1 1,0 0 0,1 1 0,-1-1 0,1 1-1,-1 0 1,1-1 0,0 1 0,0 0 0,0 3 0,0-4 9,1 0 0,-1 0 0,1 0 1,-1 0-1,1 0 0,0 0 1,0 0-1,0 0 0,0 0 0,0 0 1,0 0-1,1 0 0,-1 0 1,1 0-1,-1-1 0,1 1 0,0 0 1,-1 0-1,1 0 0,0-1 1,0 1-1,3 3 0,9 3 33,1 0 1,0-1-1,0 0 0,20 6 0,9 4 52,157 61-161,-90-38 29,-158-30-240,-68 4 0,94-12 327,-16 0 9,-1 2-1,1 1 1,0 2 0,1 2 0,-46 17 0,82-26-29,0 0 0,1 1 1,-1-1-1,0 1 0,0-1 1,0 0-1,1 1 0,-1-1 0,0 1 1,0 0-1,1-1 0,-1 1 1,0 0-1,1-1 0,-1 1 1,1 0-1,-1 0 0,1-1 1,-1 1-1,1 0 0,0 0 1,-1 0-1,1 0 0,0 0 1,0-1-1,-1 1 0,1 0 1,0 0-1,0 0 0,0 2 1,1-1-8,0 1 1,0-1 0,0 1 0,0-1 0,0 0 0,1 0 0,-1 1 0,1-1 0,-1 0 0,1 0 0,2 1-1,7 7 24,0 0 0,24 14-1,-1-5 13,0-2 1,51 18-1,-73-31-13,-12-4-20,1 0 0,-1 1 0,1-1-1,-1 0 1,0 0 0,1 1 0,-1-1 0,1 0-1,-1 1 1,0-1 0,1 0 0,-1 1-1,0-1 1,1 1 0,-1-1 0,0 1 0,0-1-1,1 1 1,-1-1 0,0 0 0,0 1-1,0-1 1,0 1 0,1-1 0,-1 1 0,0-1-1,0 1 1,0 0 0,0-1 0,0 1-1,0-1 1,-1 1 0,1-1 0,0 1 0,0-1-1,0 1 1,0-1 0,-1 1 0,1-1-1,0 1 1,-16 23-107,7-10 174,-5 24 14,2 0 0,1 1 1,1 0-1,3 0 0,-4 59 0,7 207 342,6-167-111,-5 1608 772,3-1745-885,0-16-1678,0-15-1276,0-6-2777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5619,'0'0'7894,"-13"8"-1238,217 4-6729,-18-1 272,-161-11-174,724-1 144,-488-15-478,-404 16-5201,91 0 1082,-8 0-1780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0 5442,'0'0'7324,"-6"2"-7073,-2 2-140,-1 1 0,1-1 0,-1 1 0,1 1 0,1 0 1,-1 0-1,1 0 0,0 1 0,1 0 0,-1 0 0,-5 9 0,-65 103 305,56-83-156,-207 336-79,226-370-924,8-16-950,14-25-1332,9 0 2072,2-2-765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2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2865,'0'0'9357,"-10"1"-9104,1 2-117,-1-1 1,1 1-1,0 0 0,0 1 1,0 0-1,0 0 0,1 1 1,-1 0-1,-7 7 0,-14 16 238,0 1 0,2 1 0,-29 42 0,-63 107 122,76-112-324,41-59-4276,19-25 1562,25-31-6,-1-5 1118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4274,'0'0'7203,"-3"6"-6608,-260 409 2847,209-343-3378,53-70-310,22-32-3869,-6 7 3097,23-20-889,3-3-862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5.1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8260,'0'0'6280,"33"8"-5429,109 23-606,-117-27-241,1-1-1,-1 0 0,1-2 0,34-3 0,-6 0-208,-48 2 118,-1 0 0,1-1-1,0 0 1,-1 0 0,1-1 0,9-3 0,14-4-151,-29 9 212,0 0 0,0 0 0,0 0 1,0 0-1,0 0 0,0 1 0,0-1 1,0 0-1,0 0 0,0 0 0,0 0 1,0 0-1,0 0 0,0 1 0,0-1 0,1 0 1,-1 0-1,0 0 0,0 0 0,0 0 1,0 0-1,0 1 0,0-1 0,0 0 1,0 0-1,0 0 0,1 0 0,-1 0 1,0 0-1,0 0 0,0 0 0,0 0 0,0 1 1,0-1-1,1 0 0,-1 0 0,0 0 1,0 0-1,0 0 0,0 0 0,0 0 1,1 0-1,-1 0 0,0 0 0,0 0 1,0 0-1,0 0 0,0 0 0,0 0 0,1 0 1,-1-1-1,0 1 0,0 0 0,-12 8-4831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3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0 7523,'0'0'2193,"-126"165"-1248,72-90-497,-1 9 160,-3-3 705,10-9-817,9-19-336,7-16 401,13-17-81,9-8-480,7-6-224,3-29-4675,13-12 1730,9-3 656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3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10165,'0'0'3233,"-129"185"-2593,81-127 177,3-6-65,-3-5-560,3-13-192,13-11-640,6-20-689,16-3-2112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3190 4418,'2'0'13533,"23"-3"-13518,100 4 451,193-25 1,-271 16-442,136-21-409,204-6-1,251 31-198,-403 5 2268,-234-1-1554,9-56 287,25-127-2208,-25 159 1787,-10 24 3,0 0 0,0 0 1,1-1-1,-1 1 1,0 0-1,1 0 0,-1 0 1,0 0-1,1 0 1,-1 0-1,0 0 1,1 0-1,-1 0 0,0 0 1,1 0-1,-1 0 1,0 0-1,1 0 0,-1 0 1,0 0-1,1 0 1,-1 0-1,0 0 1,1 0-1,-1 0 0,0 1 1,0-1-1,1 0 1,-1 0-1,0 0 0,0 1 1,1-1-1,-1 0 1,0 0-1,0 1 1,1-1-1,-1 0 0,23 43 41,-18-31-38,19 52 120,-3 0-1,-2 2 1,-3 1-1,7 76 1,18 76 113,-27-183-249,-14-37 4,0 1 1,0-1-1,0 1 0,0-1 1,0 1-1,0-1 1,0 1-1,0-1 0,0 1 1,0-1-1,1 1 0,-1-1 1,0 1-1,0 0 0,1-1 1,-1 1-1,0-1 1,1 1-1,-1 0 0,0-1 1,1 1-1,-1 0 0,0-1 1,1 1-1,-1 0 1,1 0-1,-1-1 0,1 1 1,-1 0-1,0 0 0,1 0 1,-1 0-1,1 0 0,-1 0 1,1 0-1,-1-1 1,1 1-1,-1 1 0,1-1 1,-1 0-1,1 0 0,-1 0 1,1 0-1,-1 0 0,1 0 1,-1 0-1,1 1 1,-1-1-1,0 0 0,1 0 1,-1 1-1,1-1 0,-1 0 1,0 0-1,1 1 1,-1-1-1,0 1 0,1-1 1,-1 0-1,0 1 0,0-1 1,1 1-1,-1-1 0,0 0 1,0 1-1,0-1 1,1 1-1,-1 0 0,110-312-4602,-26 66 1443,-63 182 2081,11-30 1285,-31 93-76,-1 0-1,0-1 1,0 1-1,1 0 1,-1-1-1,0 1 1,0 0-1,1 0 1,-1-1-1,0 1 1,1 0-1,-1 0 0,1 0 1,-1 0-1,0-1 1,1 1-1,-1 0 1,0 0-1,1 0 1,-1 0-1,1 0 1,-1 0-1,0 0 1,1 0-1,-1 0 1,1 0-1,-1 0 1,0 0-1,1 0 0,-1 1 1,1-1-1,-1 0 1,0 0-1,1 0 1,-1 0-1,0 1 1,1-1-1,-1 0 1,0 0-1,1 1 1,-1-1-1,0 0 1,0 1-1,1 0 0,23 25 1132,-16-15-1268,-1 0-1,0 1 0,8 17 1,4 41 439,-2 0 0,9 97 0,-14-85 103,27 103 0,-38-180-522,-1-4-5,0 1 1,0 0 0,0 0 0,1 0 0,-1 0 0,1-1 0,-1 1 0,1 0 0,0 0 0,-1-1 0,1 1 0,0-1 0,0 1-1,0-1 1,1 1 0,-1-1 0,0 1 0,0-1 0,1 0 0,-1 0 0,1 0 0,-1 0 0,1 0 0,0 0 0,-1 0 0,1 0-1,0 0 1,-1-1 0,4 1 0,-4-2-33,0 0-1,0-1 1,0 1 0,0-1-1,0 1 1,-1-1-1,1 1 1,-1-1 0,1 1-1,-1-1 1,1 0-1,-1 1 1,0-1 0,1 0-1,-1 1 1,0-1-1,-1-2 1,2-2-62,23-113-1307,46-136 1,-29 114 748,-31 106 621,-3 14 36,-1 0-1,-1-1 1,-1 0 0,2-37-1,-5 52 21,1 0-1,0 0 1,0 1-1,0-1 1,1 1-1,0-1 1,0 1-1,0 0 1,1 0-1,6-7 1,-10 13 242,1 0-219,1 0 1,-1 0 0,0 0 0,0 0 0,-1 1 0,1-1 0,0 1 0,0-1 0,0 0-1,0 1 1,0-1 0,0 1 0,0 0 0,-1-1 0,1 1 0,0 0 0,0 0 0,-1-1-1,1 1 1,-1 0 0,1 0 0,0 0 0,-1 0 0,0 0 0,1 0 0,-1 1 0,9 31-153,-6-18 291,44 234 575,-30-143-396,-16-104-429,-1 0 0,1 0 0,0-1-1,0 1 1,0 0 0,0-1 0,0 1-1,0-1 1,1 1 0,-1-1 0,0 0 0,1 0-1,-1 1 1,1-1 0,0 0 0,-1 0-1,1 0 1,0-1 0,-1 1 0,1 0-1,0-1 1,0 1 0,0-1 0,0 1-1,0-1 1,-1 0 0,1 0 0,2 0-1,71-1-426,-46 0 661,67 0-53,-1-5-1,122-22 1,83-9-60,-108 16 310,40 2 26,303 13-1,-293 8-489,-170-4 260,0-3 0,140-28-1,-211 32-95,1 0-1,-1 1 0,0-1 1,0 0-1,0 0 1,0 0-1,1 1 0,-1-1 1,-1-1-1,1 1 0,0 0 1,0 0-1,0 0 1,0 0-1,-1 0 0,1-1 1,-1 1-1,1 0 0,-1-1 1,1 1-1,-1 0 1,0-1-1,0 1 0,1-1 1,-1 1-1,0 0 0,0-1 1,-1-1-1,-4-53 231,2 33-170,-6-76 187,-36-165 0,-48-93-184,59 234-89,13 49-9,1 4-55,-12-75 0,30 126 13,-23-142-257,-6-238 0,47 49-430,9-118 61,-23 438 627,1-31-84,-8-112-1,-5 126 285,7 38-127,0-1 0,1 0 0,1 0 1,-2-16-1,3 26 245,-37 2-3253,11 7-320,-10 3-2500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1905,'0'0'8057,"0"-9"-7297,3-26 483,-3 34-1145,1 0-1,0 0 0,0 0 0,0 0 0,-1 0 0,1 0 0,0 1 0,0-1 0,0 0 0,0 0 0,0 1 0,1-1 0,-1 1 0,0-1 0,0 1 0,0-1 0,0 1 0,1 0 0,-1-1 0,0 1 1,0 0-1,1 0 0,-1 0 0,0 0 0,0 0 0,1 0 0,-1 0 0,0 1 0,0-1 0,1 0 0,1 2 0,3-2 231,181 13 575,-172-12-862,224 5 641,-36-3-510,191 16 231,-150-9-174,476 7-212,-634-23 80,133-27 0,11-2 1357,-217 32-1156,-12-3-173,-20-10-368,9 8-59,5 4 265,0 1 1,0-1 0,-1 1-1,1 0 1,-1 0 0,0 0 0,0 1-1,1 0 1,-1 0 0,-1 1-1,1-1 1,0 1 0,0 0 0,-10 1-1,14 0 46,0 1 0,0 0 0,0 0 0,0 0 0,1 0 0,-1 0 0,0 0 0,1 0 0,-1 1 0,1-1 0,-1 0 0,1 1 0,-1 0 0,1-1 0,0 1 0,0 0 0,0-1 0,0 1 0,0 0 0,0 0 0,1 0 0,-2 4 0,-12 48 374,12-33-222,1 0 0,3 30 0,-1-49-155,-1 0-1,1 0 1,0 0 0,0-1 0,-1 1 0,1 0 0,0-1-1,1 1 1,-1-1 0,0 1 0,0-1 0,1 1 0,-1-1-1,1 0 1,-1 0 0,1 0 0,0 0 0,-1 0 0,1 0-1,0 0 1,0 0 0,-1-1 0,1 1 0,0-1 0,0 1-1,0-1 1,0 0 0,0 0 0,3 0 0,1 1-78,0-1 0,1 0 0,-1 0 0,0 0 0,0-1 0,0 0 0,0 0 0,11-4 1,-13 3-13,0 0 1,-1-1 0,1 1 0,-1-1 0,0 1 0,0-1 0,0 0 0,0-1 0,0 1 0,0 0 0,-1-1 0,0 0-1,1 1 1,-2-1 0,1 0 0,0 0 0,-1 0 0,1 0 0,0-6 0,1-6-590,-1-1 0,0 0 0,-1-27 0,-1 42 718,0-1 0,0 1 1,-1-1-1,1 1 1,-1-1-1,0 1 1,0-1-1,0 1 1,0 0-1,0-1 1,0 1-1,0 0 1,-1 0-1,1 0 1,-1 0-1,0 0 0,1 0 1,-1 0-1,0 1 1,0-1-1,0 1 1,-4-3-1,2 2-53,1 1-1,-1-1 1,1 1-1,-1 0 0,0-1 1,0 2-1,0-1 1,-6 0-1,-21 3-3427,53-6-5280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7091,'0'0'5758,"0"2"-5441,1 5-72,0-1-1,0 0 1,0 0 0,1 0-1,0 0 1,5 11-1,7 21 605,4 49 885,10 105 0,-22-127-1262,3 1-1,3-2 1,41 127 0,-50-183-479,1 0-1,0 1 1,1-2 0,0 1 0,0 0 0,0-1 0,1 0 0,12 12 0,-16-18 3,0 1 0,0-1 0,0 1 0,0-1 1,0 0-1,0 0 0,1 0 0,-1 0 1,0 0-1,1 0 0,-1-1 0,0 1 0,1-1 1,-1 1-1,1-1 0,-1 0 0,1 0 0,-1 0 1,1-1-1,-1 1 0,1-1 0,-1 1 0,0-1 1,1 0-1,-1 0 0,0 0 0,1 0 0,-1 0 1,0 0-1,0 0 0,0-1 0,0 1 1,0-1-1,0 0 0,-1 0 0,1 1 0,2-5 1,13-16-88,-1 0-1,0-1 1,-2-1 0,-1 0 0,-1-1 0,-1 0 0,15-53 0,-3-10-321,12-97 0,-29 148 271,4-20 37,-1-1 0,-4 1 0,-2-1-1,-5-69 1,2 125 116,-1 0-1,1 0 0,-1 0 1,1 0-1,-1 0 0,0 0 1,0 0-1,0 1 0,0-1 1,0 0-1,-1 1 0,1-1 1,0 1-1,-1-1 1,1 1-1,-1 0 0,0-1 1,1 1-1,-1 0 0,0 0 1,0 0-1,1 0 0,-1 1 1,0-1-1,0 0 0,0 1 1,0 0-1,-4-1 1,4 0 6,-1 1 0,0 0 0,0 0 0,1 0 0,-1 0 0,0 0 0,1 1 0,-1-1 0,0 1 0,1 0 0,-1 0 0,1 0 0,-1 0 0,1 0 0,-1 0 0,1 1 0,0-1 0,0 1 0,-1-1 0,1 1 0,0 0 1,-1 2-1,-2 4 10,0 0 1,1 0 0,0 0 0,1 1 0,-1 0 0,2-1 0,-1 1 0,1 0-1,1 0 1,-1 10 0,0 8 129,2 1-1,3 33 0,-3-55-159,1 0 0,0 0-1,0 1 1,1-1-1,0-1 1,0 1 0,0 0-1,1 0 1,0-1 0,0 1-1,0-1 1,1 0 0,-1 0-1,1 0 1,6 5-1,-2-4 36,-1 0-1,1 0 0,0-1 1,1 0-1,-1-1 0,1 0 0,0 0 1,0-1-1,10 3 0,3-1-452,0-1-1,1-1 1,23 1-1,59-5-5633,-80-1-1197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09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11237,'0'0'5856,"3"26"-5237,14 83 179,-16-105-764,0 0 0,0 1 0,0-1 0,1 0 0,-1 0 0,1 0 0,0-1 0,0 1 0,1 0 0,-1-1 0,1 1 0,0-1 0,0 0 0,0 0 0,0 0 0,0 0 0,1-1 0,-1 1 0,1-1 0,-1 0 0,7 3 0,-1-3-60,1 1 1,-1-2-1,0 1 1,1-1-1,0 0 1,17-2-1,-11 1-7,-13 0 10,0 0 0,0-1 0,-1 1 1,1-1-1,0 1 0,-1-1 0,1 0 0,-1 0 0,1 0 0,-1 0 0,1 0 0,-1-1 1,1 1-1,-1-1 0,0 1 0,0-1 0,0 0 0,0 0 0,0 0 0,0 0 0,-1 0 1,1-1-1,-1 1 0,1 0 0,-1-1 0,0 1 0,0-1 0,1-2 0,0-2-22,0-1 1,-1 1-1,0 0 0,0 0 0,-1 0 0,1-1 0,-2 1 0,1 0 0,-1-1 0,-2-8 0,3 13 112,-1 1-1,0 0 0,0-1 1,0 1-1,0 0 0,0-1 1,0 1-1,0 0 0,-1 0 1,1 0-1,-1 0 0,1 0 1,-1 0-1,0 1 0,0-1 1,0 1-1,0-1 0,0 1 1,0 0-1,0-1 0,-3 0 1,-5-1-670,1 0 1,-1 1-1,0 0 1,-13-1-1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1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34 2817,'0'0'4682,"-25"-4"2762,23 3-7321,1-1-1,0 1 1,-1-1 0,1 1-1,-1-1 1,0 1 0,0 0 0,1 0-1,-1-1 1,0 1 0,0 1 0,0-1-1,0 0 1,0 0 0,0 1-1,0-1 1,0 1 0,0 0 0,0-1-1,-1 1 1,1 0 0,0 0-1,-4 1 2202,31-4-2204,58-3 65,113 5 0,-90 2-139,8 8 203,-113-9-300,-1 0 0,0 1 0,0-1 0,1 0 0,-1 0 0,0 0 0,0 1 1,0-1-1,0 0 0,1 0 0,-1 1 0,0-1 0,0 0 0,0 0 0,0 1 0,0-1 1,0 0-1,0 0 0,1 1 0,-1-1 0,0 0 0,0 1 0,0-1 0,0 0 1,0 0-1,0 1 0,-1-1 0,1 0 0,0 1 0,0-1 0,0 0 0,0 0 0,0 1 1,0-1-1,0 0 0,0 0 0,-1 1 0,1-1 0,0 0 0,0 0 0,0 0 1,-1 1-1,1-1 0,0 0 0,0 0 0,-1 0 0,1 0 0,0 1 0,0-1 0,-1 0 1,1 0-1,0 0 0,0 0 0,-1 0 0,1 0 0,-16 3-2809,-8 0-2411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11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3057,'-1'2'12447,"2"23"-12144,10 127 1372,3 98-514,-14-134-677,0-91-3706,0 0-3591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1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8628,'0'0'8420,"13"-10"-7084,-4 8-1278,1 1 0,0 0 0,0 0 0,0 1 0,0 0 0,10 2 0,15-1 283,61-1 100,20 0-988,-38 0-4432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1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5 298 4706,'0'0'4752,"3"-12"-3106,1-3-1074,3-11-143,-5-2 3663,-2 28-3825,0-10 930,0 23-1018,-1 145-81,12 314 1805,1-401-1660,-11-69-206,-1-29-1005,0 25 933,0-37-832,-9-77 0,2 58 412,3 0 0,5-70 0,-1-2 6,-1 108 367,0-4-25,1 0 1,4-40-1,-3 58 106,1 0-1,0 0 1,1-1-1,0 2 1,0-1-1,0 0 1,1 0 0,0 1-1,1 0 1,-1 0-1,11-11 1,-6 7 1,0 1 0,1 0 0,0 0 0,1 1 0,0 0 0,1 1 0,0 1 0,0 0 0,0 0 0,1 1 0,0 0 0,0 2 0,0-1 0,1 2 0,0-1 0,-1 2 0,28-2 0,-37 5 40,0 0 0,0 0 0,0 1 0,0 0 0,-1-1-1,1 1 1,0 0 0,-1 1 0,1-1 0,-1 1 0,0 0 0,0-1 0,0 1 0,0 1 0,0-1 0,-1 0-1,1 1 1,-1-1 0,3 7 0,6 9 165,-1 1 1,11 28-1,-14-30-126,-2-1 0,-1 1 0,0 0-1,3 36 1,-6-45-32,-1 0 1,0 1-1,-1-1 0,0 0 0,0 0 0,-1 0 0,0 0 1,0 0-1,-1 0 0,-1 0 0,-7 15 0,-6-2 10,0-1-1,-2-1 0,0-1 0,-1 0 1,-1-2-1,-1 0 0,-1-1 0,0-1 1,0-2-1,-2 0 0,-33 12 0,46-20-152,0-2 0,0 1-1,0-2 1,0 1 0,0-2-1,-1 0 1,1 0 0,-20-2-1,31 1 63,0 0-1,1-1 1,-1 1 0,0 0-1,1-1 1,-1 1-1,0 0 1,1-1-1,-1 1 1,1-1 0,-1 1-1,1-1 1,-1 1-1,1-1 1,-1 0-1,1 1 1,-1-1 0,1 0-1,0 1 1,-1-1-1,1 0 1,0 1 0,0-1-1,0 0 1,-1 1-1,1-1 1,0 0-1,0 0 1,0 1 0,0-1-1,0 0 1,1-1-1,4-23-755,-4 23 737,1 0-1,0 0 1,0 0 0,0 0-1,0 1 1,0-1 0,0 1-1,1-1 1,-1 1-1,1 0 1,-1 0 0,0 0-1,1 0 1,0 0 0,-1 1-1,1-1 1,-1 1 0,5 0-1,54-1 522,-49 2-383,2 1 38,1 1 0,-1 0 0,0 1 0,0 0 0,0 2 0,-1-1 1,0 1-1,0 1 0,0 1 0,-1 0 0,0 0 0,0 1 1,19 20-1,12 15 545,71 94 1,-109-130-636,3 4-368,9 11 1253,-10-22-2480,-5-14-3163,-2-14-1448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5.6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2881,'0'0'7983,"3"5"-7324,1 1-351,0 1 0,-1 0 1,0 0-1,-1 0 0,1 0 1,-1 0-1,-1 1 0,1-1 0,0 12 1,1 80 1674,-2-62-1121,-1 5-466,0-13-137,0 0 0,2 1 0,1-1 0,1-1 0,12 40 0,-16-68-312,0 0 0,0 0 0,0 0 0,0-1 0,0 1-1,0 0 1,0 0 0,0-1 0,0 1 0,0 0 0,1 0 0,-1 0 0,0 0 0,0-1 0,0 1 0,0 0 0,0 0 0,0 0 0,1 0-1,-1-1 1,0 1 0,0 0 0,0 0 0,1 0 0,-1 0 0,0 0 0,0 0 0,0 0 0,1 0 0,-1 0 0,0-1 0,0 1-1,0 0 1,1 0 0,-1 0 0,0 0 0,0 0 0,1 0 0,-1 0 0,0 1 0,0-1 0,0 0 0,1 0 0,-1 0 0,0 0 0,0 0-1,0 0 1,1 0 0,-1 0 0,0 0 0,0 1 0,0-1 0,0 0 0,1 0 0,-1 0 0,0-28-2364,0-11-1991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1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55 5282,'0'0'3087,"1"-8"-2415,1-2-329,1-7-208,-3-3 3619,-45 21-1908,43 2-1849,0 1 0,1 0 0,0 0 1,0 0-1,0 0 0,0 0 0,1 0 0,-1 0 0,1 0 0,0 0 1,0 0-1,1 4 0,-1 4 0,-2 620 2771,4-326-2071,-3-277-626,1 35 26,0-62-95,0 1-1,1 0 1,-1 0 0,1 0 0,0 0 0,0-1-1,0 1 1,0 0 0,0-1 0,1 1-1,-1-1 1,1 1 0,-1-1 0,1 0-1,0 1 1,4 2 0,0-7-1942,-3-11 823,-2-20-741,-1 28 1021,0-29-3085,0-1-808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16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8500,'0'0'7699,"190"-32"-7410,-136 32-289,-9 0-64,-6 0-833,-20 0-2288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1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33 1585,'0'0'7979,"0"-4"-7221,0-14 525,0 14 2023,0 20-3312,0 820 2957,-1-850-3270,-1 0 1,0 0-1,-8-23 0,6 21 22,1 1 0,-4-30 0,16-256-1716,-3 195 1427,-5 74 563,0 13 97,0 0 0,1-1-1,5-21 1,-5 33-51,1 1-1,-1 0 1,1 1-1,0-1 1,1 0-1,0 1 0,0 0 1,0 0-1,1 0 1,0 0-1,10-8 1,-6 5 24,1 1-1,1 0 1,-1 1 0,1 0 0,1 1 0,-1 0-1,1 1 1,0 0 0,1 1 0,-1 0-1,1 1 1,-1 0 0,1 1 0,0 1-1,0 0 1,24 1 0,-33 1 23,1 0-1,-1 0 1,0 0 0,0 0-1,1 1 1,-1-1 0,0 1-1,0 0 1,-1 1 0,1-1-1,0 1 1,-1-1-1,6 7 1,46 49 557,-40-40-468,-3-4 143,0-1 0,-1 2 1,17 29-1,-26-40-285,1 0-1,-2 0 0,1 1 1,0-1-1,-1 1 1,0-1-1,0 1 1,0-1-1,0 1 1,-1-1-1,0 1 1,0 0-1,0-1 0,-1 1 1,1-1-1,-1 1 1,0-1-1,0 1 1,-1-1-1,1 1 1,-4 4-1,-10 12 23,-1-1-1,-1-1 0,-1 0 1,0-1-1,-2-1 1,-24 17-1,5-3-16,2 0-102,-61 48 43,84-69-192,0-1 1,0-1-1,-1 0 0,0-1 1,-21 8-1,34-15 64,40 0 11,44 6 1,-68-4 300,-1 0 0,1 2 0,-1-1 0,0 2 0,0 0 1,19 10-1,17 16 291,0 2-1,64 58 1,-20-15-351,-82-70-286,8 7-3131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4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5122,'0'0'6419,"-8"10"355,9 4-7284,20 58 614,-3-7 180,11 70 1,13 351 702,-26-231-590,-14-237-787,1-25-2270,-1-30-2725,-2-2 185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4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3314,'0'0'7192,"12"-19"-6792,41-63-602,-49 78 230,-1-1 1,1 2-1,0-1 0,0 0 1,0 1-1,0 0 1,1 0-1,-1 0 1,1 0-1,0 1 1,0 0-1,0 0 1,0 0-1,8-1 1,-1 1 94,1 0 0,0 1 0,0 1 0,14 1 0,-2 0-136,-12 0 132,-1 0 0,0 0-1,1 1 1,-1 1 0,0 0-1,0 1 1,0 0 0,0 1-1,-1 0 1,0 1 0,0 0-1,0 1 1,-1 0 0,0 1-1,0 0 1,-1 0-1,0 1 1,14 18 0,-15-16 68,0 0-1,0 1 1,-2 0 0,1 0 0,-2 0-1,1 1 1,-2 0 0,0 0 0,0 0-1,-1 1 1,-1-1 0,0 1 0,-1-1-1,-1 1 1,0 0 0,0-1 0,-4 20-1,0-22-124,1 0 1,-1-1-1,-1 1 0,0-1 0,-1 0 0,0 0 0,0 0 0,-1-1 1,0 0-1,-1-1 0,0 1 0,0-1 0,-1-1 0,-14 10 1,9-7-149,0 0 0,-1-1-1,0-1 1,0-1 0,-1 0 0,0-1 0,0 0 0,0-1 0,-20 2 0,24-5-434,-1 0 0,0-2 0,0 1 0,-25-4 0,35 2 311,0 1 1,1-1-1,-1 1 1,0-1-1,0 0 1,1 0-1,-1 0 1,1 0-1,-1-1 1,1 1-1,0-1 1,-1 0-1,1 1 1,0-1-1,0 0 1,0 0-1,0 0 1,0-1-1,1 1 1,-1 0-1,1-1 1,-1 1-1,1-1 1,0 1-1,0-1 1,0 0-1,0-3 1,-2-34-4741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4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0 314 8516,'0'0'3209,"34"-9"-2854,108-33-107,-135 40-294,1-1-1,-1 0 0,0 0 1,0 0-1,0-1 0,0-1 0,-1 1 1,0-1-1,1 0 0,-2 0 1,1-1-1,-1 0 0,1 0 1,5-10-1,-8 12-24,-1-1 0,0 0 0,0 0 0,0 0 0,-1 0 0,0 0 1,0 0-1,0 0 0,0 0 0,-1 0 0,0-1 0,0 1 0,-1 0 0,1 0 0,-1-1 0,0 1 0,-2-7 0,1 9 34,0-1 1,0 1-1,0 0 0,-1 0 0,1 0 0,-1 0 0,0 0 0,1 0 0,-1 1 0,0-1 0,-1 1 0,1 0 1,0 0-1,-1 0 0,-4-2 0,-62-23-392,59 24 413,1 0 66,0 0 0,0 0 0,-1 2-1,1-1 1,-1 1 0,0 1 0,1 0 0,-16 2-1,24-1-24,0 0 0,0 0 1,-1 0-1,1 0 0,0 1 0,1-1 0,-1 1 0,0-1 0,0 1 0,1 0 0,-1 0 0,0 0 0,1 0 0,0 0 0,0 0 0,-1 0 0,1 0 0,1 0 0,-1 1 0,0-1 0,0 0 0,1 1 0,-1 3 0,-8 60 999,8-39-483,1-1 0,1 0 0,1 0 0,2 0 0,0-1 0,2 1-1,15 41 1,-16-52-354,2 0-1,0-1 1,0 1 0,1-1-1,1-1 1,0 0-1,1 0 1,1-1-1,0 0 1,0 0 0,1-2-1,1 1 1,22 13-1,-29-20-192,1-1 0,-1 0 0,1 0-1,-1 0 1,1-1 0,0 0 0,0-1 0,0 0-1,0 0 1,0 0 0,0-1 0,0 0-1,0 0 1,1-1 0,-1 0 0,0 0 0,0 0-1,0-1 1,-1 0 0,1-1 0,0 1-1,-1-1 1,0-1 0,1 1 0,-1-1 0,0 0-1,-1 0 1,1-1 0,7-8 0,-4 0-680,-1 1 1,0-1 0,-1 0-1,-1 0 1,0-1 0,-1 0-1,4-16 1,3-31-4947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4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9236,'0'0'5011,"0"24"-4107,0-3-605,7 154 2305,-3-139-2001,0 13 176,3 1 0,1-2 0,20 61 0,-28-107-774,0-1-2,1 0 0,-1 0 0,0 0 1,0 0-1,1 0 0,-1 0 0,1-1 0,-1 1 0,1 0 0,-1 0 0,1 0 0,-1 0 0,1-1 0,0 1 0,-1 0 0,1-1 0,0 1 0,0 0 0,-1-1 0,2 1 0,-1-1-4,-1 0 0,1 0 0,-1-1 0,0 1 0,1 0 0,-1-1 0,0 1 0,0-1 0,1 1 0,-1 0-1,0-1 1,0 1 0,0-1 0,1 1 0,-1-1 0,0 1 0,0-1 0,0 1 0,0-1 0,0 1 0,0-1 0,0 1 0,0-1 0,0 1 0,0-1 0,0 1 0,0 0 0,0-1 0,-1 0 0,1-2-24,0-349-7170,0 343 6718,1 0-1,-1-1 1,2 1 0,-1 0 0,1 1 0,1-1 0,0 0-1,0 0 1,0 1 0,1 0 0,0 0 0,10-14-1,-10 17 389,1 0-1,-1 0 0,1 0 0,0 1 0,1-1 0,-1 1 0,10-5 0,-9 6 400,0 0 0,1 0-1,-1 1 1,1 0 0,-1 0-1,1 0 1,0 1 0,7 0-1,-7 0-136,1 1-1,-1 0 0,0 0 1,1 0-1,-1 1 0,0 1 1,0-1-1,0 1 0,0 0 1,0 0-1,0 1 0,0 0 1,-1 1-1,1-1 0,-1 1 1,0 0-1,0 1 0,0-1 1,-1 1-1,0 0 0,0 1 1,0-1-1,0 1 0,-1 0 1,0 0-1,4 10 0,6 7 364,-2 1 0,-1 1 0,-2 0-1,0 0 1,10 50 0,12 137 1609,-28-181-1889,2-7-631,-1-34-1715,1-38-2216,0-11-2476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4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350 108 7251,'0'0'6136,"-2"-4"-4730,0-2-1256,-1 1 0,1-1 0,-1 1-1,0 0 1,0 0 0,-1 0-1,0 0 1,0 0 0,0 1-1,0-1 1,-1 1 0,1 1 0,-1-1-1,0 0 1,0 1 0,-11-5-1,4 4-176,0 0 0,0 0-1,0 1 1,-1 1 0,1 0-1,-1 1 1,-20 0 0,29 1 30,0 0 1,0 0-1,0 0 0,0 1 1,1-1-1,-1 1 1,0 0-1,0 0 0,1 0 1,-1 0-1,0 1 1,1-1-1,-1 1 0,1 0 1,0 0-1,-1 0 1,1 1-1,0-1 1,1 1-1,-1 0 0,0 0 1,1 0-1,-1 0 1,1 0-1,0 0 0,0 1 1,0-1-1,-1 4 1,-7 13 117,2 1 0,0-1 0,0 1 0,2 0 0,1 1 0,-4 36 0,5-19 596,2 0 0,6 75 0,-4-111-683,1 1 0,-1 0 0,1-1-1,0 1 1,0-1 0,0 0 0,1 1-1,-1-1 1,1 0 0,0 0 0,0 0-1,0 0 1,0 0 0,0 0 0,1 0-1,-1-1 1,1 1 0,0-1 0,0 0-1,0 0 1,0 0 0,0 0 0,0-1-1,0 1 1,1-1 0,-1 1 0,0-1-1,7 1 1,-3-1-24,1 0 0,-1 0-1,0-1 1,0 0 0,0-1 0,0 1 0,0-1-1,0 0 1,0-1 0,0 0 0,0 0 0,-1-1-1,1 1 1,8-6 0,-1-1-231,0-2 0,0 1 0,-1-2 0,0 0 0,-1 0 0,-1-1 0,0-1 1,0 0-1,-2 0 0,0-1 0,0 0 0,-1-1 0,-1 0 0,-1 0 0,0 0 0,-1-1 0,-1 0 0,0 0 0,-2 0 0,0 0 0,0-20 0,-1 16-236,-3-48-336,2 67 847,0 0 0,0-1 0,-1 1 0,1 0 0,-1 0-1,1-1 1,-1 1 0,0 0 0,0 0 0,0 0 0,0 0-1,0 0 1,0 0 0,-1 1 0,1-1 0,-1 0 0,1 1-1,-1-1 1,0 1 0,0-1 0,1 1 0,-1 0 0,0 0-1,-3-2 1,2 10 3127,3 13-3361,0-16 429,0 40-117,1 0 1,3 0 0,16 76 0,-1-21 198,-5 1 1,-4 1-1,-4 157 1,-6-237-327,0 0 1,-2 0 0,0 0-1,-1 0 1,-1-1 0,-11 32 0,13-46-40,-1-1 1,1 1-1,-1-1 1,0 1 0,-1-1-1,1 0 1,-1 0-1,0-1 1,0 1 0,-1-1-1,1 0 1,-1 0-1,0 0 1,0 0 0,0-1-1,-1 0 1,1 0-1,-1-1 1,0 1 0,1-1-1,-1-1 1,0 1-1,0-1 1,0 0 0,-1 0-1,-8 0 1,9-1-125,1 0 1,-1 0 0,1 0-1,0 0 1,-1-1 0,1 0-1,-1 0 1,1-1-1,0 1 1,0-1 0,0 0-1,0-1 1,0 1-1,0-1 1,-8-6 0,8 3-189,0 0 0,0 0 0,0 0 1,1-1-1,0 1 0,0-1 0,1 0 1,0 0-1,0 0 0,1-1 1,-2-7-1,-11-58-3309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4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6243,'1'1'10274,"5"15"-10133,21 134 765,-17-82 219,21 76 0,-28-136-1038,-1-1-1,1 1 1,1-1-1,-1 1 1,1-1-1,0-1 1,1 1-1,-1 0 1,2-1-1,-1 0 0,10 8 1,-13-12-87,1 0 0,0 0 0,0 0 0,0 0 0,0-1 0,0 0 1,1 1-1,-1-1 0,0 0 0,1-1 0,-1 1 0,0-1 0,1 1 0,-1-1 0,1 0 0,-1 0 1,1-1-1,-1 1 0,0-1 0,1 1 0,-1-1 0,0 0 0,1 0 0,-1-1 0,0 1 0,0-1 0,0 1 1,0-1-1,0 0 0,3-3 0,3-3-61,-1 0 1,0 0-1,0-1 1,-1 0-1,0 0 1,0-1-1,-1 0 0,-1 0 1,1-1-1,3-11 1,3-9-585,-2-1 0,9-44 0,-13 28 131,-1 0 1,-2 0-1,-5-54 1,1 20 2881,-15 102-7922,9-8-1361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4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397 290 5827,'0'0'9020,"-3"-2"-8849,-39-26 848,30 20-822,0-1-1,0 2 1,-1-1-1,0 2 1,0 0-1,-1 0 1,1 1-1,-26-5 0,-7-1-149,36 8-51,0 0-1,0 1 1,0 0-1,-20-1 1,12 3-181,13-1 163,0 1 1,0 0-1,-1 0 0,1 1 0,0-1 1,-7 3-1,10-3 33,0 1 0,1 0 0,-1 0 0,1 0 0,0-1 0,-1 1 0,1 1 0,0-1 0,0 0 0,-1 0 0,1 0 0,0 1 0,0-1 0,0 0 0,0 1 0,1-1 0,-1 1 0,0-1 0,1 1 0,-1 0 0,1-1 0,-1 1 0,1-1 0,-1 4 0,-4 46 812,2 0-1,6 86 1,-2-123-664,1 0 0,0 0 0,1 0 0,0 0 0,1-1 0,1 0 0,0 0 0,1 0 0,0 0 0,15 22 0,-18-31-142,1 1 0,-1-1 0,1 0 0,-1-1 0,1 1 0,0 0 0,0-1 0,1 0 0,-1 0 0,1 0 0,-1-1-1,1 0 1,0 0 0,0 0 0,0 0 0,0-1 0,0 1 0,0-1 0,1-1 0,-1 1 0,0-1 0,1 0 0,-1 0-1,0 0 1,1-1 0,-1 0 0,0 0 0,0 0 0,0-1 0,0 1 0,0-1 0,8-5 0,-4 2-41,0-1 0,0-1 0,0 0 0,-1 0 0,0-1 0,0 0 0,-1 0 0,0 0 0,0-1 0,7-14 0,-3 5-228,-1-1 0,-1-1 0,0 0 0,8-31 0,-10 17-21,-3 1 1,-1-1-1,-1 0 0,-4-57 0,0 46-132,-9-33 285,7 60 418,1 1 0,-1-30 0,4 47 25,0 8 371,6 126-161,31 185 1,-35-298-509,1 0 1,1 0-1,2 0 1,0-1-1,1 0 1,0 0-1,2 0 1,13 21-1,-20-38-67,-1 0 0,1 0 0,0-1 0,0 1 0,0-1 0,1 0 0,-1 0 0,0 0 0,1 0 0,0 0 0,-1 0 0,1 0 0,0-1 0,0 1 0,0-1 0,0 0 0,4 1 0,-5-2-38,0 0 1,1 0-1,-1 0 1,0-1 0,1 1-1,-1-1 1,0 1-1,0-1 1,1 0 0,-1 0-1,0 0 1,0 0-1,0 0 1,0 0 0,0-1-1,0 1 1,-1-1-1,3-1 1,5-7-442,-1 0 0,-1-1 0,0 1 0,0-2 0,-1 1 0,8-20 0,17-49-4033,-4-6-3732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5.9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9012,'0'0'4690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49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8116,'0'0'5821,"-3"7"-5386,-12 24 240,11-23 1248,1 15-191,1 236-119,4 281 197,-2-532-1838,3 36 70,-3-43-71,0 0 0,0 1 0,0-1 0,0 0 0,1 1 0,-1-1 0,0 0 0,1 0 0,-1 1 0,1-1 0,-1 0 0,1 0 0,0 0-1,-1 1 1,1-1 0,0 0 0,0 0 0,0 0 0,0 0 0,0-1 0,0 1 0,0 0 0,2 1 0,-2-3-108,-1 0 1,1 1-1,-1-1 1,1 0-1,-1 0 0,1 1 1,-1-1-1,1 0 1,-1 0-1,1 0 1,-1 0-1,0 0 1,0 1-1,1-1 0,-1 0 1,0 0-1,0 0 1,0 0-1,0 0 1,0 0-1,0 0 1,-1-1-1,1-35-1919,0 29 1109,0-47-5163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0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5795,'0'0'13286,"209"35"-12822,-135-35-464,0 0 0,-13 0-1457,-10-9-2176,-15-2-4627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0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4498,'0'1'9279,"0"21"-9140,23 714 3572,-22-719-3659,0 0-23,0 0-1,1 0 0,1 0 1,0-1-1,2 1 0,10 28 1,-14-44-67,-1 0 1,0-1-1,0 1 1,0-1-1,1 1 1,-1 0-1,0-1 1,1 1-1,-1-1 1,0 1-1,1-1 1,-1 1-1,1-1 1,-1 1-1,1-1 1,-1 1-1,1-1 1,-1 0-1,1 1 1,-1-1-1,1 0 1,-1 1-1,1-1 1,0 0-1,0 0 1,6-12-1609,-3-23-192,-4-14-1424,0-5-4142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7716,'0'0'5522,"34"19"-3969,-11-6-1268,18 9 153,-1 2-1,-1 1 1,-2 3-1,46 40 1,111 141 2377,-127-132-1928,3-3-1,107 87 0,-170-155-832,0 0 0,1 0-1,0-1 1,0 0-1,0 0 1,1-1-1,-1 0 1,1 0-1,0-1 1,0 0-1,0-1 1,1 0 0,11 1-1,-21-15 243,1-75-455,1 14-441,-3 1-1,-19-129 0,7 112-399,4 0-1,4-146 0,5 188-532,-19 47-6103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1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74 3378,'0'0'16703,"0"6"-16575,-2 174 100,2 126 1406,1-291-1536,0 0 0,1 0 0,1 0 0,0 0 0,1 0 0,1-1 0,0 0 0,12 24 0,-15-34-88,0 0 0,0-1 0,1 1 0,-1-1 0,1 0-1,0 0 1,0 0 0,0 0 0,0 0 0,0 0 0,1-1 0,-1 0 0,1 0 0,0 0 0,0 0 0,-1 0 0,1-1 0,0 1-1,1-1 1,-1 0 0,0-1 0,0 1 0,0-1 0,0 1 0,1-1 0,-1-1 0,0 1 0,0 0 0,0-1 0,0 0 0,1 0-1,-1 0 1,0-1 0,-1 1 0,1-1 0,7-4 0,1-1-12,0-1 0,-1-1 0,0 1 0,-1-2 0,1 1 0,-2-2 0,0 1 0,0-1 0,12-20 0,-6 7-223,-1-1 1,-1 0 0,18-53-1,-24 56-1,-1 0 0,-2 0 0,0-1 1,-2 0-1,0 1 0,-3-44 0,0 52 137,0-1 0,-2 0 0,0 1 1,0 0-1,-2 0 0,1 0 0,-2 0 1,0 1-1,0 0 0,-2 0 0,-12-18 1,11 20 113,0 0 1,-1 1 0,-1 0 0,0 0-1,0 1 1,0 1 0,-1 0-1,-20-10 1,26 15 9,0 1-1,0-1 1,0 1-1,-1 1 1,1-1-1,0 1 0,-1 0 1,1 0-1,-1 1 1,1 0-1,-1 0 1,1 1-1,-1 0 1,1 0-1,0 0 1,-1 1-1,1-1 1,0 2-1,0-1 1,0 1-1,-6 3 0,1 1-68,0 1-1,0 0 0,1 0 0,0 1 0,-13 16 0,18-19-1020,1 0 0,-1 0 0,1 0 0,1 1-1,-1 0 1,-3 11 0,2 1-5868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2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4466,'0'0'7390,"0"-3"-5709,0 231 2796,0 182-2322,0-405-2132,0-1 0,1 0-1,0 1 1,-1-1 0,1 0 0,1 1-1,-1-1 1,3 6 0,-3-9-33,-1-1 1,1 1 0,-1 0 0,0 0 0,1-1 0,0 1 0,-1-1 0,1 1-1,-1 0 1,1-1 0,0 1 0,-1-1 0,1 0 0,0 1 0,-1-1-1,1 1 1,0-1 0,0 0 0,-1 0 0,1 1 0,0-1 0,0 0-1,0 0 1,-1 0 0,1 0 0,0 0 0,0 0 0,0 0 0,-1 0-1,1 0 1,0-1 0,0 1 0,0 0 0,-1 0 0,1-1 0,0 1-1,0 0 1,-1-1 0,1 1 0,0-1 0,-1 1 0,1-1 0,0 1-1,-1-1 1,1 1 0,-1-1 0,1 0 0,-1 1 0,1-1 0,-1 0-1,0 0 1,1 0 0,4-6-165,0-1 0,0 1 0,-1 0 0,0-1 0,-1 0 0,0 0 0,0 0 0,2-10-1,12-73-3100,-8 16-1535,-8-3-2946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0 218 8308,'2'-1'163,"1"0"0,-1 0 0,1 0 1,-1 1-1,0-1 0,1 0 0,0 1 0,-1 0 1,1-1-1,-1 1 0,1 0 0,-1 0 0,1 1 1,-1-1-1,1 0 0,-1 1 0,1 0 0,-1-1 1,1 1-1,-1 0 0,1 0 0,-1 1 0,3 1 0,2 3 161,-1 0 0,0 1-1,0 0 1,0 0 0,8 15-1,3 3 142,24 34 464,191 250 2651,-201-273-3168,1-2 1,2-1-1,2-2 0,0-1 1,2-2-1,47 25 0,-79-49-383,0 0 0,0-1 1,0 0-1,1 0 0,0 0 0,-1-1 0,1 0 0,0-1 1,0 1-1,0-1 0,0-1 0,0 1 0,8-2 0,-14 1-22,1-1-1,-1 1 1,1-1-1,-1 0 1,1 0-1,-1 0 0,0 0 1,0 0-1,1 0 1,-1 0-1,0 0 1,0 0-1,0-1 1,0 1-1,0 0 0,-1-1 1,1 1-1,0-1 1,0 1-1,-1-1 1,1 1-1,-1-1 1,0 1-1,1-3 0,6-49 3,-6 38-27,7-326-1008,-9 214 942,-17-97-994,4 90 486,14 130 234,-1-10 870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22 5475,'0'0'7008,"0"-5"-5839,0-12 2139,0 43-2326,-2 233 274,4 285 790,-1-538-2043,1 30 34,-2-35-38,0 0 0,0 0 0,0 0 0,1 0 0,-1 0 1,0-1-1,0 1 0,1 0 0,-1 0 0,0 0 0,1 0 0,-1-1 0,0 1 1,1 0-1,-1 0 0,1-1 0,0 1 0,-1 0 0,1-1 0,0 1 1,-1-1-1,1 1 0,0-1 0,0 1 0,-1-1 0,1 1 0,0-1 0,0 0 1,1 1-1,-2-11-829,0-56-2921,0 23-824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2577,'0'0'8252,"0"-5"-7318,0-30 5218,0 47-6107,0 668 2732,-1-647-2689,2 44 142,-1-71-206,0-1-1,1 0 1,0 0 0,0 0 0,1 0 0,-1 0-1,1 0 1,0-1 0,0 1 0,1-1 0,3 6-1,-5-9-25,-1-1-1,0 1 0,1-1 0,-1 1 0,0-1 1,1 0-1,-1 1 0,1-1 0,-1 0 0,0 0 1,1 1-1,-1-1 0,1 0 0,-1 0 0,1 1 0,-1-1 1,1 0-1,-1 0 0,1 0 0,-1 0 0,1 0 1,0 0-1,-1 0 0,1 0 0,-1 0 0,1 0 1,-1 0-1,1 0 0,-1 0 0,1-1 0,-1 1 1,1 0-1,-1 0 0,1-1 0,-1 1 0,1 0 0,-1 0 1,0-1-1,1 1 0,-1 0 0,0-1 0,1 1 1,0-1-1,11-21-284,-4 0 9,-2-1 1,-1 0 0,-1-1 0,1-43 0,-6-104-3560,0 120 1870,-3 10-460,-1 0 0,-2 0 1,-12-40-1,-6-25 796,17 53 4253,5-2 6179,7 58-8571,0 0 0,0 0 1,-1 1-1,1-1 0,-1 1 0,0 0 0,0 0 1,-1 0-1,1 0 0,3 8 0,6 10 298,42 55 714,2-1-1,84 85 1,-113-134-1102,1-1-1,0-1 1,2-1 0,1-2 0,1-1 0,1-1 0,1-2 0,53 21 0,-73-34-77,1-1 1,0 0-1,-1-1 1,1-1 0,29 2-1,-42-5-48,0 1-1,0-1 1,1 1-1,-1-1 1,0 0-1,0 0 1,0 0-1,0 0 1,0 0-1,-1 0 1,1 0-1,0-1 1,0 1-1,-1-1 1,1 1-1,-1-1 1,1 0-1,-1 1 1,0-1-1,0 0 1,0 0-1,0 0 1,0 0-1,0 0 1,0 0-1,-1 0 1,1-1 0,0-2-1,2-10-43,0-1 0,2-29 0,-4 37 13,2-38-246,-1-1 1,-3 1-1,-1-1 1,-3 1-1,-1 0 1,-22-78-1,-16-46 945,13 46-3174,31 123 2331,0 1 0,0 0 1,0-1-1,-1 1 1,1 0-1,0-1 1,0 1-1,0 0 0,0-1 1,0 1-1,0 0 1,-1-1-1,1 1 0,0 0 1,0-1-1,0 1 1,-1 0-1,1 0 0,0-1 1,-1 1-1,1 0 1,0 0-1,0 0 0,-1 0 1,1-1-1,0 1 1,-1 0-1,1 0 0,0 0 1,-1 0-1,1 0 1,0 0-1,-1 0 0,1 0 1,0 0-1,-1 0 1,1 0-1,-1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4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5699,'0'0'12056,"1"14"-10714,36 132 69,86 294 699,-112-409-1881,22 45-1,-28-67-210,1 1 0,0-1 1,0 0-1,0 0 1,1-1-1,1 0 0,-1 0 1,13 9-1,-18-16-18,0 1 1,0 0-1,0-1 0,0 0 0,1 0 1,-1 1-1,1-1 0,-1-1 1,0 1-1,1 0 0,0-1 0,-1 1 1,1-1-1,-1 0 0,1 1 1,0-1-1,-1-1 0,1 1 0,-1 0 1,1-1-1,4 0 0,-3-1-6,-1 0 0,1-1 1,0 1-1,-1 0 0,0-1 0,1 0 0,-1 0 0,0 0 0,0 0 0,-1 0 1,1-1-1,2-4 0,6-12-84,-1 0 0,-1-1-1,-1 0 1,5-22 0,-9 30-8,29-116-437,-5-2-1,17-222 1,-43 338 679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6.3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15 6339,'0'0'9225,"0"16"-7808,-6 134-414,2-87 355,7 119 0,-3-176-1307,1 0 0,0-1 1,1 1-1,-1 0 0,1 0 0,0-1 0,0 1 0,1-1 1,0 0-1,0 0 0,0 0 0,0 0 0,1 0 0,6 6 1,-6-8-49,-1 0 1,1-1 0,0 1 0,-1-1 0,1 0 0,1 0 0,-1 0 0,0-1 0,0 1 0,1-1 0,-1 0 0,0 0-1,1-1 1,-1 1 0,1-1 0,-1 0 0,1 0 0,-1-1 0,7 0 0,-6-1-28,1 0-1,-1-1 1,0 1 0,0-1 0,1 0 0,-2 0 0,1-1-1,0 1 1,-1-1 0,1 0 0,-1 0 0,0-1-1,-1 1 1,1-1 0,-1 0 0,0 0 0,0 0 0,0 0-1,-1-1 1,3-8 0,2-3-297,-1 0-1,-1-1 1,-1 0 0,0 0-1,2-26 1,-5 25 19,1-4 205,-1-1 0,-1 1 0,-5-37 0,4 53 148,-1 0-1,0 1 1,0-1 0,0 0-1,-1 1 1,0 0 0,0 0-1,0 0 1,-1 0-1,0 0 1,0 1 0,-1-1-1,1 1 1,-1 0 0,0 1-1,-9-7 1,3 3-121,-1 1 0,0 0 0,0 1 0,0 0 0,-1 1 0,0 1 0,-24-6 0,-20 5-7168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5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3682,'0'0'9652,"-7"16"-7952,-5 74-184,4 0 0,5 137 0,4-141-726,-2-64-614,2-1 0,1 0 0,0 0 0,2 0 0,0 0 0,8 22 0,-10-37-161,0 0 0,1 0-1,0 0 1,0-1 0,0 1 0,1-1 0,0 1 0,0-1 0,0-1 0,0 1-1,1 0 1,0-1 0,0 0 0,0 0 0,0-1 0,1 1 0,-1-1-1,1 0 1,0-1 0,0 1 0,0-1 0,0 0 0,1-1 0,8 2-1,-7-2-67,1 0-1,-1-1 0,1 0 1,-1 0-1,1-1 0,-1 0 0,1 0 1,-1-1-1,0 0 0,0-1 1,0 1-1,0-2 0,0 1 0,-1-1 1,1 0-1,10-9 0,-10 7-368,0-2-1,-1 1 0,0-1 1,0 0-1,-1 0 1,0-1-1,0 0 0,5-13 1,7-26-3420,-10 1-1923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9476,'0'0'4354,"189"3"-2785,-108 0-1009,-1-3-416,-9 0-96,-13 0-48,-17 0-512,-15 0 0,-13 0-224,-13-3-417,0-8-400,-3-7-304,-26 1-2224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6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4434,'0'0'10757,"203"-14"-9492,-126 11-449,0 3-816,-9 0-432,-17 0-2017,-12 3-4066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4338,'0'0'5106,"0"0"-4953,0 0-1,1 0 0,-1 0 0,1 0 1,-1 0-1,0 0 0,1 0 1,-1 0-1,1 0 0,-1 0 0,1 0 1,-1 0-1,0 0 0,1 0 1,-1 0-1,1 0 0,-1 0 0,0 0 1,1 0-1,-1 1 0,0-1 1,1 0-1,-1 0 0,0 0 0,1 1 1,-1-1-1,0 0 0,1 1 1,-1-1-1,0 0 0,0 0 0,1 1 1,-1-1-1,0 1 0,0-1 1,1 1-1,1 39 282,11 61 1,1 6-29,-10 37 543,-4-79-368,12 91-1,0-119-347,-12-36-268,1-23-1240,3-28-648,4-100-7645,-8 126 7882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0 116 3330,'0'0'6021,"10"-14"-5383,36-46-318,-41 56-281,0-1 1,0 1-1,1 1 0,0-1 1,-1 1-1,1 0 1,0 0-1,1 0 1,-1 1-1,0 0 0,1 0 1,-1 1-1,1 0 1,-1 0-1,1 1 1,0-1-1,-1 1 1,1 1-1,10 1 0,7-1 13,-16-1 74,1 2 1,-1-1-1,0 1 0,0 0 0,0 1 1,0 0-1,0 1 0,-1-1 0,1 1 1,-1 1-1,0-1 0,0 1 0,0 0 1,7 8-1,5 6 731,-1 0 0,0 1 0,18 28 1,-30-40-724,-1 0 1,0 0-1,-1 1 1,0-1 0,0 1-1,-1 0 1,0 0-1,-1 1 1,1-1 0,-2 0-1,1 1 1,-2-1-1,1 1 1,-1-1 0,-1 1-1,1 0 1,-2-1-1,-2 14 1,0-11-77,-1 1-1,0-1 1,0 0 0,-1 0 0,-1-1-1,0 0 1,0 0 0,-1 0 0,-1-1-1,0 0 1,0-1 0,-16 13 0,7-8-47,-1 0 0,-1-1 1,0-2-1,-32 15 0,41-21-170,1-1 1,-1-1-1,0 0 0,0 0 0,0-1 1,-1-1-1,1 0 0,0 0 0,-1-1 0,1 0 1,-14-3-1,23 2 47,0 0 0,0-1 0,0 1 0,0-1 0,0 1 0,0-1 0,0 0 0,1 0 0,-1 1 0,1-1 0,-1 0 0,1-1 0,0 1 0,0 0 0,0 0 0,0 0 0,0-1 0,0 1 0,1 0 0,-1-1 0,1 1 0,-1-1 0,1 1 0,0-1 0,0 1 0,0 0 0,0-1 0,1 1 0,-1-1 0,1 1 0,-1-1 0,1 1 0,0 0 0,0 0 0,0-1 0,0 1 0,1 0 0,-1 0 0,0 0 0,1 0 0,3-3 0,0 2 134,1 1 0,0 0 0,0 0-1,0 0 1,0 1 0,0-1-1,0 2 1,0-1 0,0 1 0,0 0-1,1 0 1,-1 0 0,0 1-1,0 0 1,0 0 0,8 3 0,1 1 145,-1 0 0,0 0 0,0 2 0,-1-1 0,23 16 0,88 78 1518,21 14 525,-142-112-2201,0 0 0,0 1 0,0-1 0,1-1 0,-1 1 0,1-1 0,-1 1 0,1-1-1,0 0 1,6 1 0,-9-2-89,1-1 0,-1 1 0,0 0 0,0-1 0,0 1 0,0-1 0,0 0 0,0 1 0,0-1 0,0 0 0,0 0 0,0 0 0,0 0 0,0 1 0,-1-1 0,1 0 0,0 0 0,-1-1 0,1 1 0,0 0 0,-1 0 0,0 0 0,1 0 0,-1 0 0,0-1 0,1 1 0,-1 0-1,0 0 1,0 0 0,0-1 0,0 1 0,0 0 0,-1-2 0,5-37-3567,-1-3-4671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8324,'0'0'7675,"14"7"-6688,-6 18-728,0 1-1,-1 0 0,-2 0 0,-1 1 0,-1-1 0,0 31 0,-1-14-112,9 435 1125,-11-382-2856,0-101 1236,0-9-1238,-1-1 0,0 1 0,-3-17 0,-13-22-5651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12838,'0'0'5666,"177"11"-4785,-97-11-609,4 0-272,-4 0-176,1 0-913,-10-5-575,-17 2-1426,-9 0-1568,-13 3-2177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58 4610,'0'0'3474,"-7"-9"-2178,-20-30 249,20 30 3102,8 53-3779,9 47 0,1 5-56,-3 169 734,-2-51-1238,-6-201-325,0-7-6,0 0 0,0 0 0,0 0 0,1 0 0,0 0 0,0 0 0,0-1 0,1 1-1,0 0 1,0 0 0,0-1 0,4 7 0,-6-12-13,1 0 0,-1 0 0,0 0 0,1 1 0,-1-1 0,0 0 0,1 0 0,-1 0 0,0 0 0,1 0 0,-1 0 0,0 0 0,1 0 0,-1 0 0,0 0 0,1 0 0,-1 0 0,0 0 0,1 0 0,-1 0 0,0 0 0,1 0 0,-1 0 0,0 0 0,1 0 0,-1 0 0,0-1 0,1 1 0,-1 0 0,0 0-1,0 0 1,1-1 0,-1 1 0,0 0 0,0 0 0,1-1 0,-1 1 0,0 0 0,0 0 0,0-1 0,0 1 0,1 0 0,-1-1 0,0 1 0,0 0 0,0-1 0,0 1 0,0 0 0,0-1 0,0 1 0,0 0 0,0-1 0,0 1 0,0 0 0,0-1 0,6-38-2739,-2-17-1829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7283,'0'0'6638,"2"21"-5549,31 355 2958,-28-233-3287,-4-67-521,3 1 1,15 78-1,-19-155-241,0 0 0,0 0 0,0 1 0,0-1 0,0 0 0,0 1 0,0-1 0,0 0 0,0 0 0,0 1 0,0-1 0,0 0 0,0 1 0,0-1 0,0 0 0,0 1 0,0-1 0,0 0 0,1 0 0,-1 1 0,0-1 0,0 0 0,0 0 0,0 1 0,1-1 0,-1 0 0,0 0 0,0 0 0,0 1 0,1-1-1,-1 0 1,0 0 0,1 0 0,-1 0 0,0 0 0,0 1 0,1-1 0,-1 0 0,0 0 0,1 0 0,5-13-144,2-22-87,2-39-2699,-4 0-1,-2-1 0,-11-115 0,3 157 2219,-3 0-1,-10-35 1,9 42 1598,1 0 1,1-1-1,2 0 0,-2-32 1,16 57 2234,-1 3-2859,0 0 1,0 1 0,0 0-1,0 0 1,-1 1 0,1 0-1,0 0 1,-1 1 0,0 0-1,12 9 1,14 10 146,33 31-1,-32-25 6,84 67 672,-21-14-32,188 120 0,-272-194-965,-9-4-23,0-1 1,0 0 0,0 0 0,1 0-1,-1-1 1,0 0 0,1 0 0,0 0-1,6 0 1,-13-11 356,-4-23-427,-1 1 0,-12-34-1,-1-1-75,2-2-149,4-2-1,2 1 1,-2-109-1,12 150 203,0 21-6,0 0 1,0 1-1,1-1 0,0 0 1,1 0-1,0 1 0,0-1 1,0 1-1,1-1 0,2-8 1,6 8-649,-3 7-3450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9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6 6403,'0'0'9924,"-17"-6"-5759,7 8-4147,-1 1 0,1-1 1,-1 2-1,1-1 0,0 2 0,0-1 0,1 1 1,-1 1-1,1 0 0,0 0 0,1 0 0,-1 1 0,1 1 1,1-1-1,-1 1 0,-6 11 0,5-8 20,2 1-1,-1 0 0,1 1 1,1 0-1,0 0 0,1 0 1,1 1-1,0-1 1,0 1-1,1 0 0,-1 27 1,3-17 31,-1 24 102,2 0 0,7 57-1,-5-90-154,1-1 0,0 0 0,1 0 0,1 0 0,0 0 0,0-1 0,2 1 0,0-1 0,0-1 0,1 0 0,15 19 0,-17-25-14,0-1-1,0 0 0,1 0 0,-1 0 0,1-1 1,0 0-1,0-1 0,1 1 0,-1-1 1,1 0-1,0-1 0,-1 0 0,1 0 0,13 0 1,-15-1-18,0-1 1,0 1 0,0-1-1,0-1 1,0 1 0,0-1-1,0 0 1,-1 0 0,1-1-1,0 0 1,-1 0 0,1 0 0,-1-1-1,1 0 1,-1 0 0,0 0-1,0-1 1,0 1 0,6-8-1,-1 0-204,-1-1 0,-1 0 0,0-1 0,0 1 0,-1-2 0,-1 1 0,0-1 0,-1 1 0,5-25 0,-4 4-46,-2 0-1,-1 0 1,-2-36 0,-1 59 184,-2-7 780,-10 14-5361,3 4-44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7.0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1 6563,'-2'4'12658,"1"2"-12929,3 17 506,0-1 0,8 32 0,1 11 437,-2 26 97,-7-51-493,2 0 0,2 0 0,12 43-1,-8-64-212,0-18-60,-8-3-11,-1 1 0,1-1 0,-1 0-1,1 0 1,-1 0 0,0 0 0,0 0 0,0 0 0,0-1 0,-1 1 0,1 0 0,0 0 0,-1-3-1,13-97-781,-10 66-9,2-1 0,10-39 0,-12 66 610,0 0 0,0 0 1,1 1-1,1-1 1,-1 1-1,2 0 0,-1 0 1,1 1-1,0-1 0,1 1 1,0 1-1,9-8 1,-10 10 223,-1 1 1,2 1 0,-1-1 0,0 1 0,1 0 0,0 1 0,-1 0-1,1 0 1,0 0 0,10-1 0,75-1 1064,-79 4-919,-10 0-136,0 1 0,0-1-1,-1 1 1,1 0 0,0 0 0,0 0 0,0 0-1,-1 0 1,1 0 0,0 1 0,-1 0 0,1-1-1,-1 1 1,0 0 0,0 0 0,0 0 0,0 1-1,0-1 1,0 0 0,0 1 0,-1-1 0,1 1-1,-1 0 1,1-1 0,-1 1 0,0 0 0,0 0-1,0 4 1,4 11 180,-1 1 0,-1-1 0,1 27 0,-3-29-68,9 165 1067,-10-180-1252,0 0 0,0 0 0,0-1 1,0 1-1,0 0 0,0 0 0,0 0 0,0 0 0,0-1 0,1 1 0,-1 0 0,0 0 0,1 0 0,-1-1 0,0 1 0,1 0 0,-1-1 0,1 1 0,-1 0 0,1-1 1,-1 1-1,2 0 0,6-13-1850,4-30-2869,-3 4-1749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19:5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13718,'0'0'4624,"32"5"-4515,102 15-93,-115-18-104,0 1 0,0-2 0,25-2-1,-12 0-935,-31 2 1003,0-1-1,0 0 1,0 0-1,0 1 0,0-1 1,0 0-1,0 1 0,-1-1 1,1 1-1,0-1 0,0 1 1,0 0-1,0-1 0,-1 1 1,1 0-1,0-1 0,-1 1 1,1 0-1,0 0 0,-1 0 1,1 0-1,-1 0 0,0 0 1,1 0-1,0 1 1,7 29 73,-7-26-46,8 65 660,-3 0-1,-6 139 1,-2-91-416,2-25-715,0-91-343,0-22-9373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03.5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1 110 8052,'8'1'8849,"32"1"-7915,23-2-894,127-1 475,244 31 0,-304-4-306,-80-14-67,81 8 0,970 32 5,-778-46-44,206-4 114,-393-9-212,554-38-61,-335 28 111,21-2-99,-99-8 13,268-36 147,-286 26-140,296-4-1,265 38-314,-425 5 541,-31-4-302,390 5-811,-538 11 876,76 0 182,184-2-529,0-1-101,-450-11 447,113 0-1928,159 20 0,-157-7 418,210-9 1,-191-6 1093,-124 2 410,55-1-694,0 4-1,135 21 0,-151-14 1478,2-3 0,144-5 0,-149-5-485,1 4 0,0 2 0,94 18 0,-90-6 133,2-3-1,156 4 1,-124-16-598,63 1 225,186-22 1,206-38 1298,-323 51 1658,-139 8 1711,-94 0-2240,-27 1-6972,-19 1-549,-11-2-4178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24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1 318 5314,'0'0'10138,"1"-17"-9247,2 9-893,1 0 0,0 0 0,0 1-1,1 0 1,0 0 0,0 0 0,1 1-1,0-1 1,0 1 0,12-9 0,-15 12-11,-2 3 15,-1-1 0,1 1 0,-1 0 0,1-1 0,0 1 0,-1-1 0,1 1 0,-1 0 0,1 0 0,0-1 0,-1 1 0,1 0 0,0 0 0,-1 0 0,1 0 0,0-1 0,0 1 0,-1 0 0,1 0 0,0 1 0,-1-1 0,1 0 0,0 0 0,-1 0 0,1 0 0,0 1 0,-1-1 0,1 0 0,0 0 0,-1 1 0,1-1 0,-1 1 0,2 0 0,14 20 138,6 27-13,-2 1-1,-2 1 0,-3 1 1,15 81-1,-14-57-5,-2-11-93,-8-31 38,1 0-1,1 0 0,2-1 0,23 49 0,-32-79-47,0 0 0,0 0 0,1 0 0,-1 0 0,1-1 0,-1 1 0,1 0 0,-1-1 0,1 1 0,0-1-1,0 0 1,-1 1 0,1-1 0,0 0 0,0 0 0,1 0 0,-1-1 0,0 1 0,0 0 0,0-1 0,0 1 0,1-1-1,-1 0 1,0 0 0,0 0 0,1 0 0,-1 0 0,0 0 0,0-1 0,4 0 0,-1-1-1,1 0 0,-1 0 0,1 0 0,-1-1-1,0 0 1,0 0 0,0 0 0,-1-1 0,1 0 0,6-6 0,20-27-40,-1-1 1,-2-2-1,-2 0 0,-2-2 1,22-51-1,-8 4-162,41-149-1,-71 211 210,-2-1 0,-1 0 0,-1 0 0,-1 0 0,-1 0 0,-3-35 0,0 61-39,1-1-1,-1 1 0,0-1 0,0 1 1,-1-1-1,1 1 0,0 0 0,-1 0 1,1-1-1,-1 1 0,0 0 1,0 0-1,1 1 0,-1-1 0,-1 0 1,1 1-1,0-1 0,0 1 1,0 0-1,-1-1 0,1 1 0,-1 0 1,1 1-1,-1-1 0,1 0 1,-4 0-1,-7-2-235,1 1 0,-1 0 1,-24 0-1,36 2 256,0 0-1,0 0 1,0 1 0,0-1-1,0 0 1,0 0 0,0 0-1,0 1 1,0-1 0,1 0 0,-1 1-1,0-1 1,0 1 0,0-1-1,0 1 1,1 0 0,-1-1-1,0 1 1,1 0 0,-1-1-1,0 1 1,1 0 0,-1 0-1,1 0 1,-1-1 0,0 2 0,-3 31 133,5-26-105,0 0 0,0 0 0,0 0 1,1 0-1,0 0 0,1 0 1,5 11-1,-1-9 36,-1-1 1,1 0 0,0 0-1,0-1 1,1 0 0,0 0-1,1-1 1,-1 0-1,1 0 1,11 5 0,15 4-70,55 19 0,11 4-4365,-70-21-2185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2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37 7523,'0'0'5502,"-1"26"-4705,-2 84 321,3-107-1100,1-1-1,-1 1 0,0 0 1,1 0-1,0 0 0,0 0 1,0 0-1,0-1 0,0 1 1,0 0-1,1-1 0,-1 1 1,1-1-1,-1 0 0,1 1 1,0-1-1,0 0 0,0 0 1,1 0-1,-1 0 0,0-1 1,1 1-1,-1 0 0,1-1 1,-1 0-1,1 0 0,0 0 1,0 0-1,-1 0 0,1 0 1,0-1-1,0 1 0,0-1 1,0 0-1,0 0 0,0 0 1,0 0-1,-1 0 0,1-1 1,0 1-1,0-1 1,0 0-1,0 0 0,-1 0 1,1 0-1,0 0 0,2-2 1,1-2-20,-1 1 0,1 0 0,-1-1 0,1 0 1,-2 0-1,1-1 0,0 0 0,-1 1 1,0-1-1,-1-1 0,1 1 0,-1 0 0,4-14 1,-2 6-168,0-1 0,-2 1 0,0-1 0,0 0 1,0-27-1,-3 41 185,0 0-1,-1 0 1,1-1 0,0 1 0,-1 0 0,1 0-1,-1 0 1,0 0 0,1 0 0,-1 0 0,0 0-1,0 0 1,1 0 0,-1 0 0,0 0 0,0 0-1,0 1 1,0-1 0,0 0 0,0 1 0,0-1-1,-1 1 1,1-1 0,0 1 0,0-1 0,0 1-1,0 0 1,-1 0 0,1-1 0,0 1 0,0 0-1,-3 0 1,-54 1 1294,38 0-1087,6-1-51,8-1-263,1 1 0,-1 0-1,1 0 1,0 0 0,-1 1-1,1-1 1,-1 1 0,1 1-1,0-1 1,-1 1-1,1 0 1,0 0 0,0 0-1,-5 4 1,-4 5-3065,2-8-3692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25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7395,'0'0'7607,"7"0"-7175,277 2 1967,390-8-1207,-419-23-1124,-188 19-32,-53 9-884,-20 2 173,-36 7-817,1 10-1387,-1 2-2592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2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0 328 3426,'0'0'6869,"0"-12"-6132,0-38 466,0 37 2220,0 34-2847,2 7-519,0 1-1,2-1 1,1 0-1,2-1 1,0 1-1,13 28 1,9 13 444,41 72 0,-58-118-346,2-1-1,0 0 1,1-1 0,2 0-1,0-2 1,27 25-1,-38-38-131,0-1 1,0 0-1,1 0 0,0 0 0,0-1 0,0 0 0,0-1 0,1 0 0,0 0 0,-1 0 0,1-1 0,0 0 0,0 0 1,0-1-1,0 0 0,1-1 0,-1 0 0,0 0 0,0-1 0,0 0 0,0 0 0,0-1 0,0 0 0,14-5 0,-15 3-11,0 0-1,0-1 0,0 1 0,-1-2 0,0 1 0,0-1 1,0 0-1,-1 0 0,0 0 0,0-1 0,8-13 0,3-10-43,19-47-1,-29 62 7,10-27-232,-2 0 0,-2-1 1,-2 0-1,9-80 0,-8-180-366,-11 297 651,0-1-1,-1 0 1,0 1-1,0-1 0,0 1 1,-1-1-1,0 1 1,0 0-1,-1-1 0,1 1 1,-5-6-1,5 9-23,0 0 0,0 0-1,-1 1 1,0-1 0,1 0-1,-1 1 1,0 0 0,0 0-1,0-1 1,0 2 0,0-1 0,-1 0-1,1 1 1,-1-1 0,1 1-1,-1 0 1,1 0 0,-1 1-1,1-1 1,-1 1 0,-7-1-1,6 1-41,0 0-1,-1 0 0,1 0 0,-1 1 0,1 0 0,-1 0 0,-7 3 1,11-3 43,0 0 0,0 1 0,0-1 0,0 1 1,0 0-1,1-1 0,-1 1 0,0 0 0,1 0 1,0 0-1,-1 0 0,1 0 0,0 1 0,0-1 1,1 0-1,-1 0 0,0 1 0,1-1 0,-1 4 1,-3 7 26,1-1 0,1 2 0,0-1 0,1 0 0,1 0 0,0 1 0,0-1-1,1 0 1,1 0 0,0 0 0,1 0 0,1 0 0,0 0 0,0-1 0,1 1 0,1-1 0,0-1 0,1 1 0,0-1 0,1 0 0,0-1 0,13 14 0,2-4-306,1-1-1,1-1 1,1-1 0,1-1 0,0-2-1,1-1 1,45 16 0,-49-19-775,23 10-2528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26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8 6211,'0'0'7289,"-6"-2"-6236,6 1-1029,-1 1 0,0-1 0,1 1 0,-1-1 0,0 1-1,1 0 1,-1-1 0,0 1 0,0 0 0,1-1 0,-1 1-1,0 0 1,0 0 0,0 0 0,1 0 0,-1 0 0,0 0 0,0 0-1,0 0 1,0 0 0,1 0 0,-1 0 0,0 0 0,0 1-1,0-1 1,1 0 0,-1 1 0,0-1 0,1 0 0,-1 1 0,0-1-1,0 2 1,-3 38 1079,4-35-1042,0 433 755,0-436-1291,-1-19-4988,2 6 4518,-1-25-2529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27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11301,'0'0'3378,"20"-66"-8533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28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8756,'0'0'5867,"0"-1"-5799,0 1 0,0 0 0,0-1 0,0 1 0,0 0 0,0-1 0,0 1 0,0 0 0,0-1 0,1 1 0,-1 0 0,0-1 0,0 1 0,0 0 0,0-1 0,0 1 0,1 0 0,-1 0 0,0-1 0,0 1 0,1 0 0,-1 0 0,0-1 0,0 1 0,1 0 1,-1 0-1,0 0 0,1 0 0,-1-1 0,0 1 0,0 0 0,1 0 0,-1 0 0,0 0 0,1 0 0,14 0 342,85 0 807,117 14 0,-209-13-1907,14 2 2183,-18-1-3583,-30-2-11161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28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 6995,'0'0'5443,"-17"6"-1308,416-15-2521,-399 24-3943,-2 15-1041,-6 9-2795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7860,'0'0'7907,"7"3"-7218,15-3-481,4 0 32,6-3-224,0-6-32,-3 3-368,3-2-1633,-9-4 896,-4 4-2897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7.7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155 109 3730,'0'0'10412,"3"-61"-6909,-3 60-3497,0-1-1,0 0 1,0 0 0,0 1-1,0-1 1,0 0-1,0 1 1,-1-1-1,1 0 1,-1 0-1,1 1 1,-1-1-1,0 1 1,0-1-1,0 1 1,0-1 0,0 1-1,0-1 1,0 1-1,0 0 1,0 0-1,0-1 1,-1 1-1,1 0 1,-1 0-1,1 0 1,-3-1 0,-2 0-16,0 1 1,1 0 0,-1 0 0,0 1 0,1 0 0,-12 0 0,1 1 230,14-1-200,-1 1 0,1 0 1,0 0-1,0 0 0,0 0 1,0 1-1,0-1 0,0 0 1,1 1-1,-1 0 0,0-1 0,1 1 1,-1 0-1,1 0 0,0 0 1,-1 0-1,1 0 0,0 0 1,0 0-1,0 0 0,1 0 1,-1 0-1,0 3 0,-16 56 415,10-13 298,2 0 0,3 85 0,2-87-386,0-37-287,1 0 0,0 0 0,0 0 0,1-1 0,0 1 0,0-1 0,1 1-1,0-1 1,0 0 0,1 0 0,6 9 0,-9-14-47,1-1-1,1 1 1,-1-1-1,0 1 1,0-1-1,1 0 1,0 0-1,-1 0 1,1 0-1,0 0 1,0-1-1,0 1 1,0-1-1,0 0 1,0 1-1,0-2 1,1 1-1,-1 0 1,0-1-1,0 1 1,1-1-1,-1 0 1,0 0-1,1 0 1,-1-1-1,0 1 1,1-1-1,-1 0 1,0 0-1,0 0 1,0 0-1,0 0 1,5-4-1,-1 1-72,0-1 1,0 0-1,-1 0 1,1 0-1,-1-1 1,0 0-1,-1-1 0,1 1 1,-2-1-1,1 0 1,5-10-1,4-9-497,20-55 1,-24 44 45,-1-1 0,-2 1 0,-2-2 0,-1 1 1,-2 0-1,-3-44 0,1 67 560,-2 37 627,0 0 0,-2-1 0,-7 28-1,-7 37-230,12-33-214,2 2 1,2-1-1,7 62 0,-5-115-311,0 0 1,1 0-1,-1 0 0,0 1 1,1-1-1,-1 0 1,1 0-1,-1 0 0,1 0 1,-1 0-1,1 0 0,0 0 1,-1 0-1,1 0 1,0 0-1,0 0 0,0 0 1,0-1-1,0 1 1,0 0-1,0 0 0,0-1 1,0 1-1,0-1 0,0 1 1,0-1-1,0 0 1,0 1-1,1-1 0,-1 0 1,0 0-1,0 0 1,0 0-1,1 0 0,-1 0 1,0 0-1,0 0 1,1 0-1,-1 0 0,0-1 1,0 1-1,0 0 0,0-1 1,0 1-1,0-1 1,0 0-1,0 1 0,0-1 1,0 0-1,0 0 1,0 1-1,0-1 0,0 0 1,0 0-1,-1 0 0,1 0 1,0 0-1,-1 0 1,2-2-1,14-36-2738,0-9-2463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2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3954,'0'0'8220,"1"0"-8136,0 0 0,0 1 1,0-1-1,0 0 1,0 1-1,0-1 0,0 1 1,0 0-1,0-1 0,-1 1 1,1 0-1,0 0 1,0-1-1,-1 1 0,1 0 1,0 0-1,-1 0 1,1 2-1,20 44 361,-2 2 1,-2 1-1,12 60 1,23 68 624,-50-175-1092,-3-5 5,-2-14-55,-7-25-620,5 15 212,1 0 0,2 0 0,0 0 0,4-44 0,-1 13 364,0 47 100,1 0 0,0-1 0,0 1 1,1 0-1,1 1 0,-1-1 0,2 1 0,-1-1 0,1 1 0,0 0 1,1 1-1,0 0 0,1 0 0,0 0 0,0 0 0,0 1 0,1 0 0,15-9 1,-19 14 45,0 0 0,0 0 0,0 0 1,1 1-1,-1 0 0,0 0 0,1 0 1,-1 1-1,1-1 0,-1 1 1,1 0-1,-1 0 0,1 1 0,-1-1 1,0 1-1,1 0 0,-1 0 0,0 1 1,1-1-1,-1 1 0,0 0 0,0 0 1,0 0-1,0 0 0,-1 1 0,1 0 1,-1 0-1,1 0 0,-1 0 0,0 0 1,0 1-1,-1-1 0,1 1 1,2 5-1,5 6 178,-1 1 1,-1 0-1,0 1 0,-1 0 1,-1 0-1,0 0 1,3 26-1,-3-2 314,-2-1 0,-2 50 0,-2-90-586,0 0-1,0 1 0,0-1 0,0 0 1,0 0-1,0 1 0,0-1 0,0 0 1,0 0-1,0 1 0,0-1 0,0 0 1,0 0-1,0 1 0,0-1 0,0 0 1,1 0-1,-1 0 0,0 1 0,0-1 1,0 0-1,0 0 0,1 0 0,-1 1 1,0-1-1,0 0 0,0 0 0,1 0 1,-1 0-1,0 0 0,0 1 0,1-1 1,-1 0-1,0 0 0,0 0 0,1 0 1,-1 0-1,0 0 0,0 0 0,1 0 1,-1 0-1,0 0 0,0 0 0,1 0 1,-1 0-1,0 0 0,0 0 0,1 0 1,-1-1-1,0 1 0,1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37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68 193 2753,'0'0'3986,"-9"-6"-64,9-56-1284,3 58-847,0 16-884,12 170-994,-2-37 451,-9 17-121,9 123 1118,-6-253-941,-3-22-298,-2-24-539,-5-18-260,-1 1 0,-1 1 0,-2-1 0,0 1 0,-3 0 0,-14-33 0,11 33 305,2 0 0,1 0-1,2-1 1,1 0 0,1-1-1,-1-39 1,7 45 581,-1-16 299,9-68 1,-6 95-538,2 1 0,-1-1-1,2 0 1,0 1 0,0 0 0,2 0 0,0 1-1,9-15 1,-10 19 133,0 1-1,1 0 0,0 1 0,0 0 1,1 0-1,-1 0 0,1 1 0,1 0 1,-1 0-1,1 1 0,0 1 0,1-1 1,-1 1-1,1 1 0,9-3 0,5 1 132,0 1 0,-1 1-1,1 1 1,0 2 0,33 2-1,-51-1-176,-1 1-1,0-1 0,0 1 1,0 1-1,0-1 0,-1 1 1,1-1-1,0 1 0,-1 1 1,0-1-1,0 1 0,0-1 0,0 1 1,-1 0-1,1 0 0,-1 1 1,0-1-1,3 7 0,6 8 238,-1 2-1,16 42 0,-20-39-119,-1 1 1,-2-1-1,0 1 1,-2 0-1,-1 1 0,-1-1 1,-5 48-1,3-62-177,1 0-1,-1-1 1,-1 1-1,0-1 0,0 0 1,-1 0-1,0 0 1,-1 0-1,0-1 0,-1 1 1,0-2-1,0 1 1,-1 0-1,0-1 1,0-1-1,-1 1 0,0-1 1,0 0-1,-1-1 1,0 0-1,0 0 0,-1-1 1,1 0-1,-1-1 1,0 0-1,0 0 1,-1-1-1,1-1 0,-1 0 1,-19 2-1,10-3-40,3 0 25,1 0 1,-1-1-1,-24-4 1,38 4-19,-1-1 1,1 1-1,0-1 1,-1 0-1,1 0 1,0-1 0,0 1-1,0-1 1,0 1-1,0-1 1,0 0-1,0 0 1,0 0 0,1-1-1,-1 1 1,1 0-1,0-1 1,0 0 0,0 1-1,0-1 1,0 0-1,-2-6 1,4 9 33,0-1 0,0 0 0,0 1 0,0-1-1,1 1 1,-1-1 0,0 1 0,0-1 0,1 0 0,-1 1 0,0-1 0,1 1 0,-1-1 0,0 1 0,1-1 0,-1 1 0,1 0 0,-1-1 0,1 1-1,-1 0 1,1-1 0,-1 1 0,1 0 0,-1-1 0,1 1 0,-1 0 0,1 0 0,0 0 0,-1-1 0,1 1 0,-1 0 0,1 0 0,0 0 0,-1 0-1,1 0 1,-1 0 0,1 0 0,0 0 0,-1 1 0,2-1 0,35 1 202,-32-1-166,3 2-1,1 0 1,-1 0-1,0 0 0,0 1 0,0 0 0,0 1 0,-1 0 0,1 0 1,-1 1-1,0 0 0,-1 0 0,10 9 0,13 13 160,32 39 0,-49-53-55,145 184 1858,-155-194-2084,-4-20-7761,-6-1-1817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39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8708,'0'0'8769,"-6"0"-7669,-17 0 483,14 0 342,23 0-1405,311 0-423,-185 0-4900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0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3121,'0'0'8290,"9"-18"-3665,-2 7-5321,-6 10 658,0-1-1,0 0 0,0 0 0,0 1 0,0-1 0,0 0 0,0 0 1,0 0-1,-1 0 0,1 0 0,-1 0 0,1-3 0,-1 2-17,1 0-1,-1 1 0,1-1 0,0 0 0,0 1 0,0-1 0,0 1 0,0-1 0,0 1 0,1-1 0,-1 1 0,1 0 0,3-3 0,-2 43 2304,-5 125-2012,8 216 882,-6-366-1120,5 30 39,-4-41-41,-1 0-1,1 0 0,-1 0 1,1 0-1,0 0 0,-1 0 0,1 0 1,0 0-1,1 0 0,-1 0 1,0-1-1,0 1 0,1 0 1,-1-1-1,1 1 0,1 1 0,-2-3-115,-1 0-1,1 0 0,-1 0 0,1 0 0,-1 0 0,1 0 1,-1 0-1,1 0 0,-1 0 0,1 0 0,-1 0 0,1-1 1,-1 1-1,1 0 0,-1 0 0,1 0 0,-1-1 0,1 1 1,-1 0-1,1 0 0,-1-1 0,0 1 0,1 0 0,-1-1 1,1 1-1,-1-1 0,0 1 0,0 0 0,1-1 0,-1 1 0,0-1 1,0 1-1,1-1 0,-1 1 0,0-1 0,0 1 0,0-1 1,0 1-1,0-1 0,0 1 0,0-1 0,0 1 0,0-1 1,0 1-1,0-1 0,0 0 0,0 1 0,0-1 0,0 1 1,0-1-1,-1 1 0,1 0 0,0-1 0,0-1-264,0-15-5404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1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4 208 5010,'0'0'3850,"-1"-6"-3383,-1-22 607,1-10 4794,1 38-5660,0 28-136,0 583 632,2-600-692,3-11-64,4-18-191,2-26-223,-2 0-1,-2-1 1,-1 1-1,-3-1 1,-2 0-1,-6-68 1,-7 39 617,7 53 220,2-1-1,-2-35 0,5 39-345,-1 6 4,1 0-1,1 0 0,0 0 0,0 0 0,5-16 0,-4 23-22,0 0 0,0 0 0,1 1 0,-1-1 0,1 1 0,0 0-1,0 0 1,1 0 0,-1 0 0,1 0 0,0 1 0,0 0-1,0-1 1,1 2 0,7-6 0,3 1 56,0 1 1,1 0-1,-1 1 0,1 1 0,0 0 1,0 1-1,1 1 0,-1 1 0,1 0 1,25 2-1,-33-1-13,0 1 0,0-1-1,0 2 1,0-1 0,0 1 0,-1 1 0,1 0-1,0 0 1,-1 1 0,0-1 0,0 2 0,0-1 0,-1 1-1,1 1 1,-1-1 0,0 1 0,-1 0 0,1 1-1,-1 0 1,7 10 0,-8-6 47,-2 0 0,1-1 0,-1 1 0,-1 0 0,0 0 0,-1 1-1,0-1 1,0 0 0,-1 0 0,-1 1 0,0-1 0,-1 0 0,0 0 0,0 0 0,-1 0 0,-1 0 0,0 0-1,0-1 1,-11 19 0,1-9-68,0-1-1,-2-1 1,0 0-1,-1-1 1,0 0-1,-31 21 1,36-30-165,0 0 1,-1-1 0,0 0 0,0-1-1,0-1 1,-1 0 0,0 0-1,0-2 1,0 1 0,-1-2-1,-27 2 1,43-5 86,0 1-1,0 0 1,0-1-1,0 1 1,0-1-1,0 1 1,0-1 0,0 0-1,0 1 1,-1-1-1,1 0 1,0 0-1,0 1 1,-1-1 0,1 0-1,0 0 1,-1 0-1,1 0 1,-1 0-1,0 0 1,1 0 0,-1 0-1,0 0 1,1 0-1,-1 0 1,0 0-1,0 0 1,0 0 0,0 0-1,0 0 1,0 0-1,0-1 1,0 1-1,0 0 1,-1 0 0,1 0-1,0 0 1,-1 0-1,1 0 1,-1 0-1,1 0 1,-1 0 0,1 1-1,-1-1 1,0 0-1,1 0 1,-1 0-1,0 1 1,0-1 0,0 0-1,1 1 1,-1-1-1,0 0 1,0 1-1,0-1 1,0 1 0,0 0-1,0-1 1,0 1-1,-2-1 1,15 1 190,0 0 1,0 1-1,0 1 0,0-1 1,-1 2-1,1 0 0,0 0 1,-1 1-1,0 0 0,0 1 1,0 0-1,-1 1 1,0 0-1,0 1 0,17 14 1,9 11 492,-1 2 1,47 61 0,-55-63-248,-10-11-275,23 25 158,-38-43-253,1-1 1,0 1-1,0-1 1,0 1-1,0-1 1,1 0 0,-1 0-1,0-1 1,1 1-1,-1-1 1,1 0-1,5 2 1,-9-3-54,1 0 0,-1 0 1,1 0-1,0 0 1,-1 0-1,1 0 1,-1 0-1,1-1 1,-1 1-1,1 0 1,0 0-1,-1 0 0,1-1 1,-1 1-1,1 0 1,-1 0-1,1-1 1,-1 1-1,1-1 1,-1 1-1,1 0 1,-1-1-1,0 1 0,1-1 1,-1 1-1,0-1 1,1 1-1,-1-1 1,0 1-1,0-1 1,1 1-1,-1-1 1,0 0-1,0 1 0,0-1 1,0 0-1,1-26-1476,-1 20 974,0-36-3462,0-3-3907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1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24 6227,'0'0'9983,"-2"-2"-9383,-3-1-468,0 0 0,0 0 0,0 1 0,0 0 0,0 0 0,0 1 0,-1-1 0,1 1 1,0 0-1,-1 0 0,-8 1 0,-1-1 32,-1 1 0,1 1 0,-20 3 0,31-3-162,0 1-1,0-1 0,0 1 0,0 1 0,0-1 0,1 0 0,-1 1 1,1 0-1,-1 0 0,1 0 0,0 0 0,0 0 0,1 0 0,-1 1 1,1 0-1,-1-1 0,1 1 0,0 0 0,1 0 0,-2 5 0,-5 12-25,1 0-1,-6 32 0,4 8 92,4-1 0,2 1 0,8 103 0,-4-147-15,38 306 680,-3-59 19,-36-263-789,0 0 0,0 0 0,0 0 0,-1 0 1,1 0-1,0 0 0,0 0 0,0 0 0,-1 0 0,1-1 0,0 1 0,-1 0 0,1 0 0,-1 0 0,1 0 0,-1 0 0,0-1 0,1 1 0,-1 0 1,0 0-1,0-1 0,1 1 0,-1 0 0,0-1 0,0 1 0,0-1 0,0 1 0,-1 0 0,-2 0-162,0 0 1,0 0-1,-1 0 0,1 0 1,0 0-1,-1-1 0,-5 0 1,0 0-565,0 0 0,0-1 1,-1-1-1,1 0 0,0 0 0,-10-5 0,-10-11-4168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1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10565,'0'0'4738,"219"-26"-4178,-168 17-528,-9 0 112,-10 4-144,-12 5-464,-14 0-1025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47 6963,'0'0'7366,"-18"0"-1862,72 2-5032,52 10 1,-51-5-357,57 1 0,67-10-23,194 4-53,319 7-22,-502-9 15,102-21-308,380-7 136,-522 22-80,-110 7 235,0-2-1,70-10 0,-59 3 52,0 2 1,88 2 0,-152 13-1589,-3 2-894,0 0-1,-31 16 1,-15-1-8379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23 80,'0'0'16237,"0"6"-15570,-4 859 1347,5-893-2496,-2 0 1,-1 0-1,-7-34 1,-1 1 66,2-1 0,4-1 0,4-95 0,1 66 175,1 76 335,0-1-1,2 0 0,-1 1 1,2 0-1,0 0 1,1 0-1,1 1 1,14-25-1,1-4-301,-19 37 240,1 0-1,0 1 1,1-1-1,0 1 1,-1 0-1,2 1 1,-1-1-1,1 1 1,0 0-1,0 1 0,0-1 1,1 1-1,-1 0 1,1 1-1,0-1 1,0 1-1,0 1 1,1-1-1,-1 1 1,1 1-1,-1-1 1,1 1-1,0 1 1,-1-1-1,1 1 1,0 1-1,-1-1 1,13 4-1,-12 0-13,1 0 1,-1 0-1,0 1 1,-1 0-1,1 1 1,-1 0-1,0 0 1,11 13-1,46 61 118,-55-68-65,0 0-1,-1 0 1,0 1 0,-1 0-1,0 1 1,-1 0 0,0 0-1,-2 0 1,1 0 0,-2 1-1,0-1 1,0 1 0,0 23-1,-3-33-55,0 1 0,1-1 0,-2 1 0,1-1 0,-1 0 0,1 1 0,-1-1 0,-1 0 0,1 0 0,-1 0 0,0 0 0,0 0 0,-1 0 0,1 0 0,-1-1 0,0 1 0,0-1 0,-1 0 0,1 1 0,-1-2 0,0 1 0,0 0 0,-9 5 0,-14 14-2,-1-1 0,-1-1 0,-34 17-1,49-31 9,0 0-1,-1-1 0,0 0 0,0-1 0,0-1 1,-1-1-1,0 0 0,1-1 0,-21 0 0,19-1-59,-33-4-185,48 3 205,1-1 0,-1 1-1,0-1 1,0 0 0,0 0 0,0 1 0,1-1 0,-1 0 0,0-1 0,1 1 0,-1 0 0,1 0 0,-1-1 0,1 1 0,0-1 0,0 1 0,-1-1 0,1 1-1,0-1 1,0 0 0,-1-3 0,2 2-54,9 4 126,9 6 16,0 1 1,-1 1-1,0 1 1,-1 0-1,27 21 1,2 1 202,1-1 460,86 43-1,-113-66-658,0 0 0,1-2 0,-1 0 0,1-1 0,1-1 0,-1-1 0,41 1 0,-41-8-1466,-19 3 1177,-1 1 1,0-1-1,1 0 0,-1 1 1,0-1-1,0 0 0,1 1 1,-1-1-1,0 0 0,0 1 1,0-1-1,0 0 1,0 0-1,0 1 0,0-1 1,0 0-1,0 1 0,0-1 1,0 0-1,-1 1 0,1-1 1,0 0-1,0 1 0,-1-1 1,1 0-1,-1 0 1,-7-11-6163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6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 4786,'0'0'11598,"-1"-1"-11516,1 1 1,0 0-1,0 0 1,0-1-1,0 1 1,-1 0 0,1-1-1,0 1 1,0 0-1,0 0 1,0-1 0,0 1-1,0 0 1,0-1-1,0 1 1,0 0 0,0-1-1,0 1 1,0 0-1,0-1 1,0 1 0,0 0-1,1 0 1,-1-1-1,0 1 1,0 0 0,0-1-1,0 1 1,1 0-1,-1 0 1,0-1-1,0 1 1,0 0 0,1 0-1,-1 0 1,0-1-1,0 1 1,1 0 0,-1 0-1,0 0 1,1 0-1,-1 0 1,0-1 0,0 1-1,1 0 1,-1 0-1,1 0 1,22 3 64,0 0-1,0 2 1,0 1 0,0 1-1,-1 0 1,0 2 0,28 15-1,-24-12-105,-22 13-8885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28.0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11077,'0'0'6019,"2"24"-5288,42 420 2660,-39-386-3078,18 153 41,-14-180-67,-4-21-766,-3-42-5103,-2 4 1829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7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50 4162,'0'0'3039,"-3"-3"-2412,-10-6-622,1-2 7106,12 10-6996,1 0 0,-1 1 0,1-1 1,0 1-1,-1-1 0,1 1 0,0-1 0,0 1 1,-1-1-1,1 1 0,0 0 0,0-1 1,-1 1-1,1 0 0,0 0 0,0 0 0,0 0 1,0 0-1,-1-1 0,1 1 0,0 1 1,0-1-1,0 0 0,1 0 0,72-9 666,-43 4-722,46 0 0,-75 8-255,-1 0-1,1 1 1,-1-1 0,0 1-1,1-1 1,-2 1-1,1 0 1,0 4-1,1-2-329,4 14-2606,0-7-2994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0 373 7892,'0'0'7184,"5"-21"-6933,-3 12-264,6-26-286,-1 0 0,3-70 0,-10-63 878,0 172-488,2 24 37,1-1-1,2 1 1,0-1 0,10 27-1,7 33 169,90 528 1827,-112-614-2119,0 1 4,0-1-1,0 1 1,1 0 0,-1-1-1,0 1 1,0-1 0,1 1-1,-1-1 1,1 1 0,-1-1-1,1 1 1,0-1-1,-1 0 1,1 1 0,0-1-1,0 0 1,0 0 0,0 1-1,0-1 1,0 0 0,1 0-1,-1 0 1,0 0-1,2 0 1,-3-1-403,0-4-568,0-44-3340,0 19-1348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8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 2961,'0'0'9543,"-11"0"-3006,287 3-4861,-108-1-6543,-188-3 2148,-4-6-2648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6819,'0'0'6192,"0"3"-5671,7 147 1203,6-1 0,51 234 1,-60-360-1665,-3-13-56,0-1 1,1 0-1,0 0 0,1 0 1,0 0-1,0 0 0,1 0 1,0-1-1,7 12 1,-10-19-29,-1-1 1,0 0-1,0 0 0,0 1 1,1-1-1,-1 0 1,0 0-1,0 1 1,0-1-1,1 0 1,-1 0-1,0 0 1,1 0-1,-1 1 1,0-1-1,0 0 1,1 0-1,-1 0 1,0 0-1,1 0 0,-1 0 1,0 0-1,1 0 1,-1 0-1,0 0 1,1 0-1,-1 0 1,0 0-1,1 0 1,-1 0-1,0 0 1,0 0-1,1 0 1,-1 0-1,0-1 1,1 1-1,-1 0 0,0 0 1,0 0-1,1 0 1,-1-1-1,0 1 1,0 0-1,1-1 1,6-17-1416,-2-26-1557,-4-13-1867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49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4098,'0'0'4100,"0"-6"-2838,0-19-16,0 18 2983,0 10-3792,3 189 1208,48 332 0,-49-509-1619,-1-10-6,-1 0-1,0-1 0,1 1 0,0-1 0,0 1 0,1 0 1,-1-1-1,1 0 0,0 1 0,4 7 0,-5-12-22,-1 0-1,0 0 1,0 0-1,0 1 1,1-1-1,-1 0 1,0 0-1,0 0 1,0 0-1,1 0 1,-1 0-1,0 0 1,0 0-1,0 1 1,1-1-1,-1 0 1,0 0-1,0 0 1,1 0-1,-1 0 1,0 0 0,0 0-1,0 0 1,1 0-1,-1-1 1,0 1-1,0 0 1,1 0-1,-1 0 1,0 0-1,0 0 1,0 0-1,1 0 1,-1 0-1,0-1 1,0 1-1,0 0 1,0 0-1,1 0 1,-1 0-1,0-1 1,0 1-1,0 0 1,0 0-1,0 0 1,0-1-1,0 1 1,0 0-1,1 0 1,-1 0-1,0-1 1,0 1-1,0 0 1,0 0-1,0-1 1,0 1-1,0 0 1,0 0-1,0 0 1,0-1-1,0 1 1,-1 0-1,2-19-285,-1 16 225,0-15-99,1-23-740,-2 0 0,-1 1 0,-3 0 1,-10-47-1,7 52 947,2 0 0,2-1 0,1 1 0,1-1 0,6-67 0,-2 93-4,0 0 0,1 1-1,-1-1 1,2 1 0,-1 0 0,1 0-1,1 0 1,0 1 0,0-1 0,12-14-1,-2 6 182,0 0 0,1 0 0,31-23 0,-40 35-155,-1 1 1,1-1 0,0 1 0,0 1-1,0-1 1,1 1 0,0 0 0,-1 1-1,1-1 1,0 2 0,0-1 0,0 1-1,0 0 1,0 1 0,0 0 0,1 0 0,-1 1-1,0 0 1,0 0 0,13 5 0,-12-3 86,-1 1 0,1 0 0,-1 0 0,0 1 0,0 0 0,-1 0 0,1 1 0,-1 0 0,0 0 0,-1 1 0,0 0 0,0 0 0,0 0 0,-1 1 0,0 0 0,0 0 0,5 14 0,-5-8-66,-1 0-1,0 0 0,-1 0 1,-1 0-1,0 1 0,-1-1 1,-1 1-1,0-1 0,-1 1 1,0-1-1,-1 1 0,-1-1 1,0 0-1,-1 0 0,0 0 1,-2-1-1,1 1 0,-2-1 1,0 0-1,0-1 0,-1 0 1,0 0-1,-1 0 0,-14 12 1,10-10-152,-1 0 0,-1-1 1,0-1-1,0-1 1,-1 0-1,-1-1 1,0-1-1,0 0 0,-1-1 1,0-1-1,0-1 1,-1 0-1,1-2 1,-36 5-1,50-9-79,1 0-1,0 0 0,-1 0 1,1 0-1,0-1 1,0 1-1,-1-1 1,1 0-1,0 0 1,0 0-1,0 0 1,0-1-1,0 1 1,0-1-1,0 0 1,1 0-1,-1 0 1,1 0-1,-1 0 0,1-1 1,0 1-1,-1-1 1,2 1-1,-1-1 1,0 0-1,0 0 1,1 0-1,-1 0 1,1 0-1,0 0 1,0 0-1,0 0 1,1-1-1,-1 1 1,1 0-1,0-1 0,-1 1 1,1 0-1,1 0 1,-1-1-1,0 1 1,1 0-1,0-1 1,0 1-1,2-5 1,-2 5 125,0 1 0,1 0 1,-1 0-1,1 0 0,-1 0 0,1 0 1,0 0-1,0 0 0,0 0 0,0 1 1,0-1-1,0 1 0,0 0 0,0-1 1,1 1-1,-1 0 0,0 0 1,1 1-1,-1-1 0,1 0 0,-1 1 1,1-1-1,-1 1 0,4 0 0,68 0 913,-62 1-666,8 1 51,-1 1-1,1 1 0,-1 1 1,0 0-1,0 2 0,0 0 1,-1 1-1,0 1 1,-1 0-1,29 21 0,-8 0 425,-1 1 1,-1 1-1,41 49 0,-77-82-887,1 0 0,0 0 0,-1 0 0,1 0 0,0 0 0,-1 0 0,1 0 0,-1 0 0,0 0 0,1 0 0,-1 0 0,0-1 0,0 1 0,1 0 0,-1 0 0,0 0-1,0 0 1,0-1 0,-1 1 0,1 0 0,0-2 0,1-39-4744,-1-13-6507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5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228 111 3265,'0'0'10453,"-2"-14"-9372,-9-43 15,10 55-1013,0 0 0,-1 0 0,1 0 0,0 0 0,-1 0 0,0 0 0,1 0 0,-1 0 0,0 1 0,0-1-1,0 1 1,0-1 0,0 1 0,0 0 0,0 0 0,-1 0 0,-3-1 0,-35-7 905,36 9-988,0 0-1,0 0 1,0 0-1,0 1 1,0-1-1,0 1 1,0 1-1,1-1 1,-1 1-1,0-1 1,-8 6-1,10-5 2,0 1 0,1 0 0,-1 0 0,0 0 0,1 0-1,0 0 1,0 1 0,0-1 0,0 1 0,0 0-1,1-1 1,0 1 0,0 0 0,0 0 0,0-1 0,0 6-1,-7 64 372,3-1-1,3 1 1,15 133-1,-8-140-113,0 11 112,3-1 0,4 0 0,34 122-1,-45-196-504,0 0 0,-1 0 0,1 0 0,0 1 0,-1-1 0,1 0-1,-1 0 1,1 0 0,-1 0 0,0 1 0,0 3 0,-1-6 25,0 1-1,0-1 1,0 0 0,0 1 0,-1-1-1,1 0 1,0 0 0,0 0 0,0 0 0,0 0-1,0 0 1,0 0 0,0-1 0,0 1-1,0 0 1,0 0 0,0-1 0,0 1-1,0-1 1,0 1 0,0-1 0,0 1 0,0-1-1,1 1 1,-2-2 0,-40-26-4060,-8-9-3033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5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12662,'0'0'5730,"187"-6"-5217,-136 6-513,-9 0 0,-13 0-785,-13 0-559,-10 0-257,-6 17-8676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51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6659,'0'0'6275,"9"-4"-5469,8-1-169,1 1 1,-1 0 0,1 1-1,34-1 1,89 5 1733,-59 1-1736,56-3-94,306 11-303,-383-2-230,37 1 379,-97-9-394,-1 0 0,1 0 0,-1 0 0,1 0 0,-1 0 0,1 0 0,-1 0 0,1 0 0,-1 0 0,0 0 0,1 0-1,-1 0 1,1 0 0,-1 0 0,1 0 0,-1 0 0,1 1 0,-1-1 0,1 0 0,-1 0 0,0 1 0,1-1 0,-1 0 0,0 0-1,1 1 1,-1-1 0,0 1 0,1-1 0,-1 0 0,0 1 0,1 0 0,-9 12-3176,-26 11-3790,33-23 6772,-30 19-8419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52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3602,'0'0'11360,"3"-12"-8650,22 324-1323,-3-95-904,-19-138-170,-2-40-95,1 1 1,1-1 0,18 73-1,-21-112-228,0 0 0,0-1-1,0 1 1,0 0-1,0 0 1,0 0-1,0 0 1,0 0-1,0 0 1,0 0-1,0 0 1,0 0-1,0 0 1,0 0 0,1 0-1,-1 0 1,0 0-1,0 0 1,0 0-1,0-1 1,0 1-1,0 0 1,0 0-1,0 0 1,0 0 0,1 0-1,-1 0 1,0 0-1,0 0 1,0 0-1,0 0 1,0 0-1,0 1 1,0-1-1,0 0 1,0 0-1,1 0 1,-1 0 0,0 0-1,0 0 1,0 0-1,0 0 1,0 0-1,2-20-708,-2-31-641,-4 28 943,-1 1 0,-1 0 1,-15-35-1,13 37 264,0 0 1,2 0-1,0-1 0,-5-40 0,9 26 37,1 0 0,7-63 0,-3 79 88,1 1-1,0 0 1,2 0 0,0 0-1,1 0 1,17-31-1,-11 29 49,1 1 0,0 0 0,1 1 0,1 1 0,1 1 0,0 0 0,1 1 0,1 1 0,31-18 0,-45 29 60,0 0 0,-1 1-1,1 0 1,0 1 0,0-1-1,1 1 1,-1 0-1,0 0 1,0 0 0,1 1-1,-1-1 1,0 2 0,1-1-1,-1 0 1,0 1 0,1 0-1,-1 0 1,0 1-1,0-1 1,0 1 0,0 0-1,0 1 1,-1-1 0,1 1-1,-1 0 1,1 0-1,-1 0 1,0 1 0,0-1-1,0 1 1,-1 0 0,7 9-1,1 4 191,-1 1 0,0 0 0,-1 1 0,-1 0 0,10 37 0,-14-42-154,-1 1 0,0-1 0,-1 1 0,-1 0 0,-1 0 0,0-1 0,0 1 0,-2 0 0,-2 16 0,1-23-96,0 1 0,-1-1 1,0 0-1,0 0 0,0 0 0,-1-1 0,0 0 0,-1 0 0,0 0 0,0 0 1,0-1-1,-1 0 0,0-1 0,0 1 0,0-1 0,-1 0 0,1-1 0,-1 0 0,-15 5 1,2-1-94,0-1 0,0-1 0,0-1 1,-1-1-1,0-1 0,-39 1 0,28-5-173,-29 1-839,44 1 465,15-1 340,7 1 38,10 2 354,-1 0 1,1 2-1,0-1 0,-1 2 0,0-1 0,-1 2 0,19 11 0,87 67 823,-94-66-830,205 178 888,-215-183-968,10 6-125,-23-20-263,-29 0-7659,14 0 1571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57.3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6915,'0'0'7508,"-1"32"-6956,-9 35 34,3 0-1,2 83 1,2-33-550,3-106-24,-6 98 110,4 0-1,16 131 0,29 78-41,-30-226-37,-5-43 30,3 82 0,4 300 335,15 22 3,-27 18-237,-6-235-94,-10 127 189,12-281-171,-1-28-49,3-1 0,1 1 0,11 53 0,-3-32-39,-3 1 0,-3 0 0,-7 86 0,1-30-2,2-101 2,0-30-15,-1-122-9154,-4 16-784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6.6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154 0 4786,'0'0'8041,"-19"3"-6312,14 4-1694,0 1-1,1 0 1,-1 0-1,2 0 1,0 0-1,0 1 1,0 0 0,1-1-1,0 1 1,-1 14-1,-4 15 192,7-38-230,-50 170 249,20-100-3504,20-51-993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0:59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1 210 5603,'0'0'4311,"0"0"-4185,0-1 1,0 1-1,0-1 0,0 1 1,0 0-1,0-1 1,0 1-1,0 0 0,1-1 1,-1 1-1,0 0 0,0-1 1,0 1-1,0 0 1,1-1-1,-1 1 0,0 0 1,0 0-1,1-1 1,-1 1-1,0 0 0,1 0 1,-1-1-1,0 1 0,1 0 1,-1 0-1,0 0 1,1 0-1,-1 0 0,0-1 1,1 1-1,-1 0 0,0 0 1,1 0-1,75 0 900,142 18 0,-169-12-800,1-3 0,74-4 0,-64-1 88,65 7 1,201 1 708,-232-9-854,183 18 0,-142-2 51,265-9 1,-367-5-177,28-4-21,-1-3 0,1-3 0,110-35 0,-102 25-4,2 4 0,93-12 1,457-7 273,-510 37-139,350-16 39,134 1-150,-379 16-3,443-41 14,-423 19-68,59 15-10,-180 6 8,328 16 104,795-14-150,-922 9 9,-2-1 88,-265-11-48,1297 8-116,-913-6-111,155 4 446,144 0-149,-438-8 0,719-3 536,-953 7-312,59 11 0,-60-5 169,60 0 0,1-8 2396,-121 29-11396,-1-17-222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01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4226,'0'0'9308,"13"1"-8853,-9 2 3031,6 39-2473,0 0-662,8 76 0,2 587 248,-17-393-390,40 313-142,-3-110-27,-26-245-26,7 284 31,-21 348-8,-17-586-2,6-164-11,7-16 1499,-16-139-4191,-6-33-3972,5 12-3034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05.0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187 329 6451,'0'0'4514,"0"6"-854,0 14-3195,-138-20-257,90-11 1099,65 11-1587,316 19 1203,-181-7-743,165-8 0,54 3 356,151 1-86,-196-9-363,-277 5 23,91 18 1,-88-12 24,77 5-1,345-13 142,-252-3-15,-125-4 99,140-24 0,9-1-91,410-50-186,-518 59-83,230-5 82,-242 22-28,171-27 0,-177 11-5,2 5-1,149 1 1,-110 14 13,1167-8-9,-335-4 88,-458 5 169,20-47-281,-5 0-45,1228 33 145,-1533 21-164,275-12 96,-431 12-83,11-2 52,138 17-1,-177-5-44,-31-4 83,0-2 1,33 1-1,2 1-8,21 0 347,-61 2 4,-109-3-5675,2-10 1115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06.6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4482,'0'0'6061,"0"0"-5964,1 0-1,-1 0 0,0 0 0,0 0 96,0 0-95,0-1-1,0 1 0,0 0 0,1 0 0,-1 0 0,0 0 0,0 0 1,0 0-1,0 0 0,0 0 0,1 0 0,-1 0 0,0 0 0,0 0 1,0 0-1,0 0 0,0 0 0,1 0 0,-1 0 0,0 0 0,0 0 1,0 0-1,0 0 0,0 0 0,1 0 0,-1 0 0,0 0 0,0 0 1,0 0-1,0 0 0,0 0 0,1 0 0,-1 1 0,0-1 97,0 0-97,0 0 0,0 0 0,0 0 0,0 0 0,0 1 1,1-1-1,-1 0 0,0 0 0,0 0 0,1 7-69,0-1-1,1 0 1,0 0-1,0 0 1,1 0-1,-1-1 1,1 1 0,1 0-1,4 6 1,9 17 75,-10-12-31,0 0 0,-1 0 0,-1 1 0,-1 0 0,0 0-1,-2 0 1,0 0 0,-1 34 0,-1-51-167,0 9-2461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0.3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80 7139,'0'0'7081,"0"-8"-6846,0-19 746,0 22 842,0 24-1250,5 58-162,3 0 0,31 133 0,-12-79-166,13 52 145,-37-179-1205,-2-17 223,-3-23-229,-32-106-2085,-34-114 948,58 224 2098,1-1-1,2 1 0,1-1 0,1-1 0,0-46 0,6 78-120,0 0-1,-1 0 1,1 0-1,0 1 1,0-1-1,0 0 1,1 0-1,-1 0 1,0 1-1,1-1 1,-1 1-1,1-1 1,-1 1-1,1 0 1,0-1-1,-1 1 1,1 0-1,0 0 1,0 0-1,0 0 1,0 1-1,2-2 0,3-1 19,1 1 0,-1-1-1,0 1 1,16-2 0,-11 3 97,0 0 0,0 1 0,0 0 1,0 1-1,-1 1 0,1-1 0,0 2 0,-1 0 1,1 0-1,-1 1 0,0 0 0,18 11 1,-14-7-89,1 1 101,1 1-1,-2 1 0,29 24 0,-40-31-90,1 0-1,-2 1 0,1-1 0,-1 1 0,1 0 0,-1 1 0,-1-1 0,1 0 0,-1 1 1,0-1-1,0 1 0,0 0 0,-1 0 0,0-1 0,0 1 0,-1 11 0,1 0 13,0-1-1,-2 1 0,0-1 0,-1 0 0,-1 1 1,0-1-1,-1 0 0,-1-1 0,-8 19 1,-40 62-42,48-88-28,0 0 0,-1-1 0,0 1-1,0-2 1,-1 1 0,0 0 0,0-1 0,0-1 0,-13 8 0,20-12-24,-1-1 1,1 0-1,-1 1 0,1-1 1,-1 0-1,1 0 0,-1 1 1,1-1-1,-1 0 0,0 0 1,1 0-1,-1 0 0,1 1 1,-1-1-1,0 0 0,1 0 0,-1 0 1,1 0-1,-1-1 0,0 1 1,1 0-1,-1 0 0,1 0 1,-1 0-1,1-1 0,-1 1 1,0 0-1,1 0 0,-1-1 1,1 1-1,-1-1 0,-2-19-557,4 15 431,0-1-1,1 1 0,-1 0 1,1 0-1,0 0 0,5-9 1,-2 9 130,-1 0-1,1 1 1,0 0 0,0 0 0,0 0 0,1 0-1,-1 1 1,1 0 0,0 0 0,0 1 0,0 0 0,0 0-1,0 0 1,1 0 0,-1 1 0,1 0 0,-1 1-1,0-1 1,12 2 0,-10-1 96,0 1 0,1-1 1,-1 2-1,0-1 0,0 1 0,0 1 1,0-1-1,0 1 0,0 1 0,-1-1 1,1 1-1,-1 0 0,0 1 0,10 8 0,-9-4 64,-1 0-1,0 0 0,-1 1 0,0 0 0,0 0 1,-1 1-1,0-1 0,-1 1 0,0 0 0,-1 0 0,0 0 1,-1 1-1,0-1 0,-1 1 0,0-1 0,-1 1 1,0 0-1,-1-1 0,0 1 0,-4 14 0,4-18-113,-1-1 0,0 1 0,-1-1-1,1 0 1,-1 0 0,-1 0 0,1 0-1,-1 0 1,0-1 0,-1 0 0,1 1 0,-1-2-1,-1 1 1,1-1 0,-1 1 0,0-1-1,0-1 1,0 1 0,-1-1 0,0 0-1,1-1 1,-1 0 0,-1 0 0,1 0-1,0-1 1,-1 0 0,1 0 0,-1-1 0,1 0-1,-14 0 1,16-1-132,-1 0 0,1 0 0,-1-1 0,1 0 1,0 0-1,-1 0 0,1 0 0,0-1 0,0 0 0,0 0 0,0-1 0,0 1 0,0-1 0,0 0 0,1 0 0,0-1 1,0 1-1,0-1 0,0 0 0,0 0 0,1 0 0,-6-9 0,4 5-299,1 0 0,1 0-1,-1-1 1,1 1 0,1-1 0,-4-16-1,2-32-4362,4 36-854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0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5507,'0'4'11875,"0"23"-11505,0 20 25,-1 15 33,9 77 0,-5-121-307,0-1-1,0 1 0,2-1 1,0 1-1,1-2 0,1 1 1,0 0-1,19 29 1,-23-42-107,1 0 1,-1 0-1,0 0 1,1-1 0,0 1-1,0-1 1,0 0 0,0 0-1,0-1 1,1 1 0,-1-1-1,1 0 1,-1 0-1,1 0 1,0-1 0,9 2-1,-10-3-33,-1 1-1,1-1 0,-1 0 1,1-1-1,-1 1 0,1 0 1,-1-1-1,1 0 0,-1 0 1,0 0-1,1 0 0,-1 0 1,0-1-1,0 0 0,0 1 1,0-1-1,0 0 0,0-1 1,-1 1-1,1 0 0,-1-1 1,1 1-1,-1-1 0,4-5 1,1-5-133,-1 0 0,0 0 0,0-1 0,-1 1 0,-1-1 0,0 0 0,-1-1-1,2-23 1,-2-3-1320,-5-75-1,1 107 1219,0-1 1,0 1 0,-1 0 0,-6-18-1,7 25 323,1 0-1,-1 0 0,0 0 0,0 0 1,0 1-1,0-1 0,0 0 0,0 0 1,-1 0-1,1 1 0,-1-1 0,1 1 1,-1-1-1,1 1 0,-1 0 0,0-1 1,0 1-1,1 0 0,-1 0 0,0 0 1,0 1-1,0-1 0,0 0 0,0 1 1,-1-1-1,-2 1 0,5 0 258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1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5314,'0'0'6470,"6"-7"-1041,-4 177-4822,48 337 0,-46-483-564,-2-10 43,0 0 0,0 0 0,1 0 1,1 0-1,1-1 0,0 0 1,0 1-1,13 19 0,-18-32-107,0-1 0,0 0 0,0 1-1,1-1 1,-1 0 0,0 1 0,0-1 0,0 0 0,0 1-1,0-1 1,0 0 0,0 0 0,1 1 0,-1-1 0,0 0-1,0 1 1,0-1 0,1 0 0,-1 0 0,0 0-1,0 1 1,1-1 0,-1 0 0,0 0 0,1 0 0,-1 0-1,0 1 1,0-1 0,1 0 0,-1 0 0,0 0 0,1 0-1,-1 0 1,0 0 0,1 0 0,-1 0 0,0 0-1,1 0 1,-1 0 0,0 0 0,1 0 0,-1 0 0,0 0-1,1 0 1,-1-1 0,0 1 0,0 0 0,1 0 0,-1 0-1,0 0 1,1-1 0,-1 1 0,0 0 0,0 0 0,0 0-1,1-1 1,-1 1 0,0 0 0,0 0 0,0-1-1,1 0 1,1-19-1224,-2-45-4179,0 30 819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1.7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 1 7187,'0'0'7350,"-15"13"-6899,-190 143 694,202-153-1133,-1 0 0,0 0 0,1 0 1,-1 0-1,1 1 0,0-1 0,0 1 1,1 0-1,-1 0 0,-3 8 0,5-9-9,0-1 0,0 1 0,1-1 0,-1 1 0,1 0 0,0-1 0,0 1 0,0 0 0,0-1 0,0 1 0,0-1 0,1 1 0,-1 0 0,1-1 0,0 1 0,0-1 0,0 1 0,0-1 0,0 0 0,0 1 0,1-1 0,1 2-1,17 17 217,1-1-1,0 0 1,2-2-1,0-1 0,1-1 1,44 23-1,-52-30-159,-8-4-67,0 0 0,0-1 0,0 0 0,0 0 0,1-1 0,-1 0 0,13 2 0,-21-22-4962,0-9 373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2.1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8548,'0'0'5024,"0"-4"-4128,-1-8 1612,7 42-1751,14 31-382,-3 0-1,11 74 1,-12 158 164,-6-62-286,-9-225-245,-1-4-9,-1 1-1,1-1 0,0 0 0,0 0 1,1 0-1,-1 0 0,0 1 1,1-1-1,-1 0 0,1 0 1,0 0-1,-1 0 0,1 0 0,0 0 1,0 0-1,1-1 0,-1 1 1,2 2-1,-3-53-8367,0 28 2203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2.5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 12870,'0'0'2892,"27"1"-2543,180 4-47,-179-7-439,1-1 1,43-10-1,-43 7-173,-1 2 0,46-3 1,-72 7 314,-1 0 0,1 1 1,-1-1-1,1 1 1,-1-1-1,0 1 0,1-1 1,-1 1-1,1 0 0,-1 0 1,0 0-1,0 0 1,1 0-1,-1 0 0,0 0 1,0 0-1,0 0 1,0 0-1,0 0 0,-1 1 1,1-1-1,0 1 1,0-1-1,-1 0 0,1 1 1,-1-1-1,1 3 1,10 50 654,-8-35-348,5 28 213,-4-16-179,2 0 1,1-1-1,1 0 1,1 0-1,20 41 1,-13-52-1288,-9-20-1445,-4-13-199,-3-15-1404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7.8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73 2305,'0'0'5987,"-7"-32"-5891,7 20-96,0-2 0,4-1-2705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2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11973,'0'0'1649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3.1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3586,'0'0'9932,"7"19"-9564,10 66 723,11 148-1,-19-139-488,0 8-158,29 201 1014,-35-296-4326,-2-16 788,0-23-1978,-1 28 2761,0-13-2169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3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331 1 7972,'0'0'5586,"1"3"-4759,-1-2-751,0 1 0,0-1 0,0 1 0,0-1 0,0 1 0,0-1 0,0 1 0,-1-1 0,1 1 0,-1-1 0,1 1 0,-1-1 0,0 1 0,1-1-1,-1 0 1,0 0 0,0 1 0,0-1 0,0 0 0,0 0 0,0 0 0,-2 2 0,-36 29 583,25-21-442,-226 171-1050,238-180 808,0-1-1,0 1 1,0 0-1,0 0 0,0 0 1,0 0-1,1 0 1,-1 1-1,1-1 0,-1 0 1,1 1-1,0-1 1,-1 5-1,1-5 22,1-1 0,0 0 0,0 1 1,0-1-1,1 0 0,-1 0 0,0 1 0,0-1 1,1 0-1,-1 0 0,1 1 0,-1-1 0,1 0 0,-1 0 1,1 0-1,0 0 0,-1 0 0,1 0 0,0 0 0,2 2 1,4 2 52,0 0 1,1 0 0,0 0 0,0-1-1,1 0 1,12 3 0,-2 1 94,311 127 1507,-326-137-4649,-8-6 1988,1 4 104,-14-25-3544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4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229 171 8676,'0'0'1254,"0"-5"-286,0-67 4050,0 39-5287,-1 32 289,1-1 0,-1 1 0,0-1 0,1 0 0,-1 1-1,0-1 1,0 1 0,0 0 0,0-1 0,0 1 0,0 0 0,0-1-1,-1 1 1,1 0 0,0 0 0,-3-1 0,-28-19 173,25 17-193,0 2 95,0-1 1,-1 1-1,1 1 0,0-1 0,-1 1 0,1 1 1,-1-1-1,1 1 0,-1 0 0,1 1 1,-1 0-1,-13 3 0,17-1-48,0-1 0,1 1 0,-1-1-1,0 1 1,1 0 0,-1 1 0,1-1 0,0 0 0,0 1 0,1 0 0,-1 0 0,1 0-1,-1 0 1,1 0 0,1 0 0,-1 0 0,0 1 0,1-1 0,0 1 0,0-1-1,0 6 1,-2 13 87,2 1 0,0-1 1,3 25-1,0-6 230,-2-31-247,1 0 0,0 0 1,0-1-1,1 1 1,1 0-1,0-1 0,1 0 1,-1 0-1,2 0 1,0 0-1,10 16 0,-13-23-108,1 0 0,-1 0 0,1 0 0,-1 0 0,1-1-1,0 1 1,0-1 0,0 1 0,1-1 0,-1 0-1,1-1 1,-1 1 0,1 0 0,-1-1 0,1 0-1,0 0 1,0 0 0,-1 0 0,1-1 0,0 1-1,0-1 1,0 0 0,0 0 0,0 0 0,0-1 0,0 0-1,-1 1 1,1-1 0,0-1 0,0 1 0,-1 0-1,1-1 1,-1 0 0,1 0 0,5-4 0,1-1-139,1 0 1,-1-1 0,-1 0 0,1 0 0,-1-1-1,-1-1 1,0 0 0,0 0 0,-1 0 0,0-1-1,-1 0 1,0 0 0,-1 0 0,0-1 0,-1 0-1,0 0 1,-1 0 0,0-1 0,-1 1 0,1-21-1,-2 3-139,0 19 134,0 0 0,-1 1 0,-1-1 0,0 0 0,0 0 0,-5-17 1,6 27 165,0 1-1,-1-1 1,1 1 0,0-1 0,-1 1 0,1 0 0,0-1 0,-1 1 0,1-1 0,0 1 0,-1 0 0,1-1 0,-1 1 0,1 0 0,-1 0 0,1-1 0,-1 1 0,1 0 0,-1 0 0,1 0 0,-1-1 0,1 1 0,-1 0 0,1 0 0,-1 0 0,1 0 0,-1 0 0,1 0 0,-1 0 0,1 0 0,-1 1 0,1-1 0,-1 0 0,1 0 0,-1 0 0,1 0 0,-1 1 0,1-1 0,-1 0 0,1 0 0,-1 1 0,1-1 0,0 0 0,-1 1 0,1-1 0,-1 1 0,1-1 0,0 0 0,0 1 0,-1-1 0,1 1 0,0-1 0,0 1 0,-1-1 0,1 1 0,0-1 0,0 1 0,0-1 0,0 1 0,0-1 0,0 1 0,0-1 0,0 1 0,0-1 0,0 1 0,0 0 0,0-1 0,0 1 0,0 0 0,-1 108 599,-2-34-245,12 112 0,-9-184-409,9 43 218,-9-44-227,0-1 0,1 1 0,-1-1 0,1 0 0,-1 1 0,1-1 0,-1 1 0,1-1 0,0 0 0,-1 0 0,1 1 0,0-1 0,0 0 0,0 0 0,0 0 0,0 0 0,0 0 0,0 0 0,1 0 0,-1 0 0,0-1 0,0 1 0,1 0 0,-1-1 0,3 2 0,-3-3-97,0 1 0,0-1-1,0 1 1,-1-1 0,1 1 0,0-1 0,0 1 0,-1-1 0,1 0 0,0 1 0,0-1 0,-1 0-1,1 0 1,-1 1 0,1-1 0,-1 0 0,1 0 0,-1 0 0,0 0 0,1 0 0,-1 0-1,0 1 1,0-1 0,1 0 0,-1 0 0,0-2 0,1-2-623,9-32-3644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4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12662,'0'0'4367,"1"33"-3689,0 3-448,12 167 1471,-8-154-985,-3-17-226,2-1 0,1 0 0,11 40 0,-3-52-393,-13-19-111,0 0 0,1 0-1,-1 0 1,1 0 0,-1 0-1,1 0 1,-1 1 0,0-1-1,1 0 1,-1-1 0,1 1-1,-1 0 1,1 0 0,-1 0-1,1 0 1,-1 0 0,0 0-1,1 0 1,-1-1 0,1 1-1,-1 0 1,0 0 0,1-1 0,-1 1-1,1 0 1,-1 0 0,0-1-1,0 1 1,1-1 0,-1 1-1,0 0 1,1-1 0,-1 1-1,0 0 1,0-1 0,0 1-1,0-1 1,1 1 0,-1-1-1,0 1 1,0 0 0,0-1-1,0 1 1,0-1 0,0 1 0,0-1-1,0 1 1,0-1 0,0 0-1,22-125-2707,-19 99 1875,0 1 1,2 1-1,0-1 1,2 1-1,1 0 1,1 0-1,1 1 1,14-24 0,-22 45 935,0 0 0,0 0 0,0 0 0,0 0 0,0 1 0,1-1 0,-1 1 0,1 0 1,0-1-1,0 1 0,0 1 0,0-1 0,0 0 0,0 1 0,0-1 0,1 1 0,-1 0 0,0 0 1,1 0-1,-1 1 0,1-1 0,-1 1 0,1 0 0,-1 0 0,1 0 0,-1 0 0,1 1 1,-1-1-1,1 1 0,-1 0 0,1 0 0,-1 0 0,0 0 0,0 1 0,1-1 0,-1 1 1,0 0-1,0 0 0,-1 0 0,1 1 0,0-1 0,-1 0 0,1 1 0,2 4 0,6 10 331,0 1 0,-1 0 0,-1 0-1,-1 1 1,8 27 0,18 102 555,-6-25-891,-24-110-595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5.6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1 6787,'0'0'8740,"-7"26"-8020,-6 6-463,-3 5 239,-3 12-288,0 0-144,-4-2-32,4-10-32,6-8-160,3-14-320,7-12-1361,3-15-4530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6.3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16 5106,'0'0'7777,"-3"-15"-4559,6 72-2490,21 112 1,-6-55-185,-6-27-153,50 314 730,-60-388-1095,13 49 198,-14-58-211,1 0 0,-1 0 0,1 1 0,0-2 0,0 1 0,1 0 0,-1 0 0,1-1 0,0 1 0,0-1 0,3 4 0,-5-7-36,-1 0 1,0 1-1,1-1 0,-1 0 1,1 0-1,-1 1 0,0-1 1,1 0-1,-1 0 0,1 0 1,-1 0-1,1 0 0,-1 0 1,0 0-1,1 0 0,-1 1 1,1-2-1,-1 1 0,1 0 1,-1 0-1,1 0 0,-1 0 1,0 0-1,1 0 0,-1 0 1,1 0-1,-1-1 0,0 1 1,1 0-1,-1 0 1,1-1-1,-1 1 0,0 0 1,1 0-1,-1-1 0,0 1 1,1 0-1,-1-1 0,0 1 1,0-1-1,0 1 0,1 0 1,-1-1-1,0 1 0,0-1 1,0 1-1,0 0 0,1-1 1,-1 1-1,0-1 0,0 1 1,0-1-1,0 1 0,0-1 1,0 1-1,0 0 0,-1-1 1,1 1-1,0-2 1,0-36-1143,0 30 989,0-369-7772,0 375 7968,0 1 0,0-1 1,0 1-1,1-1 0,-1 1 0,0-1 0,1 1 0,-1-1 0,1 1 0,-1-1 0,1 1 0,0 0 0,0-1 1,0 1-1,0 0 0,-1 0 0,2-1 0,-1 1 0,0 0 0,0 0 0,0 0 0,0 0 0,2-1 0,1 1 153,0-1-1,0 1 0,-1-1 1,1 1-1,0 0 1,0 1-1,0-1 0,0 1 1,5-1-1,1 1 157,0 1 0,0 0 1,-1 0-1,1 1 0,0 0 0,-1 1 1,13 4-1,-12-2-80,0 1 1,1 0-1,-2 0 1,1 1-1,-1 0 1,0 1-1,11 13 1,-15-16-161,-1 1 0,1 0-1,-1-1 1,-1 2 0,1-1 0,-1 0-1,0 1 1,-1-1 0,0 1 0,0 0-1,0 0 1,-1 0 0,1 11 0,-1-8-43,0 0-1,-1 1 1,-1-1 0,0 0 0,0 0 0,-1 0 0,0-1 0,-1 1 0,0 0 0,-1-1 0,0 1 0,0-1 0,-1 0-1,0-1 1,0 1 0,-1-1 0,0 0 0,-12 11 0,2-2-65,-2-1 0,0 0 0,-1-1 0,-21 12 0,30-21-90,0 0 0,-1-1 1,1 0-1,-1 0 0,0-2 0,0 1 1,-1-1-1,1-1 0,0 0 1,-14 1-1,25-3 47,-1-1 0,1 1 0,-1 0 0,1 0 0,-1 0-1,1-1 1,-1 1 0,1 0 0,-1 0 0,1-1 0,-1 1 0,1 0 0,0-1 0,-1 1 0,1-1 0,0 1 0,-1 0 0,1-1 0,0 1 0,0-1 0,-1 1 0,1-1-1,0 1 1,0-1 0,0 1 0,0-1 0,-1 1 0,1-1 0,0 1 0,0-1 0,0 1 0,0-1 0,0 0 0,1 0 0,1-23-1275,-2 21 1015,10-34-3219,11-6-2293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6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 6851,'0'-2'9108,"4"7"-7686,11 26-1064,-3 1 0,0 0 0,12 64 0,8 106 569,-30-183-802,57 495 1265,-55-500-1467,-1-16-366,0-24-286,-7-96-2175,3-75-2155,1 192 4971,1 1 0,0 0 1,1-1-1,-1 1 0,1 0 1,0 0-1,0 0 0,0 0 0,0 0 1,1 1-1,0-1 0,-1 1 0,1 0 1,1-1-1,-1 1 0,0 1 1,1-1-1,-1 0 0,1 1 0,7-4 1,-8 4 181,0 1 0,0 0 0,0 0-1,0-1 1,0 2 0,0-1 0,0 0 0,0 1 0,0-1 0,0 1 0,0 0 0,0 0 0,0 0 0,1 0 0,-1 1 0,0-1 0,0 1 0,0 0-1,0 0 1,0 0 0,0 0 0,-1 1 0,1-1 0,0 1 0,0-1 0,-1 1 0,1 0 0,-1 0 0,0 0 0,3 3 0,2 5 215,0 1 0,0 0 1,-1 0-1,-1 0 0,0 1 1,0 0-1,-1 0 0,-1 0 1,0 0-1,2 19 0,0 15 459,-3 72 0,-2-82-901,0-35-564,-1-1 493,1 0 0,-1-1 0,1 1 0,-1-1-1,1 0 1,0 1 0,-1-1 0,1 1 0,-1-1 0,1 0 0,0 1-1,0-1 1,-1 0 0,1 1 0,0-1 0,0 0 0,0 1 0,0-1-1,0 0 1,0 0 0,0-1 0,-1-2-801,-5-26-3309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7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 4018,'0'0'4679,"5"-3"-3257,-1 0-656,6-6-270,-9 9-369,-1 0 1,0 0-1,0 0 1,1 0-1,-1 0 1,0 0-1,0 0 1,1 0-1,-1 0 1,0 0-1,0 0 0,1 0 1,-1 0-1,0 0 1,0 0-1,0 0 1,1 0-1,-1 0 1,0 0-1,0 1 1,1-1-1,-1 0 1,0 0-1,0 0 1,0 0-1,1 0 0,-1 1 1,0-1-1,0 0 1,0 0-1,0 0 1,0 0-1,1 1 1,-1-1-1,0 0 1,0 0-1,0 1 1,0-1-1,0 0 1,0 0-1,0 0 0,0 1 1,0-1-1,0 0 1,0 0-1,0 1 1,0-1-1,0 0 1,63 266 2732,-56-221-2711,-3-21-8,0 1 0,1 0 0,2-1 0,0 0 0,17 35 0,-24-58-140,1 1-1,-1-1 1,1 0 0,-1 0 0,1 0-1,-1 0 1,1 0 0,0 0 0,0 0-1,0 0 1,-1 0 0,1 0 0,0 0 0,0 0-1,0 0 1,0-1 0,1 1 0,-1 0-1,0-1 1,0 1 0,0-1 0,1 0-1,-1 1 1,0-1 0,3 1 0,-3-2-21,0 0 0,1 1 0,-1-1 0,0 0 0,0 0 0,1 0 0,-1 0 0,0 0 0,0 0 0,0 0 0,0 0 1,0 0-1,0 0 0,0-1 0,-1 1 0,1 0 0,1-4 0,3-8-113,0-1-1,-1 0 1,3-16-1,9-78-1257,-12 66 661,13-50-1,-17 91 757,1-1-1,-1 1 1,0-1-1,1 1 0,-1 0 1,1-1-1,-1 1 1,1 0-1,0-1 1,0 1-1,0 0 0,-1 0 1,1 0-1,0-1 1,2 0-1,-3 2 19,1 0 0,-1 0 0,1 0 0,-1 0-1,1 0 1,-1 0 0,1 0 0,-1 0 0,1 0 0,-1 0 0,1 0 0,-1 0 0,1 0 0,-1 0-1,0 1 1,1-1 0,-1 0 0,1 0 0,-1 1 0,1-1 0,-1 0 0,0 1 0,1-1 0,-1 0-1,0 1 1,1-1 0,-1 0 0,0 1 0,1 0 0,21 45 1912,-17-35-2309,23 59 740,-16-37-337,1-1 0,1 0 0,2-1-1,1-1 1,35 47 0,-49-73-66,0-1 1,1 0 0,-1 0-1,1 0 1,-1 0-1,1-1 1,0 1-1,0-1 1,0 0-1,7 2 1,-9-3-21,0-1 1,0 1 0,0-1-1,0 0 1,-1 0 0,1 0-1,0 0 1,0 0 0,0 0 0,0 0-1,-1-1 1,1 1 0,0-1-1,0 1 1,0-1 0,-1 0-1,1 0 1,0 1 0,-1-1-1,1 0 1,-1-1 0,1 1-1,-1 0 1,0 0 0,1-1-1,-1 1 1,0 0 0,0-1-1,1-2 1,8-12-217,-1-1 0,-1-1-1,-1 1 1,0-1 0,-1-1 0,-1 1 0,-1-1-1,3-29 1,1-160-328,-8 175 1288,0 0 1552,0 23-4511,0-1-4289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8.3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83 6995,'0'0'3146,"0"-5"-2194,0-2-463,0-19 3033,-1 25-3476,1 1-1,0-1 1,0 0 0,0 0-1,-1 1 1,1-1 0,0 0-1,-1 1 1,1-1 0,-1 0-1,1 1 1,-1-1 0,1 1-1,-1-1 1,1 1 0,-1-1-1,0 1 1,1-1-1,-1 1 1,1 0 0,-1-1-1,0 1 1,0 0 0,1-1-1,-1 1 1,0 0 0,1 0-1,-1 0 1,0 0 0,0 0-1,-1 0 489,2 157 2057,0-156-2579,0 1 1,0-1 0,1 1-1,-1-1 1,0 1 0,1-1-1,-1 0 1,1 1-1,-1-1 1,1 1 0,-1-1-1,1 0 1,0 0 0,0 1-1,0-1 1,0 0 0,0 0-1,0 0 1,0 0 0,0 0-1,0 0 1,0 0 0,1 0-1,-1-1 1,0 1-1,1 0 1,-1-1 0,0 1-1,1-1 1,-1 0 0,1 1-1,-1-1 1,2 0 0,0 0-51,-1 0 0,0 0 1,1 0-1,-1 0 1,1-1-1,-1 1 0,0-1 1,0 1-1,1-1 0,-1 0 1,0 0-1,0 0 1,0-1-1,0 1 0,0 0 1,0-1-1,0 1 0,-1-1 1,1 1-1,2-5 0,3-7-409,0 0-1,-2 0 1,0 0-1,0-1 1,-1 0-1,-1 0 1,0 0-1,-1-1 1,-1 1-1,0-1 1,-1-17-1,0 31 440,0 0 0,0 1 0,0-1 0,0 0 0,0 1 0,-1-1 0,1 1 0,0-1 0,0 0 0,0 1 1,-1-1-1,1 1 0,0-1 0,-1 1 0,1-1 0,0 1 0,-1-1 0,1 1 0,-1-1 0,1 1 0,-1-1 0,1 1 0,-1 0 0,1-1 0,-1 1 0,1 0 0,-1-1 0,0 1 0,1 0 0,-1 0 0,1 0 0,-1-1 1,0 1-1,1 0 0,-1 0 0,0 0 0,1 0 0,-1 0 0,0 0 0,0 0 0,-1 1 53,1-1 0,-1 0 1,0 1-1,0-1 0,1 1 0,-1-1 0,0 1 1,1 0-1,-1 0 0,0 0 0,1 0 1,-1 0-1,1 0 0,0 0 0,-2 2 1,-3 6-280,0 1 0,1 0 1,0 0-1,1 0 0,0 1 1,0-1-1,1 1 0,-1 13 1,0-8-1920,-3 10-4829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39.1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10 218 5186,'-8'-109'390,"7"109"-174,1-1 1,0 0-1,0 0 0,0 1 1,0-1-1,-1 0 0,1 0 1,0 0-1,0 1 1,1-1-1,-1 0 0,0 0 1,0 1-1,0-1 0,0 0 1,1 0-1,-1 1 1,0-1-1,1 0 0,-1 1 1,0-1-1,1 0 0,-1 1 1,1-1-1,-1 0 0,1 1 1,0-1-1,-1 1 1,1-1-1,-1 1 0,1-1 1,0 1-1,-1 0 0,1-1 1,0 1-1,0 0 1,-1 0-1,1-1 0,0 1 1,0 0-1,0 0 0,13 2 1933,-8-1-2823,-1-1 858,0 0 0,0 1 0,-1-1 0,1 1 0,0 0 1,-1 1-1,1-1 0,-1 1 0,0 0 0,1 0 0,6 5 0,1-2-109,0-1-1,1-1 1,-1 0 0,1 0 0,0-2-1,-1 1 1,1-1 0,17-2-1,178 18 1151,403-17-65,-475 3-820,105-3-191,-210-4-153,-1-1 0,-1-1 0,33-12 0,-31 8-3,2 2 0,49-7-1,111-17 1,-89 12 4,-43 13 23,0 3 0,89 4 0,43-1 5,296-10 36,-445 11-55,-23-3 198,-13 1-230,-15 1-1137,-10 0-2564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18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30 3890,'0'0'12827,"0"-4"-10036,-2 47-1413,1-28-1173,0-1 0,1 1 0,0 0 1,2-1-1,2 20 0,-3-33-207,-1 0 1,0 0 0,0 1-1,1-1 1,-1 0-1,1 0 1,-1 0 0,1 1-1,0-1 1,-1 0-1,1 0 1,0 0 0,0 0-1,0 0 1,0 0 0,0-1-1,-1 1 1,2 0-1,-1 0 1,0-1 0,0 1-1,0 0 1,0-1-1,0 1 1,1-1 0,-1 1-1,0-1 1,0 0-1,1 0 1,-1 0 0,0 1-1,0-1 1,1 0 0,-1 0-1,0-1 1,1 1-1,-1 0 1,0 0 0,3-1-1,-1-1-57,0 1-1,1-1 1,-1 0-1,0 1 0,0-1 1,0-1-1,0 1 1,-1 0-1,1-1 1,0 1-1,-1-1 1,4-5-1,1-3-214,-1 0 0,0 0 0,-1-1 0,0 0-1,-1 0 1,0 0 0,-1-1 0,0 1 0,-1-1 0,0 0 0,-1-19 0,-1 32 318,-1 0 0,1-1 0,-1 1 0,1 0 0,-1 0 0,1-1 0,0 1 0,-1 0 0,1 0 0,-1 0 0,1 0 0,-1 0 0,1 0 0,-1 0 0,1 0 0,-1 0 0,1 0 0,-1 0 0,1 0 0,-1 0 0,1 0 0,-1 0 0,1 0 0,-1 1 0,1-1 0,-1 0 0,1 0 1,-1 1-1,0-1 0,1 1 78,-3 2 50,0 1-1,1 1 1,-1-1 0,1 0 0,0 1-1,0-1 1,0 1 0,1-1 0,-2 7-1,-10 25-602,6-58-18103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1:43.0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 0 2785,'0'16'13065,"0"-8"-13817,-2 99 1866,-1-37-657,9 84-1,-2-128-411,1-1 0,9 26-1,-8-32 44,-1-1 0,-1 1 0,0 1 0,1 32 0,-2 14 33,2 0 0,19 85 0,-13-97-55,-4-28 26,-2 1 0,-1-1 0,2 37 0,10 354 877,0 174-411,-16-566-556,-13 111 12,13 526 106,-10 278 213,46-341-192,-20-469-122,12 141 72,-9-42-89,1 86 89,-16-65-1,-5 200-97,-22 287 50,14-260-38,-2-265-6,2-80 5,7-84 0,-8 272-70,10 1066-241,-10-615-93,4-497 256,0 617-1152,-11-671 1288,8-144 0,5-10 21,-8 50-8,4-51-7,3 0-1,6 120 1,1-67 36,-2 496 299,2-570-236,9 47 0,-5-44-80,26 168 213,14 168 180,-27-203-172,-8-54-167,7 155 138,-12 250 31,-6 2011 1075,19-2361-1053,-2 198-30,1 42-283,-6-275-9,-9 176-1,-4-152 41,-9-121 78,8-42-49,0 0 0,0 1 0,1 0 0,0-1 0,-1 10 0,-1 89 159,3-105-160,-2-1-1088,-1 0 887,0-1 1,1 1 0,-1-1 0,0 0 0,1 0 0,-1 0 0,1 0 0,0 0-1,-1-1 1,1 1 0,0-1 0,0 1 0,0-1 0,0 0 0,0 0 0,-3-3-1,-10-9-1199,-37-23-3292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11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2193,'0'0'16106,"38"0"-15127,-38 0-978,30 1 168,0-1 1,-1-2-1,1-1 0,0-1 0,37-11 1,1 4-62,-18 4-24,-2 0 87,0 2 0,1 1 1,70 5-1,-45 0-243,-20-3 105,94-17 0,-38 3 40,-49 12-23,76 5 0,-43 1 189,-93-2 172,-30 0-5568,13 0 1179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11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2849,'-4'14'13793,"6"-6"-13430,26 29 164,2-2 0,1-1 1,2-1-1,59 46 0,-82-71-541,-9-6-11,0-1 0,0 0 0,1 0 1,-1 0-1,0 0 0,0-1 0,1 1 0,-1 0 0,1 0 0,-1-1 0,1 1 0,-1-1 0,1 1 0,-1-1 0,1 0 0,1 1 0,-3-1-31,0 2-80,0 1 88,0-3 54,-2 21-3,-1-1-1,-1 0 1,0-1 0,-2 1 0,-13 31 0,2-5 38,-6 33 258,6-21-264,12-43-1901,3-40-8186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34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4434,'-1'3'10533,"-1"17"-10520,2 55 465,4 190 136,0-208-376,3 1 0,22 88 0,-26-133-211,2 3 70,-1-1-1,-1 1 1,2 25 0,-5-40-137,-1-31-9223,-4 11 2390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34.5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1 148 4738,'0'0'6206,"2"-32"-4312,-1 29-1879,1 0 1,-1-1-1,1 1 1,0 1-1,0-1 1,1 0-1,-1 0 0,0 1 1,1-1-1,0 1 1,-1 0-1,1 0 1,0 0-1,0 0 1,0 0-1,1 1 0,-1-1 1,6-1-1,2 1 202,-1 0 0,1 0-1,0 1 1,20 0 0,-14 10 516,-11-4-900,-4-38-5391,-2-9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35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55 3810,'0'0'6173,"-5"0"-5487,-13 0 2175,24-2-1063,44-4-450,-15 2-1403,-23 2-726,0-1 0,0 0 1,0-1-1,0 0 0,15-8 0,-6-2-3343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36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7587,'-1'3'8163,"-1"25"-7828,-1 811 3931,3-839-4386,0-21-7809,0 2 3487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36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1 130 7796,'0'0'5551,"7"-13"-5001,23-42-144,-27 50-330,1 1 0,-1 0 0,1 0 0,-1 0 0,1 0 0,0 0 0,0 1 0,1-1 0,-1 1 0,1 0 0,0 1 0,0-1 0,-1 1 0,2 0 0,-1 0 0,10-2 0,-4 2 36,0 1 1,0 0-1,0 0 0,0 1 0,0 1 1,15 2-1,-23-3-35,-1 1-1,1 0 1,-1 0 0,0 0 0,1 1-1,-1-1 1,0 1 0,0-1-1,0 1 1,0 0 0,0-1 0,0 1-1,0 0 1,0 0 0,2 5 0,10 18-765,-9-12-3022,-13-38-452,-1-12-3094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36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7812,'0'0'6899,"39"28"-5955,-20-16-272,0-3 97,4-4-353,-1 1-80,1 0-96,-4-6-240,-3 0-112,3 0-640,-2 0-977,-1-3-2865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43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541 168 7379,'0'0'9042,"5"-6"-4335,-6-1-5049,-9-7 226,0 1 1,-1 0-1,0 1 1,-1 0 0,0 1-1,-1 0 1,-16-11-1,19 16 33,0 0 0,-1 1 0,1 0-1,-1 1 1,0 0 0,0 1 0,0 0-1,-17-2 1,-8 1-278,-49 2-1,69 2 348,11 1 4,1 0 1,0-1-1,-1 2 0,1-1 0,0 0 0,0 1 0,-1 0 0,1 0 0,1 0 0,-1 0 0,0 1 0,0-1 0,1 1 0,0 0 0,-1 0 1,1 1-1,0-1 0,1 0 0,-1 1 0,-3 6 0,-6 10-74,1 0 0,-14 37 0,19-43 78,-4 13 78,1 0 0,1 1 1,2 0-1,-6 52 0,5 115 713,7-181-742,0-5-18,0 0-1,1-1 0,0 1 0,0 0 0,1 0 0,0-1 1,1 1-1,0-1 0,0 0 0,0 1 0,1-2 0,1 1 1,-1 0-1,1-1 0,0 0 0,1 0 0,0 0 0,0-1 1,0 0-1,1 0 0,0 0 0,0-1 0,0 0 0,1 0 1,0-1-1,0 0 0,0-1 0,0 0 0,1 0 0,-1 0 1,1-1-1,-1 0 0,18 0 0,-11-1-45,-1 0-1,0-2 0,0 1 1,0-2-1,0 0 1,0-1-1,0 0 0,-1-1 1,1-1-1,18-8 1,-15 2-93,0 1 0,0 1 0,1 0 1,0 2-1,0 0 0,1 1 0,-1 0 1,2 2-1,-1 0 0,38-1 0,-46 4 132,-6 1-4,0 0 1,0 0-1,0 0 0,0 1 0,0-1 1,0 1-1,7 3 0,-9-3 3,-1 1-1,0-1 0,0 1 0,0-1 0,0 1 1,0 0-1,0 0 0,-1 0 0,1 0 1,-1 1-1,1-1 0,-1 0 0,0 1 1,0-1-1,0 0 0,0 1 0,1 2 1,4 21 66,0 0 1,-2 0 0,-1 1 0,-1-1-1,-1 1 1,-3 33 0,1-1-46,1-42 13,0 1 1,-1-1-1,-1 1 0,0-1 1,-2 0-1,0 0 0,-1 0 1,0 0-1,-1-1 0,-1 0 0,-1 0 1,0-1-1,-1 0 0,-1 0 1,0-1-1,-1 0 0,-1-1 1,0 0-1,0-1 0,-22 16 1,18-18-19,0 0 0,-1-1 0,0-1 0,0 0 0,-1-2 0,0 0 0,0 0 0,-26 3 0,2-4-136,1-1 1,-72-3-1,108-1 98,-1 0 1,0-1-1,1 1 1,-1-1-1,1-1 1,-1 1-1,1-1 0,-1 0 1,1 0-1,-6-4 1,9 5-34,-1-1 1,1 0-1,0 0 1,0 0-1,0 0 1,0 0-1,1 0 1,-1 0-1,1-1 1,-1 1-1,1-1 1,0 1-1,0-1 1,0 1-1,0-1 1,0 0 0,1 0-1,-1 1 1,1-1-1,0 0 1,-1 0-1,2-3 1,-1 4-288,1 0 0,0 0 0,0 0 0,0 1 0,0-1 0,0 0 1,0 0-1,0 1 0,1-1 0,-1 0 0,1 1 0,-1-1 0,1 1 0,0 0 1,1-2-1,8-7-2342,8-9-3998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37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5907,'1'1'12994,"15"3"-13062,50 6 158,88 1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37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5635,'3'3'10173,"19"8"-9029,6-6-812,-1-1 0,1-1 0,0-1 1,34-3-1,-20 0-78,-41 1-451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38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142 101 5587,'-13'-11'11605,"9"10"-11550,0 1 0,0 0-1,0 1 1,0-1 0,0 1 0,0 0 0,0-1 0,0 2 0,0-1-1,1 0 1,-1 1 0,0 0 0,1 0 0,-1 0 0,1 0-1,0 0 1,0 1 0,-1 0 0,2-1 0,-1 1 0,0 0 0,1 0-1,-1 1 1,1-1 0,0 1 0,0-1 0,0 1 0,0-1-1,1 1 1,0 0 0,0 0 0,0 0 0,-1 5 0,-8 36 244,3 0 1,1 0-1,1 88 1,5-128-264,1 0 0,0-1 0,0 1 1,0-1-1,1 1 0,0-1 1,0 0-1,0 1 0,0-1 0,1 0 1,-1 0-1,1-1 0,0 1 1,0 0-1,1-1 0,-1 0 0,1 0 1,-1 0-1,1 0 0,0-1 1,5 3-1,-1 0 41,0-1-1,0 1 1,1-2 0,-1 1 0,1-1 0,0-1-1,0 0 1,0 0 0,19 1 0,7-2-61,-17 0-8,0-1 1,0-1-1,19-3 0,-31 3-16,0-1-1,0 0 1,0 0 0,0 0-1,0 0 1,-1-1 0,1 0-1,-1 0 1,0-1 0,0 0 0,0 0-1,7-7 1,5-7-25,-1 0 0,-1 0-1,-1-2 1,-1 0 0,0-1 0,-2 0 0,0 0-1,13-41 1,-21 42-23,-2 0 0,0-1-1,-1 1 1,-4-29 0,4 45 49,-1 0 6,1 1 0,-1-1-1,0 1 1,0-1 0,-1 1 0,1 0 0,0-1-1,-1 1 1,0 0 0,0 0 0,0 0-1,0 0 1,0 1 0,-1-1 0,1 1 0,-5-4-1,-54-32 6,20 14 0,31 18-7,0 1 0,0 0 0,-1 0 0,1 1 0,-1 0 1,0 1-1,0 0 0,0 1 0,0 1 0,-1-1 0,1 2 1,0-1-1,-1 2 0,-17 1 0,24 0 8,0-1 0,1 0 0,-1 1 0,0 0 0,1 0 0,-1 0 0,1 1 1,-1 0-1,1-1 0,0 1 0,0 1 0,1-1 0,-1 1 0,0-1 0,1 1 0,0 0 0,-3 5 0,-8 12 38,-23 45-1,37-65-42,-11 20-1082,0 1-1,2 1 1,-9 32-1,12-29-5125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5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10645,'0'0'8420,"-19"0"-6227,28 0-6515,4 0 272,-3 0-4146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57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4 512,'0'0'12155,"3"-1"-11528,3 0-574,0 0-1,1 1 0,-1 0 1,0 0-1,0 0 1,0 1-1,0-1 0,0 1 1,0 1-1,0-1 1,0 1-1,-1 0 1,1 1-1,0-1 0,-1 1 1,0 0-1,0 1 1,0-1-1,0 1 0,0 0 1,-1 0-1,1 0 1,-1 1-1,0-1 1,-1 1-1,1 0 0,-1 0 1,0 1-1,0-1 1,0 1-1,-1-1 1,0 1-1,0 0 0,-1 0 1,1 0-1,-1 6 1,1 1 198,-2-1 1,1 1 0,-2-1-1,0 1 1,0 0 0,-1-1 0,-5 17-1,6-24-288,-1 0-1,0 0 0,0 0 0,0 0 1,-1 0-1,0-1 0,0 1 1,0-1-1,0 0 0,-1 0 0,0 0 1,1 0-1,-1 0 0,-1-1 0,1 0 1,0 0-1,-1 0 0,0 0 1,-8 3-1,13-6-46,0 0 1,-1 0-1,1 0 0,0-1 1,0 1-1,-1 0 0,1 0 1,0 0-1,0 0 1,-1 0-1,1 0 0,0 0 1,0-1-1,-1 1 0,1 0 1,0 0-1,0 0 1,0-1-1,-1 1 0,1 0 1,0 0-1,0 0 0,0-1 1,0 1-1,-1 0 1,1-1-1,0 1 0,0 0 1,0 0-1,0-1 0,0 1 1,0 0-1,0 0 1,0-1-1,0 1 0,0 0 1,0-1-1,0 1 0,0 0 1,0 0-1,0-1 0,0 1 1,0 0-1,0-1 1,0 1-1,1 0 0,-1 0 1,0-1-1,0 1 0,1-6-944,-1-34-3516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58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14 7251,'0'0'5952,"-3"-4"-5301,3 4-530,0-1 1,0 1-1,0-1 0,0 1 0,-1-1 0,1 1 0,0-1 0,0 1 0,-1 0 0,1-1 0,0 1 0,-1-1 1,1 1-1,-1 0 0,1-1 0,-1 1 0,1 0 0,0-1 0,-1 1 0,1 0 0,-1 0 0,1-1 0,-1 1 0,1 0 1,-1 0-1,1 0 0,-1 0 0,1 0 0,-1 0 0,0 0 0,1 0 0,-1 0 0,0 0 0,0 19 981,14 39-801,-13-57-239,59 191 607,5 16-71,-39-94-192,-15-59-148,3 0 1,37 97 0,-48-147-253,15 29 170,-16-33-166,0 0-1,-1 0 1,1 0 0,0 0 0,0 0 0,0 0 0,0 0 0,0 0 0,1 0 0,-1 0-1,0 0 1,0-1 0,1 1 0,-1 0 0,0-1 0,1 1 0,-1-1 0,0 0-1,1 1 1,1-1 0,-1-2 5,0 0-1,-1 0 0,1 0 1,-1 0-1,0 0 0,1-1 1,-1 1-1,0 0 0,0-1 1,-1 1-1,1-1 0,0 1 1,-1-1-1,1-3 0,2-6 6,61-181-898,44-225 1,-60 179 511,-47 307-10941,-1-34 2226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5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5010,'0'0'6785,"-14"12"365,68-3-6906,1-3 0,0-2 0,60-3 0,-86-1-236,-28 0-112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59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3410,'-1'4'10771,"-5"22"-10407,2 289 1787,6-167-1599,-2-147-504,0-10-1139,0-40-1951,0 21-965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00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 7347,'0'0'7892,"-7"0"-6247,4 0-683,5 0-365,164-2 235,-94 1-3148,-48 1 628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00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0 1 5635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44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10 3201,'0'0'7692,"0"-10"-3426,-4 571 157,4-560-4629,-1-1 0,0 0-1,1 0 1,-1 0 0,0 1-1,0-1 1,1 0 0,-1 0-1,0 0 1,0 0 0,1-1 0,-1 1-1,0 0 1,0 0 0,1 0-1,-1 0 1,0-1 0,1 1-1,-1 0 1,0-1 0,1 1-1,-1-1 1,1 1 0,-1 0-1,0-1 1,1 1 0,-1-1-1,1 0 1,-1 1 0,1-1-1,0 1 1,-1-1 0,1 0 0,0 1-1,-1-2 1,-2-22-2233,-1-4-1130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00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5635,'-6'64'564,"1"0"187,3-2 3691,45-61-750,124 3-1798,-101-5-1525,-65 1-369,-1 26-2268,0-8 497,0-5-2480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01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7139,'0'0'8247,"1"10"-6999,34 78 452,26 75-438,-26-22-544,7 26-240,-33-140-370,0-1 1,2 0-1,26 46 1,-33-67-96,0 0 0,0 0 0,0 0 0,0-1 0,1 0 0,0 0 0,0 0 0,0 0 0,0-1 1,6 4-1,-9-6-3,0 0 1,0 0-1,0 0 1,0-1 0,0 1-1,0 0 1,0-1-1,0 0 1,1 1 0,-1-1-1,0 0 1,0 0-1,0 0 1,1 0 0,-1 0-1,0-1 1,0 1-1,0-1 1,0 1-1,0-1 1,0 0 0,0 0-1,0 0 1,0 0-1,0 0 1,0 0 0,0 0-1,-1-1 1,1 1-1,0-1 1,1-2 0,9-12-72,-2-1 1,0 1 0,-2-1-1,1-1 1,6-21 0,24-100-551,-25 84 484,-10 42 87,23-90-287,61-147 1,-82 242 296,-6 7-399,0 12-3079,0 8-516,0 9-3163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01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24 3073,'0'0'8644,"-14"0"-85,22 0-8517,26 1-122,-1-2 0,1-1 0,-1-1 0,60-15 0,-90 17 185,-2 13-8251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09.3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1 730 5811,'0'0'4055,"0"-1"-3899,1 1-1,-1 0 1,0-1 0,1 1 0,-1 0 0,0-1-1,1 1 1,-1 0 0,1 0 0,-1-1-1,1 1 1,-1 0 0,0 0 0,1 0 0,-1 0-1,1 0 1,-1-1 0,1 1 0,-1 0 0,1 0-1,-1 0 1,1 0 0,-1 1 0,1-1-1,-1 0 1,1 0 0,0 0 0,5 12-85,0 0 0,-1 0 1,0 0-1,-1 1 0,-1 0 0,0 0 1,0 0-1,0 14 0,-3-27-69,7 75 263,-2-1 0,-7 83 1,0-75-7,11 121 1,35 699 610,-44-854-817,-1-12 22,1 0 1,2 0-1,10 56 1,18 98 86,-30-189-133,1 0-1,0 0 0,0 0 0,0 0 0,0 0 1,0-1-1,0 1 0,0 0 0,0-1 1,0 1-1,0-1 0,0 1 0,0-1 0,0 1 1,0-1-1,1 0 0,-1 1 0,0-1 1,0 0-1,0 0 0,1 0 0,-1 0 0,2 0 1,40-1 264,-29 0-231,483 2 250,-425 4-344,87 17 0,64 4 83,-54-23-4,205 16-73,-350-17 26,508 42 91,-473-44-58,518 20 56,-415-8-110,259-14 0,-153-20-132,28 0-113,300-34 226,-427 37 35,269 7 47,-305 15-11,220-24 0,-190 0 11,220-1 1,465 22-8,-818 0-26,54-8 1,-73 6-3,0-1-1,0 1 1,0-2-1,0 1 1,-1-2 0,1 1-1,17-12 1,-23 11 65,0 0 1,-1-1 0,0 0-1,0 0 1,0 0 0,-1 0-1,1 0 1,-2-1 0,1 0 0,-1 1-1,3-13 1,6-14-73,1 2-21,-2 0 0,-1-1-1,-2 0 1,-1-1 0,2-44 0,-6-168-499,-4 125 295,5-740 1092,-6 812-951,-2 0 0,-22-90 0,-2-20-70,23 80 9,6-100 1,-1-23-244,-16 88 740,10 83-358,2 0 1,-1-49 0,5 77 2,1 1 0,-1-1 0,1 1 0,-1 0 1,0-1-1,0 1 0,0 0 0,0-1 0,0 1 1,0 0-1,0 0 0,0 0 0,0 0 0,-1 0 1,1 0-1,0 0 0,-1 0 0,1 1 0,0-1 1,-1 0-1,1 1 0,-1-1 0,1 1 0,-1 0 0,1-1 1,-1 1-1,0 0 0,1 0 0,-1 0 0,1 0 1,-4 1-1,-68 0 43,56 0-57,-36 4 31,-72 17 0,1 0-5,-584 37-977,689-57 960,-1126 14-127,740-18-34,340 2-92,-222-5-294,220 0 602,0-3 0,-84-21 0,-2-4 292,142 30-320,0 1 1,-1 1 0,1 0-1,-1 1 1,-20 1-1,20 0-23,-1 0-1,1-1 1,0-1-1,0 0 1,-15-3-1,13 1 28,-1 1-1,1 0 1,-1 1-1,-17 1 0,72-4 1159,3 0-2541,-18 3-3647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00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20 8756,'0'0'6195,"-10"-8"-2679,171 10-2576,178-5-2133,-277-8-504,-61 11 1278,-40 0-6672,17 0 4503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00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295 0 4802,'0'0'4119,"-3"15"-3673,-4 14 366,2 0 1,2 0-1,-1 32 0,17 186 1584,0 1-1542,-13 375-56,0-619-767,0 0 1,0 0 0,0 0-1,0 0 1,-1 0 0,0 0-1,1 0 1,-1 0 0,-1 0-1,1 0 1,0-1 0,-1 1-1,0 0 1,-4 5 0,4-7-23,-1 0 1,1-1 0,-1 1 0,1-1-1,-1 1 1,0-1 0,0 0 0,1 0 0,-1-1-1,0 1 1,0 0 0,0-1 0,0 0-1,0 1 1,0-1 0,0 0 0,0-1 0,0 1-1,0-1 1,-3 0 0,-2-1-59,0-1 0,1 0 1,-1 0-1,0-1 0,1 0 0,0 0 0,0-1 1,0 0-1,1 0 0,-1 0 0,1-1 0,0 0 1,-8-11-1,-9-13-557,-31-50 1,48 70 269,-21-40 906,23 12-4526,7 22-2858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01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287 125 4578,'0'0'2812,"0"-14"-2161,-4-44-83,3 56-453,0-1 0,0 1 0,0-1 0,0 1 0,0 0 1,-1-1-1,1 1 0,-1 0 0,0 0 0,0 0 0,1 0 0,-1 0 0,0 0 0,0 1 0,-1-1 0,1 1 0,0-1 0,-1 1 0,1 0 0,-1 0 0,1 0 0,-1 0 0,1 0 0,-1 1 0,1-1 0,-1 1 0,0 0 0,1-1 0,-6 2 0,-6-4 116,-39-2 720,50 5-923,1 0 1,-1 0 0,1 0-1,-1 0 1,1 1 0,-1-1-1,0 1 1,1-1 0,0 1-1,-1 0 1,1 0 0,-1 0-1,1 0 1,0 1 0,0-1-1,-3 3 1,-4 8 73,1-2-5,1 1 1,0 0-1,0 0 0,1 1 1,1-1-1,0 1 0,-5 18 0,-5 39 750,4 1 0,3 0 1,0 101-1,8-169-831,0-1 1,-1 1 0,1 0 0,0-1 0,1 1 0,-1-1 0,0 1 0,0 0 0,1-1 0,-1 1 0,1-1-1,-1 1 1,1-1 0,-1 1 0,1-1 0,0 0 0,0 1 0,0-1 0,0 0 0,0 0 0,0 1 0,0-1-1,0 0 1,1 0 0,-1 0 0,0 0 0,1 0 0,-1-1 0,0 1 0,1 0 0,-1-1 0,1 1 0,-1-1 0,1 1-1,-1-1 1,1 0 0,0 0 0,-1 1 0,1-1 0,-1 0 0,1-1 0,0 1 0,-1 0 0,3-1 0,0 1-29,1-1 1,-1-1 0,0 1 0,1-1 0,-1 1 0,0-1 0,0-1 0,0 1 0,0 0 0,0-1-1,0 0 1,-1 0 0,7-7 0,8-19-381,0-1-1,-2 0 1,-2-1 0,0-1-1,14-55 1,-16 48-76,1 1 1,3 0 0,28-51 0,-29 70 1510,-7 17 88,-5 16-576,9 323 1801,-12-326-2323,1 12 49,0 0 1,7 39-1,-7-63-111,-1 1 0,0 0 0,0 0 1,0-1-1,0 1 0,1 0 0,-1 0 0,0-1 0,0 1 1,1 0-1,-1 0 0,0-1 0,0 1 0,1 0 0,-1 0 0,0 0 1,1 0-1,-1 0 0,0-1 0,1 1 0,-1 0 0,0 0 0,0 0 1,1 0-1,-1 0 0,0 0 0,1 0 0,-1 0 0,0 0 0,1 0 1,-1 0-1,0 0 0,1 1 0,-1-1 0,0 0 0,1 0 0,-1 0 1,0 0-1,1 0 0,-1 1 0,0-1 0,0 0 0,1 0 1,-1 0-1,0 1 0,0-1 0,0 0 0,1 0 0,-1 1 0,0-1 1,0 0-1,0 1 0,0-1 0,1 0 0,-1 1 0,0-1 0,0 1 1,10-29-1765,-2-57-3926,-2 39 890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02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76 6563,'0'0'6678,"42"-4"-1695,-39 6-4918,0 1 1,0-1-1,0 1 0,0 0 0,0 0 0,-1 0 0,0 1 0,1-1 0,-1 0 0,0 1 1,-1 0-1,1-1 0,1 7 0,16 58 460,-16-59-417,22 156 688,-20-117-498,2 0-1,17 58 1,-24-104-283,1 0 1,-1-1-1,1 1 0,-1-1 1,1 1-1,0 0 0,0-1 1,0 1-1,0-1 0,0 0 1,0 1-1,0-1 0,3 2 1,-4-2-15,1-1 0,-1 0 0,1 0 0,0 1 0,-1-1 0,1 0 0,-1 0 0,1 0 0,0 0 0,-1 0 0,1 0 0,0 0 1,-1 0-1,1 0 0,-1 0 0,1 0 0,0 0 0,-1-1 0,1 1 0,-1 0 0,1 0 0,0-1 0,-1 1 0,2-1 0,1-1-17,-1-1-1,1 0 1,0 1 0,-1-1-1,0 0 1,1 0-1,-1-1 1,-1 1 0,4-6-1,23-62-447,17-73-1,22-57-73,-66 200 544,-1 0 16,0-1 0,1 1-1,-1-1 1,1 1 0,-1-1-1,1 1 1,-1-1 0,1 1-1,0-1 1,0 1-1,0 0 1,0 0 0,0-1-1,0 1 1,0 0 0,0 0-1,1 0 1,-1 0 0,0 0-1,0 0 1,1 1 0,-1-1-1,1 0 1,-1 1 0,1-1-1,-1 1 1,1-1 0,-1 1-1,1 0 1,2-1-1,2 30 502,-5-20-469,13 116 383,10 66-10,-22-181-411,0 0 0,1 0 0,0-1 0,1 1 0,7 15 0,-10-23-21,0 0 0,0-1 0,0 1 0,0 0 0,0-1 0,0 0 1,1 1-1,-1-1 0,0 1 0,1-1 0,-1 0 0,1 0 1,-1 0-1,1 0 0,0 0 0,-1 0 0,1-1 0,0 1 1,0 0-1,-1-1 0,1 1 0,0-1 0,0 0 0,0 0 1,0 0-1,0 0 0,-1 0 0,1 0 0,0 0 0,0 0 0,0-1 1,0 1-1,0-1 0,-1 1 0,1-1 0,0 0 0,-1 0 1,4-1-1,-1-2-1,1 1 1,-1-1 0,1 0 0,-1 0-1,0-1 1,-1 1 0,1-1-1,-1 0 1,0 1 0,0-2-1,3-6 1,23-67-91,-24 65 56,8-33-33,-2 0 0,-2-1 0,-2 0 0,-3-1 0,-2-72 0,-2 121 412,-21-28-5672,11 18-472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03.0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258 87 7523,'0'0'7004,"-4"-47"-4638,2 44-2363,-1-1 0,0 1 0,0 1 0,0-1 0,-1 0 0,1 1 0,-1-1 0,1 1 0,-1 0 0,0 0 0,1 1 0,-1-1 0,0 1 0,0 0 0,-1 0 0,1 0 0,-6 0 0,-10-1 124,0 1 1,-30 3 0,15-1 550,33-1-663,-1 1 0,1-1-1,0 1 1,-1 0 0,1-1 0,0 1-1,-1 0 1,1 1 0,0-1 0,0 0-1,0 1 1,0-1 0,0 1 0,1-1-1,-1 1 1,0 0 0,1 0 0,-1 0-1,1 0 1,-1 0 0,1 0 0,0 0-1,0 1 1,0-1 0,0 0 0,1 1-1,-1-1 1,1 0 0,-1 1 0,1 2-1,-4 13 130,2 0-1,0 0 1,2 18-1,-1-23-83,0 18 183,4 240 1854,-2-263-2045,0 1-1,0-1 1,1 1 0,0-1-1,0 0 1,1 0 0,0 0-1,1 0 1,0-1 0,0 1-1,0-1 1,8 9 0,-8-12-44,0 0 0,0 0 0,0-1 0,0 0 0,1 1 0,0-1 0,-1-1 0,1 1 0,0-1 0,0 0 0,1 0 0,-1 0 0,0-1 0,1 0 0,-1 0 0,1 0 0,-1 0 0,1-1 0,-1 0 1,7-1-1,-7 0-33,0 0 0,0-1 0,0 1 1,0-1-1,0 0 0,0 0 0,-1-1 1,1 0-1,-1 1 0,0-1 0,1-1 1,-1 1-1,-1-1 0,1 1 0,0-1 1,-1 0-1,0-1 0,0 1 0,0 0 1,0-1-1,1-5 0,7-12-251,-2 0 0,0 0 0,7-30 0,-7 10-246,-1-1 1,-2-1-1,-1-46 0,-3-32 2081,-2 110-826,-11 163-44,0 4-583,10-117-100,3 44-247,-2-81 180,0 0 1,0 0-1,0 0 0,0 0 0,0 0 0,1-1 0,-1 1 0,0 0 0,1 0 0,-1 0 0,0 0 0,1 0 0,-1 0 0,1-1 0,0 1 0,-1 0 0,1 0 0,0-1 0,-1 1 0,1 0 0,0-1 0,0 1 0,-1-1 0,1 1 0,0-1 0,0 1 0,0-1 0,0 0 0,0 1 0,0-1 0,0 0 0,-1 0 0,1 1 0,0-1 0,0 0 1,0 0-1,0 0 0,0 0 0,0-1 0,0 1 0,0 0 0,0 0 0,0 0 0,0-1 0,0 1 0,0-1 0,1 0 0,2 0-436,-1-1 1,0 0 0,1 0-1,-1 0 1,0 0-1,0-1 1,0 1-1,-1-1 1,1 0-1,-1 1 1,3-5-1,15-34-6492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03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10037,'0'0'5463,"0"-5"-4870,0 2-396,1 6 419,36 483 3101,-39-290-3062,9 182 309,-7-373-943,5 26 105,-5-30-120,0 0 1,0 0-1,1 0 0,-1-1 0,0 1 0,0 0 0,1 0 0,-1-1 1,1 1-1,-1 0 0,0-1 0,1 1 0,0 0 0,-1-1 1,1 1-1,-1-1 0,1 1 0,0 0 0,-1-1 0,1 0 0,0 1 1,-1-1-1,1 1 0,0-1 0,0 0 0,-1 0 0,1 1 1,1-1-1,-1 0-7,0-1 1,0 1 0,-1-1-1,1 1 1,0-1 0,0 0-1,-1 1 1,1-1-1,0 0 1,-1 0 0,1 1-1,-1-1 1,1 0 0,-1 0-1,1 0 1,-1 1 0,1-1-1,-1 0 1,0 0 0,0 0-1,1 0 1,-1 0-1,0 0 1,0 0 0,0 0-1,0 0 1,0 0 0,0-1-1,0-5-36,14-135-796,-12 100 524,2 0-1,1 1 1,3 0-1,15-51 1,-22 87 277,1 0 1,1 0-1,-1 0 1,1 1 0,-1-1-1,1 1 1,1-1-1,-1 1 1,1 0-1,-1 0 1,1 1-1,0-1 1,1 1-1,-1 0 1,5-3-1,-6 5 52,0-1 0,0 1-1,0 0 1,0 0 0,0 1-1,1-1 1,-1 1 0,0 0-1,0-1 1,0 1-1,1 1 1,-1-1 0,0 0-1,0 1 1,0 0 0,0-1-1,1 1 1,-1 0-1,0 1 1,-1-1 0,1 1-1,0-1 1,0 1 0,-1 0-1,1 0 1,3 3 0,7 8 68,-1-1 0,0 2 0,-1 0 0,-1 0 0,0 1 0,-1 0 0,0 1 0,-1 0 0,-1 0 0,-1 1 0,5 17 0,-4-6-5,0 0 1,-2 0-1,-2 1 1,0 0-1,-2-1 1,-2 32-1,1-56-85,-1 0 1,0 0-1,0 0 0,0-1 0,-1 1 0,1 0 1,-1 0-1,0-1 0,0 1 0,0-1 0,-1 0 0,1 0 1,-1 0-1,0 0 0,1 0 0,-1 0 0,-1 0 1,1-1-1,0 0 0,-1 0 0,1 0 0,-1 0 0,1 0 1,-1-1-1,0 1 0,0-1 0,0 0 0,0 0 1,0-1-1,-7 1 0,4 0-191,0 0 1,0-1-1,1 0 0,-1 0 1,0-1-1,0 1 0,1-1 1,-1-1-1,1 0 0,-1 0 1,1 0-1,0 0 0,-1-1 1,1 0-1,0-1 0,1 1 1,-11-9-1,-19-36-3299,7-6-1807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4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11109,'0'0'3490,"176"-52"-5427,-143 43-400,-11 6-7780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03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76 11141,'0'0'6755,"45"-73"-6675,-39 71-48,-2 2-32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04.2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 8564,'0'0'6163,"42"-37"-5619,-33 31-544,1 6-336,-4 0-849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2:05.7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67 208,'0'0'12144,"3"1"-11517,3 2-275,0-1-1,0 0 1,0 0 0,0 0-1,0-1 1,0 0-1,0 0 1,11-1-1,65-2 1661,-33 0-1793,90 2 509,465 9-234,190-4-417,-337-28-29,-277 6-44,38 0-13,-125 11 1991,-101-11-11696,-6 5-2014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14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1 771 4338,'8'-7'10772,"-2"5"-11315,835 2 2850,-830 0-2306,303-6 52,-215-3-52,57-2 22,379-1-69,-14 26 12,-387-11 34,-76-3-8,83 9 0,-101-5 6,0-2 1,46-3 0,-15-1-179,-59 1 147,0-1 1,-1 0-1,1-1 1,0-1-1,-1 0 1,13-6-1,17-5-25,-27 9 20,1-1 0,-1 0-1,-1 0 1,1-2 0,-1 0-1,-1 0 1,1-1 0,-2-1 0,14-15-1,-8 7-20,-1 0-1,0-2 0,-2 0 0,-1-1 0,11-23 0,-15 29 95,0 0 0,20-25 0,-23 34-19,0-1-1,0 0 1,0 0-1,-1 0 0,-1-1 1,1 1-1,-1-1 0,-1 0 1,0 0-1,0-1 1,-1 1-1,0-1 0,2-16 1,-5 19-2,0 0 0,1 0 1,1 0-1,-1 0 0,1 0 1,0 0-1,0 0 0,1 1 1,0-1-1,0 0 1,1 1-1,0-1 0,0 1 1,0 0-1,1 0 0,0 0 1,0 0-1,1 1 0,-1 0 1,9-8-1,-3 4-11,38-37-26,-45 43 43,-1 0 0,1 0 0,-1 0-1,0 0 1,0-1 0,0 1-1,0-1 1,0 1 0,-1-1-1,0 0 1,0 0 0,0 0 0,1-6 1256,-2 10-1310,1 0 1,-1 0 0,0 0-1,1 0 1,-1 0-1,0 0 1,1 0 0,-1 0-1,1 0 1,-1 0-1,0 0 1,1 0-1,-1 0 1,1 0 0,-1 1-1,0-1 1,1 0-1,-1 0 1,0 0 0,1 0-1,-1 1 1,0-1-1,1 0 1,-1 0 0,0 1-1,0-1 1,1 0-1,-1 1 1,0-1-1,0 0 1,1 1 0,-11 13-4394,-20 8-5807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36 896,'0'0'11150,"-5"-6"-9955,-19-23 4938,26 65-5732,2 0 0,1 0 0,20 70 0,-3-20-65,37 229 640,10 39-207,-67-346-750,2 11 53,1 0-1,1 0 1,14 32-1,-18-47-64,0 0 0,0-1-1,0 1 1,0-1 0,1 0-1,-1 0 1,1 0 0,0 0-1,-1 0 1,2 0 0,-1-1-1,0 1 1,0-1-1,1 0 1,-1 0 0,1 0-1,0-1 1,-1 1 0,1-1-1,0 0 1,0 0 0,0 0-1,0-1 1,5 1 0,-6-1 2,0 0 0,0-1 1,0 1-1,0-1 0,-1 0 1,1 0-1,0 0 0,0 0 0,-1 0 1,1-1-1,-1 1 0,1-1 1,-1 1-1,1-1 0,2-3 0,1-1 2,-1-1 0,1 1-1,-1-1 1,-1 0-1,6-10 1,4-12-36,-2-1-1,9-30 1,-17 48 1,25-94-492,18-131 0,-33 149 394,4 0 0,55-158 0,-71 239 96,-2 5 6,1 1 0,-1-1 0,1 0 1,-1 1-1,1-1 0,-1 1 0,1-1 0,0 1 0,0 0 0,0-1 0,-1 1 1,1 0-1,1-1 0,-1 1 0,0 0 0,0 0 0,0 0 0,1 0 0,-1 0 1,0 0-1,1 0 0,2 0 0,-4 18-3856,-2 16-991,-9 9-3526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4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7892,'0'0'6659,"0"-2"-6302,0 0 1,0 0 0,0 1-1,1-1 1,-1 0 0,0 0 0,1 0-1,0 0 1,-1 1 0,1-1-1,0 0 1,2-2 0,8-3-235,1 1 1,0 1-1,0 0 0,0 0 1,1 1-1,0 1 1,0 0-1,17-1 1,113 0-503,-101 4 455,-42 0-209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4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5699,'0'0'7352,"0"15"-6180,0 616 4657,0-630-5840,0-4-912,-14-81-6259,8 47 1441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5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7251,'-5'0'11870,"224"0"-10710,-205 4-1522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0 1 4114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5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4114,'-3'149'1582,"3"-119"8908,26-19-9108,-6-7-1236,0-1 0,0 0 0,0-2 0,0 0 0,0-2 0,0 0-1,32-6 1,-17 2-30,-20 5-2019,-10 0-929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4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7267,'0'0'75,"0"-25"72,0-104 1406,0 59 4489,2 164-4998,4-1 1,4 0-1,4 0 0,35 123 0,-47-211-1005,-1 1-26,0-1 0,1 1 0,0-1 0,0 1 0,1-1 0,-1 1-1,1-1 1,0 0 0,8 9 0,-8-27-170,-18-357-5160,14 355 5122,-2-14 99,2 0 1,0 1 0,8-59 0,-6 84 161,0-1 0,0 0 0,0 1 0,0-1 0,0 1 0,1 0 0,0-1 1,-1 1-1,1 0 0,1 0 0,-1 0 0,0 0 0,1 0 0,-1 0 0,1 1 0,0 0 1,0-1-1,0 1 0,0 0 0,0 0 0,1 0 0,-1 1 0,0-1 0,1 1 0,-1 0 1,1 0-1,0 0 0,-1 1 0,1-1 0,0 1 0,6 0 0,-8 0-29,0 1 0,-1-1 0,1 1-1,0 0 1,0 0 0,0 0 0,0 0 0,-1 0-1,1 1 1,0-1 0,-1 0 0,1 1 0,-1-1-1,0 1 1,1 0 0,-1-1 0,0 1 0,1 2-1,20 41 408,-18-35-434,15 44 733,-2 1 0,-2 0 1,10 78-1,6 22 379,-23-138-1070,1-26-270,2-29-395,9-90-243,-14 78 47,2 0-1,2 1 1,2 0-1,28-73 0,-38 119 815,-1 1 0,0-1-1,1 1 1,-1-1 0,1 1 0,0-1-1,0 1 1,0 0 0,0 0-1,0 0 1,0 0 0,1 0-1,-1 1 1,0-1 0,1 1-1,0-1 1,-1 1 0,4-1 0,-4 1 56,0 1 0,0 0 1,-1 0-1,1 0 1,0 0-1,0 1 0,-1-1 1,1 0-1,0 1 1,0-1-1,-1 1 0,1-1 1,-1 1-1,1 0 1,0 0-1,-1 0 1,0 0-1,1 0 0,-1 0 1,1 0-1,-1 0 1,0 1-1,0-1 0,0 0 1,0 1-1,0-1 1,0 1-1,0-1 0,0 1 1,-1 0-1,2 1 1,8 21 299,-1 1 1,-1 0 0,-1 0-1,5 33 1,6 109 1116,5 21-1067,-19-165-440,-4-14-49,1 0 0,1 0 0,0 0 0,0 0 0,1 0 0,0 0 1,1 0-1,0-1 0,8 14 0,-4-18-2065,-6-17-554,-2-20-1040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6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6195,'0'0'10541,"16"16"-9501,10 26-482,-2 2 1,-2 1-1,-2 1 0,-2 0 1,17 75-1,-17-61-102,1-1-1,46 95 1,-60-146-455,-1-1 0,1 1 0,1 0 0,-1-1 0,1 0 0,0-1 1,12 11-1,-16-16-2,-1 0 0,1 0 0,-1 0 0,1 0 0,-1-1 0,1 1 0,0 0 0,0-1 0,-1 1 0,1-1 0,0 0 0,0 1 0,-1-1 0,1 0 0,0 0 0,0 0 0,3-1 0,-3 0 0,0 0 1,0 0-1,0 0 1,0 0-1,0 0 1,0-1-1,0 1 1,-1-1-1,1 1 1,0-1-1,-1 0 1,0 1-1,1-1 0,-1 0 1,0 0-1,0 0 1,2-5-1,11-25-138,-1-2-1,-2 0 1,10-49-1,12-115-758,-20 109 690,-7 46 133,19-94-41,-21 119 163,1-1 1,1 1-1,1 0 0,0 1 1,11-17-1,-17 32 11,-1 1-17,1-1 0,0 1-1,-1 0 1,1 0-1,0-1 1,0 1 0,0 0-1,0 0 1,0 0 0,0 0-1,0 0 1,1 0-1,-1 0 1,0 0 0,0 1-1,1-1 1,2-1 0,-4 2-84,0 23-12851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6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5074,'0'0'6094,"3"-9"-5014,20-48 1204,-22 92 401,0-4-2731,-2 79 848,-2-41 75,3 1 0,17 124 0,-16-191-937,7 30 269,-8-32-262,0 1 1,0-1 0,0 0-1,1 0 1,-1 0 0,0 0-1,1 0 1,-1 0 0,1 0 0,-1 0-1,1 0 1,0 0 0,0 0-1,-1 0 1,1 0 0,0-1 0,0 1-1,0 0 1,0 0 0,1 0-1,-1-26-3519,-1-10-456,0-3-2535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2689,'0'0'12470,"65"-17"-11798,-43 2-672,-6 4-288,0-7-1313,-6 7-3409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38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4786,'0'0'4130,"1"-3"-3322,22-36 5628,-9 24-6309,-10 45 1021,29 195 599,-31-204-1511,-1-6-72,0-1 1,1 1-1,1-1 0,0 0 0,1 0 1,1 0-1,8 18 0,-2-21 91,-6-21-231,-4-29-325,-2 30 166,24-220-543,-21 217 650,1 0 0,0-1 0,0 1 0,1 0 0,1 1-1,0-1 1,1 1 0,0 0 0,0 0 0,1 1 0,0 0 0,10-10 0,-12 14 0,0 1 1,1 0-1,-1 0 1,1 1 0,0 0-1,0 0 1,1 0 0,-1 0-1,1 1 1,-1 0-1,1 1 1,0 0 0,0 0-1,0 0 1,1 1 0,-1 0-1,0 0 1,1 1-1,-1 0 1,0 0 0,0 0-1,9 3 1,-14-2 33,1 0 0,0 0 0,-1 1 0,1-1 0,0 1 0,-1 0 0,0 0 0,1 0 0,-1 0 0,0 0 0,0 0 0,0 1 0,0-1-1,-1 1 1,1-1 0,-1 1 0,1 0 0,-1-1 0,0 1 0,0 0 0,1 4 0,13 70 248,-13-67-188,5 67 587,-4 116-1,-3-120-2851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40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43 131 5539,'0'0'4871,"0"-5"-4551,-1 2-262,1 0-7,0 1 1,-1 0-1,1 0 1,0-1-1,0 1 1,0 0-1,1-1 1,-1 1-1,1 0 1,-1 0-1,1-1 1,0 1-1,0 0 0,1-4 1,12-29 1242,-14 34-1271,0-1 1,0 0 0,0 1-1,0-1 1,0 0-1,-1 1 1,1-1 0,-1 1-1,1-1 1,-1 0-1,1 1 1,-1-1 0,0 1-1,0 0 1,1-1-1,-1 1 1,0 0 0,0-1-1,-1 1 1,1 0-1,0 0 1,0 0 0,0 0-1,-1 0 1,1 0-1,-1 0 1,-1 0-1,-3-3-203,6 3 179,0 1 0,-1-1-1,1 0 1,-1 1 0,0-1-1,1 1 1,-1-1 0,1 1 0,-1 0-1,0-1 1,1 1 0,-1 0-1,0-1 1,1 1 0,-1 0 0,0 0-1,0-1 1,1 1 0,-1 0-1,0 0 1,0 0 0,1 0 0,-1 0-1,0 0 1,0 0 0,1 0-1,-1 1 1,0-1 0,0 0 0,1 0-1,-1 1 1,0-1 0,1 0 0,-1 1-1,0-1 1,1 0 0,-1 1-1,1-1 1,-1 1 0,1-1 0,-1 1-1,1 0 1,-1-1 0,1 1-1,-1-1 1,1 1 0,-1 0 0,1-1-1,0 1 1,0 0 0,-1 0-1,1-1 1,0 1 0,0 0 0,0 0-1,0 1 1,-2 51 583,3-42-341,-1-4-90,0-1 1,0 1-1,1-1 1,-1 0 0,2 0-1,-1 1 1,1-1-1,0 0 1,0 0-1,0 0 1,1-1-1,6 11 1,-6-13-128,0 0 1,0 0-1,0 0 0,1 0 1,-1 0-1,1-1 0,-1 0 1,1 1-1,0-1 0,0 0 1,0-1-1,0 1 1,1-1-1,-1 0 0,0 0 1,0 0-1,1-1 0,-1 1 1,6-1-1,-5 0-35,1 1-234,1-1-1,-1 0 1,1 0 0,-1-1-1,1 1 1,-1-1-1,0-1 1,1 1-1,9-5 1,17-21-3986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47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3298,'0'0'5020,"1"-11"-4011,4-31 6457,0 48-4203,27 51-2696,-4 20 112,35 150 0,-35-118-290,-15-58-221,3 14 74,30 75-1,-39-122-207,1-1-1,1 0 1,0 0 0,1-1 0,1 0 0,1 0 0,0-2 0,27 27-1,-38-39-34,1 0-1,0-1 0,0 1 0,0 0 1,0-1-1,0 1 0,0-1 0,0 1 1,0-1-1,1 0 0,-1 0 0,0 0 1,1-1-1,-1 1 0,1 0 0,-1-1 1,1 1-1,-1-1 0,1 0 0,-1 0 1,1 0-1,0 0 0,-1-1 0,1 1 1,-1-1-1,0 1 0,1-1 0,-1 0 1,1 0-1,-1 0 0,0 0 0,0 0 1,1-1-1,-1 1 0,0-1 0,0 1 1,0-1-1,-1 0 0,1 0 0,0 1 1,-1-1-1,1-1 0,1-2 0,6-10 16,-1-1-1,0 0 0,-1-1 1,-1 0-1,4-17 1,-5 17-23,22-83-366,15-120 1,1-5 131,-32 178 380,3 0 0,32-72-1,-38 95-813,-3 24-2212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47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4402,'0'0'9194,"-36"12"-4688,-11 19-902,83-28-2073,241 12-928,-276-15-386,15 1 62,-15-1-588,0 0 1,-1 0-1,1-1 1,-1 1-1,1 0 0,0-1 1,-1 1-1,1 0 1,-1-1-1,1 1 1,-1-1-1,0 1 1,1-1-1,-1 1 1,1-1-1,-1 1 1,0-1-1,1 0 1,-1 1-1,0-1 0,0 0 1,1 0-1,3-7-1993,13-18-6216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48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 5987,'0'0'6653,"-4"-1"-5436,-18 0 7381,45 3-8619,197 12 395,-202-16-2483,-15-13-3085,-4 10 3581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49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3089,'0'0'5392,"-24"0"5439,20 0-8570,246 0-1720,-224 4 144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3:59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37 5619,'0'0'11504,"-13"-11"-13754,-54 11 871,66 0 1401,0 1-1,1-1 0,-1 1 1,0-1-1,1 1 0,-1-1 1,0 1-1,1 0 0,-1 0 1,1-1-1,-1 1 0,1 0 1,-1 0-1,1-1 0,0 1 1,-1 0-1,1 0 0,0 0 1,0 0-1,-1-1 0,1 1 1,0 0-1,0 0 0,0 0 1,0 0-1,0 0 0,1 1 1,-2 34-264,2-27 294,-1-4 42,1 0 0,0 0 0,0 0-1,0 0 1,1-1 0,0 1 0,0 0 0,0-1-1,0 0 1,1 1 0,-1-1 0,1 0-1,0 0 1,5 5 0,-6-7-83,0 0 1,0-1-1,0 1 0,0 0 0,0-1 1,0 1-1,0-1 0,0 1 0,0-1 1,1 0-1,-1 0 0,1 0 0,-1-1 1,1 1-1,-1 0 0,1-1 0,-1 0 1,1 1-1,-1-1 0,1 0 0,0 0 1,-1-1-1,1 1 0,-1 0 0,1-1 1,-1 0-1,1 1 0,-1-1 0,1 0 1,2-2-1,-1 0-97,-1-1 0,1 1 0,-1-1 1,0 0-1,0 1 0,0-1 0,-1-1 0,1 1 1,-1 0-1,3-9 0,15-49-814,-20 60 913,1 0 1,-1 1-1,0-1 0,0 0 0,0 1 0,0-1 0,0 0 1,0 0-1,-1 1 0,1-1 0,0 0 0,-1 1 0,0-1 0,1 1 1,-1-1-1,0 1 0,0-1 0,0 1 0,0-1 0,0 1 0,0 0 1,0-1-1,0 1 0,0 0 0,-1 0 0,1 0 0,-2-1 0,-4-2 61,0 0 0,0 1-1,0 0 1,-14-4 0,19 6-62,1 1-1,-1 0 1,1-1 0,-1 1 0,1 0 0,-1-1 0,1 1 0,-1 0 0,1 0 0,-1 0 0,1 0 0,-1 1 0,1-1 0,-1 0-1,1 1 1,-1-1 0,1 1 0,-1-1 0,1 1 0,0 0 0,-1-1 0,1 1 0,0 0 0,0 0 0,-1 0 0,1 0-1,0 0 1,0 0 0,0 0 0,0 1 0,0-1 0,1 0 0,-1 0 0,0 1 0,0-1 0,1 1 0,-1-1 0,1 1-1,0-1 1,-1 0 0,1 1 0,0 3 0,-2 8 170,1 0 0,0 1-1,1-1 1,2 16 0,0-3 83,-2-25-222,3 34 897,-3-34-942,0-1 0,0 1 1,0-1-1,0 1 0,0-1 1,0 1-1,1-1 0,-1 1 1,0-1-1,0 1 0,0-1 1,1 1-1,-1-1 0,0 1 0,0-1 1,1 0-1,-1 1 0,1-1 1,-1 1-1,0-1 0,1 0 1,-1 1-1,1-1 0,-1 0 1,0 0-1,1 1 0,-1-1 1,1 0-1,-1 0 0,1 0 1,-1 0-1,1 1 0,-1-1 0,1 0 1,-1 0-1,1 0 0,-1 0 1,1 0-1,-1 0 0,1 0 1,-1-1-1,1 1 0,-1 0 1,1 0-1,-1 0 0,1 0 1,-1-1-1,1 1 0,-1 0 0,1 0 1,-1-1-1,1 1 0,-1 0 1,0-1-1,1 1 0,-1-1 1,0 1-1,1 0 0,-1-1 1,0 1-1,0-1 0,1 1 1,-1-1-1,3-3-91,0 0-1,-1 0 1,1 0 0,-1 0-1,0 0 1,0-1 0,0 1-1,-1-1 1,0 1 0,0-1 0,1-5-1,3-55-5322,-5 58 2251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4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5843,'0'0'8342,"7"12"-7312,4 7-813,-1 1 0,0 0 0,-2 0 0,0 0 0,-2 1 0,0 0 0,-1 1 0,3 35 0,0 182 296,-9-180-20,-2 749 2807,10-813-3959,-1-13 193,-1 0 0,-1-1 0,0 1 0,-1-1 0,-2 0 1,0-32-1,0 16-283,13-357-9293,-13 389 10021,0-29 1546,11-53-1,-11 79-1246,0-1 0,1 1 1,0-1-1,0 1 0,1 0 0,-1 0 0,1 0 0,1 0 1,-1 0-1,1 1 0,0-1 0,0 1 0,0 0 1,10-7-1,-12 10-200,0 1-1,1-1 1,-1 1 0,1 0 0,-1 0 0,1 0 0,-1 0-1,1 0 1,0 1 0,-1-1 0,1 1 0,0-1 0,0 1 0,-1 0-1,1 0 1,0 1 0,0-1 0,-1 0 0,1 1 0,0 0-1,-1 0 1,1-1 0,-1 1 0,1 1 0,-1-1 0,1 0-1,-1 1 1,0-1 0,0 1 0,0 0 0,0 0 0,0-1 0,0 1-1,0 1 1,0-1 0,1 2 0,7 10 118,-1 1 0,0-1 0,-1 1 1,9 24-1,-14-31-37,8 19 33,-2 1-1,0 0 0,-3 1 0,0 0 1,-1 0-1,-2 0 0,-1 1 1,-2-1-1,-5 59 0,2-75-184,-1 0 0,0 0 0,-1-1 0,0 1 0,-1-1 0,0 0-1,-1 0 1,-1-1 0,1 0 0,-2 0 0,1-1 0,-2 0 0,1-1 0,-1 0 0,-1 0 0,0-1-1,0 0 1,0-1 0,-1-1 0,0 1 0,0-2 0,-1 0 0,0 0 0,0-1 0,0-1 0,0 0-1,0-1 1,-26 1 0,36-2-174,0-1 0,0 0 1,0 0-1,0 0 0,0 0 0,0-1 0,0 1 0,0-1 0,0 1 0,0-1 1,0 0-1,1-1 0,-1 1 0,-4-3 0,5 2-63,1-1 0,-1 0 0,1 1 0,0-1 0,0 0 0,0 0 0,0 0 0,0 0-1,1 0 1,-1 0 0,1 0 0,0 0 0,0 0 0,0 0 0,1-3 0,-1-42-6080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23.0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3858,'0'0'10482,"41"0"-9892,123 9-436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23.8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1457,'7'1'10988,"25"7"-9608,-1-2-620,-2 1-457,1-2 1,-1-1 0,31 0-1,-59-4-348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25.7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149 7 5683,'0'0'3388,"-42"0"600,39 0-3969,0 0 0,-1 0 1,1 0-1,0 1 0,0-1 0,0 1 0,0 0 0,0 0 0,0 0 0,1 0 0,-1 1 0,0-1 1,0 1-1,1-1 0,-1 1 0,1 0 0,0 0 0,-1 0 0,1 1 0,0-1 0,0 0 0,0 1 0,1-1 1,-1 1-1,1 0 0,-1 0 0,1-1 0,0 1 0,0 0 0,0 0 0,-1 5 0,-26 111 301,25-86-35,1 0 0,4 50 0,0-13 397,-2-67-671,0-1 1,0 1-1,0 0 1,0-1-1,1 1 0,-1-1 1,1 1-1,-1-1 1,1 1-1,0-1 0,0 0 1,0 1-1,0-1 1,1 0-1,-1 0 0,1 0 1,-1 0-1,1 0 0,-1 0 1,1 0-1,0 0 1,0-1-1,0 1 0,0-1 1,0 1-1,1-1 1,-1 0-1,0 0 0,1 0 1,-1 0-1,1 0 0,-1 0 1,1-1-1,3 1 1,2 0 2,0-1 1,0 0-1,-1-1 0,1 1 1,-1-1-1,1-1 1,0 0-1,-1 0 1,0 0-1,8-4 1,-6 2-77,1-1-1,-1 1 1,0-2 0,-1 1 0,0-1 0,1-1 0,-2 1 0,1-1 0,-1-1-1,0 1 1,-1-1 0,0 0 0,10-18 0,-5-14 213,-10 34-121,0 0 0,1 0 0,-1 0 0,1 1-1,0-1 1,4-6 0,-3 2-4,0-1-1,-1 1 0,0-1 1,0 1-1,-1-1 0,0 0 1,-1 0-1,-1 1 1,-1-14-1,0-13 31,2 34-70,-1 0 0,0 1 0,0-1 0,-1 0 0,1 1 0,0-1 0,-1 1 0,1-1 0,-1 1 0,0 0 1,0 0-1,-3-3 0,-31-29-74,29 28 84,1 0-105,4 4 107,1 0 0,-1 0 0,0 0 0,-1 1 0,1-1-1,0 0 1,-1 1 0,1 0 0,0-1 0,-1 1-1,0 0 1,1 0 0,-1 0 0,1 0 0,-1 1 0,0-1-1,0 1 1,0 0 0,1 0 0,-4 0 0,-72 0-553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29.4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1096 1953,'0'0'10389,"2"-9"-6873,9-34-2724,-4 22-781,-2-1 0,0 1 0,-2-1 0,0 0 0,-1 0 0,-1 0 0,-2 0 0,-2-26 0,0-23-24,13-329-1068,-9 386 1087,0 0 0,1 0 0,1 0 0,0 0 0,1 0 0,1 1 0,0-1 0,0 1 0,2 1 0,-1-1 0,2 1 0,-1 0 0,2 1 0,-1 0 0,18-17 0,-23 27 19,0-1 1,1 1-1,-1-1 0,0 1 0,1 0 1,-1 1-1,1-1 0,0 0 0,-1 1 1,1 0-1,6 0 0,42 4 318,-2 12-159,-43-13-160,0 0-1,0 0 1,0-1 0,0 0-1,0 0 1,0-1 0,14 1-1,19-2-20,252-9 456,-150-22-200,-114 24-154,0 0 1,-1-2-1,33-14 1,-23 8-77,-32 14 124,1 0 1,0 0 0,0 0 0,0 1 0,0 0 0,10 1 0,1-1 668,-27-37-6497,4 22 1882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29.9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4018,'-1'0'11003,"7"0"-10396,-1 0-570,0 1-1,0 0 0,0 0 1,0 0-1,0 0 0,0 1 0,-1 0 1,1 0-1,0 0 0,-1 1 1,5 2-1,49 41 651,-46-35-549,1 0 0,23 15 0,-27-22-173,-6-1-10,0-1 0,1 0 1,-1-1-1,1 1 1,0-1-1,0 1 0,-1-1 1,1 0-1,0 0 0,0-1 1,6 1-1,-12 25 184,-3-13-124,-1-1 0,-1-1 1,0 1-1,0-1 0,-1-1 0,-12 14 0,-11 15-12,18-17-409,-20 29 1337,31-49-1268,0 0 0,1 0 0,-1 0 0,0 0 1,0 0-1,0-1 0,0 1 0,0-1 0,0 1 0,0-1 1,-1 0-1,1 1 0,0-1 0,-1-1 0,1 1 0,-1 0 1,-3 0-1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31.1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1 5234,'0'0'8591,"0"30"-7892,-1 52-337,-1-16 266,2-1 1,4 1 0,2-1 0,22 98 0,-24-151-434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31.6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91 5394,'0'0'3559,"0"-8"-2579,0 3-760,0 1 0,0-1 1,1 0-1,0 0 0,-1 0 1,2 1-1,-1-1 0,3-6 1,-3 9-175,0 0 1,0 0 0,1 0 0,-1 0 0,1 0 0,0 1 0,-1-1 0,1 0-1,0 1 1,0-1 0,0 1 0,0 0 0,0 0 0,1-1 0,-1 1 0,0 1-1,0-1 1,1 0 0,-1 1 0,0-1 0,1 1 0,-1-1 0,4 1 0,0-1 20,0 0 0,0 0 1,1 1-1,-1 0 0,1 0 1,-1 0-1,0 1 1,1 0-1,-1 0 0,0 0 1,0 1-1,0 0 0,0 0 1,0 1-1,0 0 0,0 0 1,-1 0-1,0 1 1,10 7-1,-12-7-103,1-1 0,-1 1 0,0-1 1,1 0-1,0-1 0,0 1 0,-1-1 0,2 1 0,-1-1 0,0 0 1,0-1-1,1 1 0,-1-1 0,1 0 0,4 1 0,-22-19-5358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32.1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5250,'7'0'12265,"38"8"-12244,55 10 381,-12-3-3957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32.8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 0 4738,'0'0'6998,"-19"7"-1310,78-5-5541,36-2-379,-94 0 117,-1 5-1054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33.3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12 3474,'0'0'9070,"4"0"-8627,236 0 2964,-218-3-4771,-5-6-5356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2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35 7123,'0'0'5840,"5"-6"-5226,15-17 949,-16 17 548,-5 14-2023,0 0 0,-1 0 1,0 0-1,-1 0 0,0-1 1,0 1-1,0-1 1,-1 0-1,-9 13 0,-7 15-59,-36 87 66,6 2 0,-54 203 0,91-270-252,15-45-541,12-36-399,38-100-4597,-28 50-1538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46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149 145 9124,'0'0'3994,"-4"-3"-4154,-34-12 3012,36 14-2660,-1 0 1,0 0-1,1 0 1,-1 1-1,0-1 1,0 1 0,1-1-1,-1 1 1,0 0-1,0 0 1,0 1-1,0-1 1,1 0-1,-1 1 1,-3 1-1,4-1-179,0 1 0,-1 0 0,1 0 0,0 0 0,0 1 0,0-1 0,1 0-1,-1 1 1,1-1 0,-1 1 0,1 0 0,0-1 0,0 1 0,0 0 0,-1 5 0,-8 34 439,1 1 0,3 0 0,1 0 0,2 0 0,4 57 0,-1-69-139,-1-17-208,2-1 0,0 0 0,0 1 0,1-1-1,1 0 1,0 1 0,1-2 0,8 21 0,-9-28-110,-1 0-1,1-1 1,0 1 0,1-1 0,-1 0 0,1 0-1,0 0 1,0 0 0,0 0 0,1-1 0,-1 0 0,1 0-1,0 0 1,-1-1 0,1 1 0,1-1 0,-1 0-1,0-1 1,0 1 0,1-1 0,-1 0 0,1 0-1,7-1 1,-6 1-18,1-1 0,-1 0 1,0-1-1,1 0 0,-1 0 0,0 0 0,0-1 0,0 0 0,0 0 0,0-1 1,0 0-1,-1 0 0,1-1 0,11-8 0,-11 6-53,0-1 1,0 0-1,-1 0 0,0 0 0,0-1 1,-1 0-1,0 0 0,0-1 0,-1 0 1,5-11-1,-2-1-32,-1-1-1,-1-1 1,-1 1 0,-1-1 0,-1 1 0,0-1-1,-2 0 1,-6-45 0,4 55 114,-1 0 0,-1 0 0,0 0 1,0 1-1,-2-1 0,1 1 0,-2 0 0,0 1 1,0-1-1,-1 2 0,0-1 0,-1 1 0,-12-12 1,13 14 116,-1 0 0,0 1 1,-1 0-1,0 1 1,0 0-1,0 0 1,-1 1-1,0 0 1,0 1-1,0 0 1,0 1-1,-1 0 1,0 1-1,1 0 1,-16 0-1,12 3-88,-16-3 16,30 2-122,0-1-1,1 1 1,-1-1 0,0 1 0,1-1 0,-1 0 0,0 1 0,1-1 0,-1 0 0,1 1 0,0-1 0,-1 0 0,1 0 0,-1 1 0,1-1 0,0 0 0,0 0 0,-1 0 0,1 1 0,0-1 0,0 0 0,0 0 0,0 0 0,0 0-1,0 0 1,0 1 0,0-1 0,0 0 0,1 0 0,-1 0 0,0 1 0,0-1 0,1 0 0,0-1 0,13-26-2533,18-6-2470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34.5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139 28 1697,'0'0'7040,"-26"8"-2376,16 4-4400,0 0 1,1 1-1,0 0 1,1 1-1,0 0 1,1 0 0,1 1-1,1-1 1,-5 17-1,-1-1-220,6-11 51,0-1 0,2 1 0,0-1 1,1 1-1,1 0 0,1 28 0,0-32 31,1-11-82,0 0 1,0 1-1,0-1 0,1 0 0,-1 0 0,1-1 0,0 1 0,1 0 0,-1 0 0,0-1 0,1 0 1,0 1-1,0-1 0,0 0 0,0 0 0,0-1 0,6 5 0,-1-2 19,0 1-1,0-1 1,0 0-1,1-1 1,-1 0-1,1 0 1,10 2-1,-3-4-69,0 0 0,0-1 0,31-2-1,-10 0 171,-33 0-191,1 0 1,-1 0-1,0 0 1,0 0 0,0-1-1,0 0 1,0 1-1,0-1 1,0-1 0,-1 1-1,1-1 1,-1 1-1,0-1 1,0 0-1,0 0 1,6-7 0,-2 1-57,-1 0 1,1 0 0,-2-1-1,1 0 1,5-15 0,-6 7 107,-2 1-1,0-1 1,-1 0-1,0 0 1,-2 0-1,-2-29 1,0-1 206,2 40-242,0-1 0,-1 1 0,0 0 1,0 0-1,-1 0 0,0 1 0,-1-1 1,1 0-1,-1 1 0,-1-1 0,0 1 0,0 0 1,0 0-1,-1 1 0,0-1 0,0 1 0,0 0 1,-1 0-1,0 1 0,0-1 0,-1 1 1,1 1-1,-15-8 0,15 9 3,0 1 0,1-1 0,-1 1 0,0 1 0,0 0 0,0-1 0,-1 2-1,1-1 1,0 1 0,0 0 0,0 0 0,-1 1 0,1-1 0,0 1 0,0 1 0,0-1 0,0 1 0,0 0 0,1 1 0,-8 3 0,7-2-399,0 0 0,1 1 1,-1 0-1,1 0 0,0 0 1,-8 11-1,-1 6-1881,-2 2-1286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43.6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24 7155,'0'0'6641,"11"0"-3828,47 0-1710,13-1-825,-3 0-165,0 2 0,86 14-1,-115-10-90,0-1-1,0-2 0,73-5 1,-97 0-109,0 0 1,0-1-1,-1 0 1,28-13 0,-96 13-6331,17-7-4892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44.2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445 0 5090,'-2'0'10874,"-17"11"-10617,-43 39-49,-2-2 0,-2-3 0,-2-3 0,-86 38 0,153-79-206,1-1-1,-1 0 0,1 0 0,-1 0 1,1 0-1,0 0 0,-1 1 1,1-1-1,-1 0 0,1 0 1,0 1-1,-1-1 0,1 0 0,0 1 1,-1-1-1,1 0 0,0 1 1,-1-1-1,1 0 0,0 1 1,0-1-1,0 1 0,-1-1 0,1 1 1,0-1-1,0 0 0,0 1 1,0-1-1,0 1 0,0-1 0,0 1 1,0-1-1,0 1 0,0-1 1,0 1-1,0-1 0,0 0 1,0 1-1,0-1 0,1 1 0,-1-1 1,0 1-1,0-1 0,0 0 1,1 1-1,-1-1 0,0 1 1,0-1-1,1 0 0,-1 1 0,0-1 1,1 0-1,-1 0 0,1 1 1,-1-1-1,0 0 0,1 0 1,-1 1-1,1-1 0,31 19 54,-24-16-9,84 51 755,77 38 415,-148-88-2033,-20-4 457,0 0-1,1-1 0,-1 1 0,0-1 1,0 1-1,0-1 0,1 0 0,-1 0 1,0 1-1,0-1 0,0 0 0,0 0 0,0 0 1,0 0-1,-1 0 0,1 0 0,0 0 1,0 0-1,-1-1 0,1 1 0,0-2 1,11-26-8775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44.8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7299,'0'0'4421,"1"16"-3615,44 312 4358,-32-214-4149,-4-69-844,0 10-1330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45.2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12 131 2625,'0'0'5317,"-3"-9"-4100,3 9-1213,-1-2 82,0 1 0,0-1 1,0 0-1,0 1 1,0-1-1,1 0 1,-1 0-1,1 0 1,-1 0-1,1 0 1,0 1-1,0-1 1,0 0-1,0 0 1,0 0-1,0 0 1,0 0-1,1 0 1,-1 0-1,1 0 1,-1 1-1,1-1 1,0 0-1,0 0 1,0 1-1,0-1 1,0 0-1,0 1 1,0-1-1,0 1 1,1 0-1,-1-1 1,0 1-1,1 0 1,-1 0-1,1-1 1,0 1-1,-1 1 0,1-1 1,0 0-1,0 0 1,-1 1-1,1-1 1,0 1-1,0-1 1,3 1-1,13-4 252,1 1-1,0 2 1,-1 0-1,1 0 1,0 2-1,-1 0 1,29 6-1,51 2 581,-98-9-902,-13-14-3223,-12-15-1830,15 12 2183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45.5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6643,'0'0'8244,"180"63"-7908,-135-57-336,-6-3 48,-4-3-272,-6 0-929,-10 0-1312,-9 0-3762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48.1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56 4338,'-1'-4'7540,"-8"-10"-6159,8 14-1351,-1 0 0,1 0 0,-1 0-1,1 0 1,0 0 0,-1 0-1,1 0 1,-1 0 0,1 1 0,0-1-1,-1 1 1,1-1 0,0 1-1,-1-1 1,1 1 0,0 0 0,0-1-1,-1 1 1,1 0 0,0 0-1,0 0 1,-1 1 0,1 1 5,0 0 1,0-1-1,1 1 0,-1 0 1,1 0-1,0-1 0,0 1 1,0 0-1,0 5 0,0 3-44,0-4 121,0 0 1,0 0 0,1 0 0,0 0 0,0 0-1,1 0 1,0 0 0,0 0 0,6 11 0,-7-15-106,1 0-1,0-1 1,0 1 0,1-1 0,-1 0 0,0 0 0,1 1 0,0-2 0,-1 1 0,1 0 0,0 0 0,0-1-1,0 0 1,0 1 0,0-1 0,0 0 0,0-1 0,0 1 0,1 0 0,-1-1 0,0 0 0,0 0 0,5 0-1,-4 0-52,-1 1-1,1-1 0,-1 0 0,1 0 1,-1-1-1,1 1 0,-1-1 0,1 1 1,-1-1-1,0 0 0,1-1 0,-1 1 1,0 0-1,0-1 0,0 0 0,0 0 1,0 0-1,0 0 0,0 0 0,-1 0 1,1-1-1,-1 0 0,0 1 0,0-1 1,0 0-1,0 0 0,0 0 0,0 0 1,-1 0-1,1 0 0,-1-1 0,0 1 1,0-1-1,-1 1 0,1 0 0,0-1 1,-1 1-1,0-1 0,0-4 0,1-2-121,-1 0 0,0 0 0,-1 0 1,0 0-1,-4-18 0,5 25 204,-1 1 0,0 0 0,1-1 0,-1 1 1,0 0-1,-1 0 0,1 0 0,0 0 0,0 0 1,-1 0-1,1 0 0,-1 0 0,0 1 0,0-1 1,1 1-1,-1-1 0,0 1 0,0 0 1,0-1-1,-1 1 0,1 0 0,0 0 0,0 1 1,0-1-1,-1 0 0,1 1 0,0-1 0,-1 1 1,1 0-1,-3 0 0,-30 0 92,6 0-1530,10 0-3015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4:59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5154 127 5715,'0'0'1800,"0"-4"-1511,-2-22 4008,1 16-3997,0 0 0,0 1 0,1-1-1,1 0 1,-1 1 0,1-1 0,5-18 0,-6 28-260,0 0 1,0 1-1,0-1 0,0 0 1,0 1-1,1-1 0,-1 0 1,0 1-1,0-1 0,0 0 1,0 0-1,0 1 0,0-1 1,1 0-1,-1 1 0,0-1 1,0 0-1,0 0 0,1 1 1,-1-1-1,0 0 0,0 0 1,1 0-1,-1 1 0,0-1 1,0 0-1,1 0 0,-1 0 1,0 0-1,1 0 0,-1 1 1,0-1-1,1 0 0,-1 0 1,0 0-1,1 0 0,-1 0 1,0 0-1,1 0 0,-1 0 1,0 0-1,0 0 0,1 0 1,-1-1-1,0 1 0,1 0 1,-1 0-1,0 0 0,1 0 1,-1 0-1,0-1 0,0 1 1,1 0-1,-1 0 0,0 0 1,0-1-1,1 1 0,-1 0 1,0 0-1,0-1 0,0 1 1,0 0-1,1-1 0,-1 1 1,4 28 77,9 293 2486,-14-241-2328,-1-30-22,2 0-1,3 0 1,9 58 0,-6-71-147,2 63 1,-8-72-46,2-1-1,1 1 1,1 0-1,12 41 1,-9-44-26,-2 0 1,0 0-1,-2 1 1,0 27-1,3 25 46,0-3-58,-6 122 1,-2-79-18,2 1435-191,0-1552 125,-45 36-114,37-31 172,1-1 1,0 1-1,0 1 1,0-1-1,-5 9 0,7-9-11,0 0-1,-1 0 0,0 0 0,0 0 1,-14 8-1,13-9-6,0-1 1,1-1-1,-1 1 1,-1-1-1,1-1 0,0 1 1,-1-1-1,1 0 1,-1-1-1,0 0 1,0 0-1,1 0 1,-1-1-1,0-1 0,0 1 1,1-1-1,-1 0 1,0-1-1,1 0 1,-1 0-1,1-1 0,0 0 1,-9-5-1,-154-82 113,146 80-83,0 0 0,-1 2 0,0 0 0,0 2 0,-1 1 0,-44-4 0,-163 8 162,115 4-138,-280-3 101,182-9-69,-387 9 144,558 3-181,0 1-1,-87 21 1,-30 4-23,11-7 14,-19 2 0,-88-20-13,155-5 62,-272 1-22,349-2-48,0-1 0,-41-10 0,-100-13 253,-45 12-237,190 13 11,0-2-1,0 0 1,-42-13 0,-22-4 112,-4 11-108,-174 7 1,130 4-71,133-2 65,-47 0-79,-7-10 60,-2 0-46,47 9 43,1 0 0,0 0 1,0-1-1,0 0 0,-12-5 0,3 1-16,6 6-38,11 0 50,0 0 0,1 1 0,-1-1 0,1 0-1,-1 0 1,0 0 0,1 0 0,-1 0 0,0 0-1,1 0 1,-1 0 0,1 0 0,-1 0 0,0 0 0,1 0-1,-1 0 1,0 0 0,1-1 0,-1 1 0,1 0-1,-1 0 1,1-1 0,-1 1 0,1 0 0,-1-1-1,1 1 1,-1-1 0,1 1 0,-1-1 0,1 1 0,-1-2-1,-2-1-103,-1-1-502,13 2 649,-8 2-51,8-8-899,-12 8 883,1 0 1,-1 1-1,0-1 0,1 1 0,-1 0 0,1 0 0,-1 0 1,1 0-1,-1 0 0,1 0 0,-4 3 0,-17 9-79,20-12 105,3-1-12,0 2 26,0-1-54,-11 42-12,9-32 30,0 0 1,0 0 0,1 1 0,0-1-1,1 0 1,0 1 0,1-1-1,2 15 1,5 7 97,16 47 0,-18-63-76,-2 0 21,0 1 1,-1 1-1,2 22 0,-4-21-8,1-1-1,10 38 0,-2-18 8,-1 1 0,-3 1 0,2 43 0,5 32 63,-5-35-56,-3 1 1,-7 97-1,0-48-15,-1-65-21,-17 97 0,9-80 7,7-44 21,3 52 0,-1 27-47,-3-37 39,8 97 0,1-38-4,13 45 57,-11-136-57,12 40 35,-12-67-24,-1 0-1,-1 1 1,1 39-1,-5 138-3292,-4-239-3504,-8 16 1161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0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87 5042,'0'0'4827,"0"-11"-4382,0-24 134,0 9 9063,31 47-9373,20 25 1,-1 3 0,-3 1 0,-1 2 0,60 93 0,-98-135-272,-7-10 7,0 1 0,0 0 0,0 0 0,0 1 0,0-1 0,0 0 0,-1 0 0,1 0 0,0 0 1,-1 1-1,1-1 0,-1 0 0,1 1 0,-1-1 0,0 0 0,0 1 0,1-1 0,-1 0 0,0 2 0,0-2-10,1-1 0,0 0 1,-1 0-1,1 0 0,0 0 0,-1 0 1,1 0-1,-1 0 0,1 0 0,0 0 1,-1-1-1,1 1 0,0 0 0,-1 0 1,1 0-1,-1-1 0,1 1 0,-1 0 1,1-1-1,0 1 0,-1 0 0,1-1 1,-1 1-1,0-1 0,1 1 1,0-1-1,57-138-259,10 28 148,14-25-625,-80 131 281,2-4 748,-3 1-5139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2.2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9 2017,'0'0'7870,"0"-5"-7499,-2 1 2824,0 12-1308,-3 33-799,-2 60-978,-13 306 2310,18-230-7348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46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9284,'0'0'7553,"0"8"-5504,2 46-1151,17 90 1,0-6-167,-4 166 565,13 112-564,-26-403-737,-1-2-5,0-1-1,1 1 1,0-1-1,1 0 1,0 0-1,1 0 1,7 16-1,-11-27-69,0 1-1,0 0 1,0-1-1,0 1 1,0 0-1,0 0 1,0-1 0,0 1-1,0 0 1,0-1-1,1 1 1,-1 0-1,0-1 1,0 1-1,0 0 1,0 0-1,0-1 1,0 1-1,1 0 1,-1 0-1,0-1 1,0 1-1,0 0 1,1 0-1,-1 0 1,0 0-1,0-1 1,1 1-1,-1 0 1,0 0 0,0 0-1,1 0 1,-1 0-1,0-1 1,1 1-1,-1 0 1,0 0-1,0 0 1,1 0-1,-1 0 1,0 0-1,1 0 1,-1 0-1,0 0 1,1 0-1,-1 0 1,0 1-1,0-1 1,1 0-1,-1 0 1,0 0 0,0 0-1,1 0 1,-1 0-1,0 1 1,0-1-1,1 0 1,-1 0-1,0 0 1,0 1-1,1-1 1,-1-30-4513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2.5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1 108 6451,'0'0'6312,"27"-10"-6053,90-28 10,-109 35-164,0 0 0,0 1-1,0 0 1,0 0-1,0 1 1,0 0-1,1 1 1,-1 0 0,0 0-1,0 1 1,9 1-1,-4 0 237,-7 0-235,-1-1 1,1 1 0,-1 1-1,1-1 1,-1 1-1,0-1 1,0 2 0,0-1-1,-1 0 1,1 1-1,-1 0 1,1 0-1,-2 0 1,1 1 0,0-1-1,-1 1 1,1 0-1,-2 0 1,1 0 0,4 10-1,-6-10-74,-1-4-128,-1-13-2332,-1-2 1238,-1 0 1,0 0-1,-8-20 0,-8-19-4250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2.9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8548,'0'0'7043,"177"49"-6531,-97-37-336,-3-4-176,-3-8-1984,-13 0-2434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4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0 6019,'0'0'4997,"-6"10"1018,5-7-6863,-3 14-2628,-4-6-411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6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0 5811,'0'0'7203,"0"131"-6691,0-100-432,0-5-80,0 0-384,0-8-1345,-9-1-2833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7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 3522,'0'0'7427,"-9"9"-490,12-6-6920,1-1 0,-1 1 1,1-1-1,0 0 0,-1 0 1,1 0-1,0-1 0,0 1 1,1-1-1,-1 0 0,0 0 1,6 0-1,-2 1-5,27 4 52,19 6-443,-54-12 178,1 1 1,0 0-1,0 0 0,-1 0 0,1-1 0,0 1 0,-1 0 1,1 0-1,-1 0 0,1 0 0,-1 0 0,1 0 0,-1 0 1,0 0-1,0 0 0,1 1 0,-1-1 0,0 0 0,0 0 1,0 0-1,0 0 0,0 0 0,-1 0 0,1 0 0,-1 2 1,1 4-2983,0 2-2155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8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1793,'0'0'7571,"10"5"-1381,33 17-5312,-31-20-689,0 0 0,0 0-1,20 0 1,-3-2-3373,-18 0 632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8.7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4898,'0'0'8532,"9"0"-8276,1 0 208,-1 0-255,1 0-65,0 0-112,-1 0-64,-2 0 32,-1 0-785,1 0-815,-1 0-2931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9.0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2449,'0'0'10533,"36"3"-10213,-23 0-128,-4-3-192,1 3 32,3-3-128,0 0-432,-1 0-2209,1 0-2514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09.4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9396,'0'0'5043,"6"0"-6068,-6 11-1152,0 7-3553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18.1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12 864,'0'0'1329,"-23"-9"-1505,20 6 176,0 3 944,0 0-944,-1 0-160,-2 0-960,3 0-193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50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10 8020,'0'0'5946,"-10"-6"-2595,16 5-3170,-1 0 0,0 0-1,1 1 1,-1-1-1,1 1 1,-1 1 0,9 0-1,5 1-19,199-6 370,195 6-520,-230 12 47,138 6 23,344-6 55,-361-13 123,710-8 55,-766-9-448,-63 3-297,-71 8 2837,-126 5-3089,-35 0-3249,19 0-2018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26.7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74 512,'0'0'4901,"0"-46"2138,0 32-6947,0 1 6858,2 36-5429,5 39-1767,30 84 660,23 78-150,-51-198-262,12 39 167,2-1 0,62 119 1,-66-150-112,-6-10-49,1 0 0,26 33 0,-40-56-11,0 0 0,0 0-1,1 0 1,-1 1 0,0-1-1,0 0 1,0 0 0,1 0 0,-1 0-1,0 0 1,0 0 0,1 0 0,-1 1-1,0-1 1,0 0 0,1 0-1,-1 0 1,0 0 0,0 0 0,1 0-1,-1 0 1,0 0 0,0-1-1,1 1 1,-1 0 0,0 0 0,0 0-1,1 0 1,-1 0 0,0 0 0,0 0-1,1 0 1,-1-1 0,0 1-1,0 0 1,0 0 0,1 0 0,-1-1-1,0 1 1,0 0 0,0 0 0,0 0-1,0-1 1,1 1 0,-1 0-1,0 0 1,0-1 0,0 1 0,0 0-1,0 0 1,0-1 0,0 1 0,0 0-1,0 0 1,0-1 0,5-18-39,-5 17 17,130-341-639,-66 187 560,-27 39-189,-27 79 86,28-66 0,-21 81 415,-11 26-81,-4 14-636,-5 36-3782,-10-23 168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27.5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2113,'3'-1'19618,"-1"3"-18665,1 2-3305,44 57 2674,180 218 311,-207-260-567,-15-15-46,-1-1 0,0 1 0,0 0 0,0 0 0,-1 1 0,5 6 0,-7-46-7659,-1 12 2509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28.1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467 5 3474,'0'0'5535,"-30"-4"2741,20 10-8162,1 0 1,-1 1-1,1 1 0,1-1 0,-1 1 1,2 1-1,-15 18 0,-43 78-12,31-46 5,-65 83-188,85-125-905,0 0 0,-1-2 0,-1 0 0,-1 0 0,-35 22 0,25-21-3725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36.2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4 6067,'-6'-3'13445,"3"3"-12580,5 50-790,3-1-1,20 86 1,-6-35 86,-7-25 9,4 25 58,3 0 0,40 115-1,-58-213-227,22 50 91,-22-50-100,0 0 0,0 0 0,0 0 0,0 0 0,1-1 0,-1 1 0,1 0 0,-1-1 0,1 1 0,0-1 0,0 1 0,-1-1 0,1 0 0,0 0 0,0 0 0,0 0 0,0 0 0,1 0 0,-1-1 0,0 1 1,3 0-1,-2-5-11,0 0 1,-1 1-1,0-1 1,0 0 0,0 0-1,0-1 1,-1 1 0,0 0-1,2-8 1,0 3-49,70-216-278,90-246-1429,-144 436 2227,-6 27-1335,6 6-3613,-11 2 510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36.8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 5651,'0'0'5976,"0"-4"-5005,3-9 3469,11 27-1559,-10-9-3714,280 388 2976,-281-388-2144,-1-2 16,24 33-89,-16-33-880,-10-24-1255,-17-26-2270,6 22-748,1 0-1584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37.2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463 14 4402,'0'0'5941,"-6"-14"1079,-43 59-5968,-67 79 1,17 5-1180,-70 79-2548,164-202 1902,-5 3-465,2-5-4490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44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6163,'1'1'14398,"16"1"-14136,408-2 642,-425 0-885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45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3298,'0'0'2705,"-8"6"-2460,5-4-188,-9 7 302,1 0 0,0 1 0,0 0 0,-17 22 0,21-28 351,1-1 1,0 0-1,-1 0 0,0-1 1,0 0-1,-4 8 6921,11-10-7633,0 1 0,0-1 0,0 1 0,0-1 0,1 1 0,-1-1 0,0 1 0,0-1 0,1 1 0,-1-1 0,0 1 0,1-1 0,-1 0 0,0 1 0,1-1 0,-1 1 0,1-1 0,-1 0 0,0 1 0,1-1 0,-1 0 0,1 0 0,-1 1 0,1-1 0,-1 0 0,1 0 0,-1 0 0,2 1-1,41 7 530,70 5 0,26 4-199,-96-11-502,1-2 0,71-3 0,-74-1-2081,-60 0-2486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52.7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1505 55 5010,'3'-3'13599,"-10"3"-13553,-60 0 118,-97 12-1,-29 8-144,30 8 103,127-22-39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0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3057,'0'0'15752,"0"13"-15614,2 117 504,1-36-384,-17 166 0,7-186-226,5 129 0,4-101-18,-3-86-18,-1 1 1,-6 31 0,4-32-10,1 0-1,-2 33 0,5-49-13,0 1-125,0 1 200,0-2 168,0 0-220,0 1 0,0-1 0,0 0 0,-1 0 0,1 1 0,0-1-1,0 0 1,0 1 0,0-1 0,0 0 0,0 0 0,0 1 0,0-1 0,0 0-1,0 1 1,0-1 0,0 0 0,0 1 0,0-1 0,0 0 0,0 0 0,0 1-1,0-1 1,0 0 0,0 1 0,1-1 0,-1 0 0,0 0 0,0 1 0,0-1-1,0 0 1,1 0 0,-1 1 0,0-1 0,0 0 0,1 0 0,-1 0 0,0 1-1,0-1 1,1 0 0,-1 0 0,11 12-90,7-3 122,1-2-1,-1 0 0,25 5 0,-22-7 5,0 1 1,31 15-1,-16-3-73,-23-9-100,1-1-1,0-1 0,1-1 0,-1 0 0,1-1 0,1 0 0,-1-1 0,25 3 0,-40-7 139,0 0 0,0 0-1,0 0 1,0 1 0,0-1 0,0 0 0,0 0-1,-1 0 1,1 0 0,0 1 0,0-1-1,0 0 1,0 0 0,0 0 0,0 1 0,0-1-1,0 0 1,0 0 0,0 0 0,0 0 0,0 1-1,0-1 1,0 0 0,0 0 0,0 0 0,0 1-1,0-1 1,0 0 0,0 0 0,1 0 0,-1 0-1,0 1 1,0-1 0,0 0 0,0 0 0,0 0-1,0 0 1,1 0 0,-1 1 0,0-1-1,0 0 1,0 0 0,0 0 0,0 0 0,1 0-1,-1 0 1,0 0 0,0 0 0,0 0 0,1 0-1,-1 0 1,0 0 0,0 0 0,0 0 0,1 0-1,-1 0 1,0 0 0,0 0 0,-11 8 45,-79 33 20,-240 102 276,205-96-308,116-46-45,-10 6-2,18-7 329,15 10-355,47 12 57,1-1-1,1-4 1,82 13-1,-22-5-101,-98-16-248,-26-8 332,1-1-1,0 1 1,0-1-1,-1 1 1,1-1-1,0 1 1,-1-1-1,1 1 1,-1-1-1,1 0 1,-1 1-1,1-1 0,-1 0 1,1 1-1,-1-1 1,1 0-1,-1 1 1,1-1-1,-1 0 1,0 0-1,1 0 1,-1 0-1,1 1 1,-1-1-1,0 0 0,1 0 1,-1 0-1,1 0 1,-1 0-1,0-1 1,0 1-1,-34 9 111,1 0 1,-55 25-1,-23 7-3,75-31-70,18-6-27,1 1 1,-1 0 0,1 1-1,0 1 1,1 1-1,-1 1 1,-30 21-1,47-30-6,0 0-1,1 1 0,-1-1 1,1 1-1,-1-1 0,1 1 0,-1-1 1,1 1-1,0 0 0,-1-1 1,1 1-1,0-1 0,-1 1 1,1 0-1,0-1 0,0 1 1,-1 0-1,1 0 0,0-1 1,0 1-1,0 0 0,0-1 1,0 1-1,0 0 0,0 0 1,0-1-1,1 1 0,-1 0 1,0-1-1,0 1 0,1 1 1,21 16-14,40 7 4,-56-23 10,108 31 90,-53-16 25,88 37 0,-165-56-250,0 1 0,1 1 0,-1 1 0,-30 4 0,40-5 137,1 1-1,-1 0 1,1 0 0,-1 1-1,1-1 1,0 1 0,0 0-1,-1 0 1,2 1 0,-1 0-1,0 0 1,0 0 0,1 0-1,-6 6 1,6-4-1,1 0 0,0 0 0,0 0 0,0 0 0,0 0 0,1 1 0,0-1 1,0 1-1,1 0 0,-1 0 0,1 0 0,0-1 0,1 10 0,-2 50 66,3 1 1,3-1-1,14 70 0,-12-76-50,-4 93-1,3 38 29,46 134 38,-42-251 36,-3 0 1,-6 119 0,-1-85 86,-1-95-174,2-12 3,0 0 0,0 0 0,0 0 0,0 0 1,0 0-1,0 0 0,-1 0 0,1 0 0,0 0 0,0 0 1,0 0-1,0 0 0,0 0 0,0 0 0,0 0 1,0 0-1,26 0-83,258 32-14,-257-27 158,-29 11-344,-13-1 199,-2-1-1,0 0 1,0-2-1,-2 0 0,-21 11 1,13-7 66,-33 17-249,-2-3 0,0-3 0,-71 21 0,110-44 258,22-4 36,2 1-43,0 1-1,1 0 1,-1-1 0,0 1 0,1-1 0,-1 1 0,1-1-1,0 1 1,-1-1 0,1 0 0,0 0 0,0 0 0,0 0-1,-1 0 1,1-1 0,0 1 0,0 0 0,0-1 0,1 0-1,-1 1 1,0-1 0,3 0 0,8 3 41,107 31 223,109 36-283,-233-66-92,-15 1 86,-32 7 70,38-10-75,-63 17-129,0 4 0,1 2 0,-93 47 0,166-71 133,-1 0 1,1 0 0,-1 0 0,1 1 0,0-1 0,0 1 0,-1-1 0,1 1 0,0 0 0,0 0-1,1 0 1,-1 0 0,0 0 0,1 0 0,-1 1 0,1-1 0,0 1 0,-1-1 0,0 3 0,2-3 7,1 0 1,-1 0-1,0 0 1,1 0-1,-1 0 1,1-1-1,-1 1 1,1 0-1,0 0 1,0-1-1,0 1 1,0 0 0,0-1-1,0 1 1,0-1-1,1 1 1,-1-1-1,0 0 1,1 0-1,-1 1 1,1-1-1,0 0 1,-1 0-1,1-1 1,0 1 0,-1 0-1,1 0 1,2 0-1,57 24 24,0-2-1,2-3 1,0-3-1,75 11 1,-228-28 192,31 2 19,58-1-231,-1-1 0,1 1 0,0 0 0,0-1-1,0 1 1,0 0 0,0 0 0,-1-1 0,1 1-1,1 0 1,-1 0 0,0 0 0,0 0 0,0 1-1,0-1 1,1 0 0,-1 0 0,1 0 0,-1 1-1,1-1 1,-1 0 0,1 0 0,0 1 0,-1-1 0,1 0-1,0 3 1,-6 40 45,6-40-53,-5 53 34,-5 127 236,-7 255-77,17 9 143,7-150 257,-14-307-6273,-2-2-1336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08.6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35 2497,'0'0'1481,"-55"6"2819,31-6 3866,20 0-5904,17 0-1583,326 0-135,-338 0-477,-44 0 72,4 0-254,4 1-44,0-1 0,1-2 1,-59-11-1,68 7 162,-1 2-1,1 1 1,-31 1 0,55 2 127,28 0-386,312-6 1371,-338 6-1067,-53-4-29,-86 5 70,45 2-498,94-3 384,64 2 271,103-9 0,-162 7 412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0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1121,'0'0'0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0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 2321,'1'-1'114,"0"0"0,0 0 0,0 0 0,-1 0 1,1 0-1,0 0 0,11-11 10272,-23 14-9408,11-2-831,-13 0-1708,-13 0-6163,17 0 3899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0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3330,'0'0'3831,"-11"0"-5259,2 0-1792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1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2785,'0'0'9063,"-5"0"-7964,-16 0-189,15 0 1432,6 1-2180,0-1 0,0 1 0,0 0 0,0-1-1,0 1 1,0 0 0,0-1 0,0 1 0,1 0 0,-1-1-1,0 1 1,0-1 0,0 1 0,1 0 0,-1-1-1,0 1 1,1-1 0,-1 1 0,1-1 0,-1 1-1,0-1 1,2 1 0,76 17-43,0-4 0,2-3 0,113 0 0,-152-9-104,252 22 31,-59-3-44,-67-20 1340,-167-1-1022,-25 0-2371,-13 0-52,-11 3-2035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1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 4066,'2'1'12568,"-3"10"-11978,-23 51-324,-2-2 0,-48 80 0,40-77-146,5-11-71,7-14-4,2 2 0,-24 64 0,60-115-3578,8-13 2266,1-10-1393,-5-3-1483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17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6531,'0'0'4210,"7"0"-3194,15 0-316,-6 0 3136,-21 28-3828,-8 1 247,0-1-1,-2-1 1,-35 50 0,-10 17 177,49-69-664,11-25 195,0 0 1,0 1-1,0-1 1,0 0-1,0 0 1,0 0 0,0 1-1,0-1 1,0 0-1,0 0 1,0 0-1,0 1 1,0-1-1,0 0 1,1 0-1,-1 0 1,0 1-1,0-1 1,0 0-1,0 0 1,0 0-1,0 1 1,0-1-1,1 0 1,-1 0-1,0 0 1,0 0 0,0 0-1,0 1 1,1-1-1,-1 0 1,0 0-1,0 0 1,0 0-1,1 0 1,-1 0-1,0 0 1,0 0-1,0 0 1,1 0-1,-1 0 1,0 0-1,0 0 1,0 0-1,1 0 1,-1 0 0,0 0-1,5-1-342,0-1 1,-1 0-1,0-1 0,1 1 0,-1-1 1,0 0-1,5-4 0,30-24-3639,4-6-3631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1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 9332,'0'0'4477,"-6"3"-4226,-28 21 361,1 1 1,1 1 0,2 2-1,-34 38 1,21-17-355,3 3-1,-35 58 1,67-95 263,6-11-1527,21-33-9682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18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1 7988,'0'0'4434,"-17"1"-3855,5 3-290,-1 1 1,1 0-1,0 0 1,0 2 0,1-1-1,-1 1 1,1 1 0,1 0-1,0 1 1,-14 14-1,-13 17 184,-37 52-1,60-73-227,-38 62 190,51-80-921,11-5-4183,12-15 241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2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1 120 5811,'0'-2'14113,"1"15"-14058,1 0 0,0 0 0,1 0 0,1 0 0,8 19 0,6 22 247,0 34-24,-5 1-1,4 106 1,-10-96-126,-4-82 234,0-32-613,0-32-362,-2-2 121,1 35 267,-1 0-1,0-1 1,-1 1 0,-1 0-1,-1 0 1,0 0 0,0-1-1,-2 2 1,-6-21 0,1 15 167,1 1 0,1-1-1,0 0 1,2-1 0,0 0 0,-2-27 0,0-120-27,7 146 51,1 17 19,0 0-1,1-1 1,-1 1-1,1 1 0,0-1 1,0 0-1,0 0 0,0 1 1,0-1-1,1 1 1,0 0-1,0-1 0,0 1 1,6-4-1,50-38-88,-51 41 94,0-1-1,0 1 1,1 1 0,0 0 0,0 0-1,0 0 1,0 1 0,17-1 0,78 2 187,-56 2-163,-43 0-39,1-1 0,0 1 0,0 0 0,0 1 0,-1-1 0,1 1 0,-1 0 0,1 1 0,-1-1 0,0 1 0,0 0 0,0 1 0,0-1 0,-1 1 0,1 0 0,-1 0 0,0 0 0,0 0 1,0 1-1,-1 0 0,0-1 0,0 1 0,0 1 0,0-1 0,3 11 0,-1-3 8,0 1 1,-1-1 0,-1 1-1,0 0 1,-1 0-1,-1 0 1,0 0-1,-1 0 1,-2 26-1,0-35 27,0 1-1,0-1 0,-1 0 1,1-1-1,-1 1 0,0 0 0,0-1 1,-1 1-1,0-1 0,1 0 1,-1 0-1,0-1 0,-9 7 1,-5 3 15,0-1 0,-22 12 0,18-13-34,0 0 0,-1-2 0,0-1 0,0 0 0,-1-2 0,0 0-1,0-2 1,-1-1 0,-38 1 0,63-5-22,0 0 0,0 1 0,0-1 0,0 1 0,0-1-1,1 1 1,-1-1 0,0 0 0,0 1 0,0-1 0,0 1 0,1-1-1,-1 1 1,0-1 0,0 1 0,1-1 0,-1 1 0,0-1 0,1 1-1,-1 0 1,1-1 0,-1 1 0,1-1 0,-1 1 0,0 0 0,1-1-1,-1 1 1,1 0 0,-1 0 0,2-1 0,6-1-9,0 0 0,0 0 0,1 1 0,-1 0 0,0 1 0,1 0 1,-1 0-1,0 1 0,0-1 0,1 2 0,-1-1 0,0 2 0,0-1 0,0 1 0,0 0 1,-1 0-1,1 1 0,-1 0 0,0 0 0,0 1 0,0 0 0,-1 0 0,11 11 0,33 38 598,62 84 0,19 21 453,-130-157-1056,1 0 0,0 0 1,0 0-1,0-1 0,0 1 1,0 0-1,0-1 1,0 1-1,1-1 0,-1 0 1,1 0-1,-1 0 0,0 0 1,1 0-1,0 0 0,-1-1 1,1 1-1,3-1 0,-6-22-2262,-4-8-1217,-17-2-3410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21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39 139 4994,'0'0'6881,"0"-10"-5937,0-26 1197,0 34-663,0 6-214,0 27-560,-2 187-410,6 248 1157,2-425-1326,-3-30-80,-1 0 0,0 0 0,-1 0-1,0 14 1,-1-25-96,-1-36-901,-6-48 0,-2-25-185,6-46-846,-1 60 1784,11-126 1,-4 199 188,0 1 0,2-1 0,0 1-1,2 0 1,10-25 0,-15 42 21,1-1 0,0 1 1,1 0-1,-1 0 0,1 0 1,0 1-1,0-1 0,0 1 1,0 0-1,1 0 0,-1 0 1,1 1-1,0-1 0,-1 1 1,1 0-1,0 1 0,1-1 1,8-1-1,8 0 30,1 0 0,44 1-1,-56 2-46,-7 1 19,0 0 0,0 1-1,0-1 1,0 1 0,0-1 0,0 1 0,-1 1 0,1-1 0,-1 0 0,1 1 0,-1-1 0,0 1 0,0 0 0,0 0 0,0 1 0,-1-1-1,1 0 1,-1 1 0,3 5 0,8 13 456,17 42-1,-19-38-162,-2 1 0,-1 0 0,-1 0 0,-1 1 1,-1 0-1,-2 0 0,0 41 0,-4-61-258,0 0 0,-1 0 0,0-1 0,-1 1 0,1-1 1,-2 1-1,1-1 0,-1 0 0,0 0 0,0 0 0,-1-1 0,0 1 0,0-1 0,0 0 0,-1-1 0,0 1 1,0-1-1,-12 8 0,-2 0 60,0 0 0,0-1 1,-1-1-1,0-1 0,-28 8 0,31-13-161,-1-1 0,0-1 0,1-1 0,-1 0 1,0-2-1,-28-2 0,44 2 20,1 0 1,0 0-1,-1 0 1,1-1-1,0 1 1,0-1-1,-1 1 1,1-1 0,0 0-1,0 0 1,0 0-1,0 0 1,0 0-1,0-1 1,0 1-1,0 0 1,0-1 0,1 0-1,-1 1 1,1-1-1,-1 0 1,-1-2-1,2 0-62,-1-1-1,0 0 0,1 1 0,0-1 0,0 0 0,0 0 0,1 0 0,0 1 1,0-8-1,0 11 63,0 0 0,0 0 0,0 0 0,1 0 0,-1 0 1,0 0-1,0 0 0,1 0 0,-1 0 0,1 0 0,-1 1 0,1-1 1,-1 0-1,1 0 0,0 0 0,-1 1 0,1-1 0,0 0 0,0 1 0,-1-1 1,1 0-1,0 1 0,0-1 0,1 0 0,32-7-272,-23 8 323,-1 0 0,1 1-1,-1-1 1,20 6 0,-16-1 46,0 1 0,-1 0 1,0 1-1,0 0 0,0 1 0,-1 1 0,18 15 1,73 79 581,-48-39-96,-37-40-203,1-2 0,44 40 0,-49-48-321,-14-14-88,0 1-1,0-1 1,1 0 0,-1 0-1,0 0 1,1 0 0,-1 0-1,0 0 1,0 0-1,1 0 1,-1 0 0,0 0-1,1 0 1,-1 0 0,0 0-1,1 0 1,-1 0-1,0 0 1,1 0 0,-1 0-1,0 0 1,0 0 0,1 0-1,-1 0 1,0 0-1,0-1 1,1 1 0,-1 0-1,0 0 1,0 0 0,1-1-1,-1 1 1,0 0-1,0 0 1,0-1 0,1 1-1,-1 0 1,0 0 0,0-1-1,0 1 1,0-1-1,11-25-2327,4-12-2316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0.1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41 2561,'0'0'7046,"-6"0"-6747,-4 0-1259,-14 0 5188,15 0 150,29 0-3434,73 1-537,100-2-75,-139-8-479,-46 3 51,-35 4 14,-106 13-167,-3 1-396,69-18 723,168 6 819,108-14 1,-134-6-519,-52 14-2834,-43 6-618,-2 0-1822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2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82 3506,'0'0'8633,"-3"-10"-7086,-12-31-202,14 39-1269,0 0 0,0 0 1,0 0-1,0 0 0,0 1 0,-1-1 1,1 1-1,-1-1 0,1 1 0,-1-1 0,1 1 1,-1 0-1,0 0 0,0 0 0,1 0 1,-1 0-1,0 0 0,0 0 0,0 1 1,-3-2-1,-39 1 147,31 1-156,-5 0-39,10-1 32,0 1 1,-1 0-1,1 1 1,0 0-1,-15 4 1,20-4-33,1 0-1,-1 0 1,0 0 0,1 1 0,0-1 0,-1 1 0,1 0 0,0 0-1,0 0 1,0 0 0,0 0 0,0 0 0,0 1 0,1-1 0,-1 0-1,1 1 1,-1 0 0,1-1 0,0 1 0,0 0 0,0 2 0,-4 11 7,2 0 0,0 0 1,1 0-1,1 0 0,0 0 1,1 0-1,1 1 1,0-1-1,5 23 0,2-6 84,2-1-1,0 1 0,23 44 1,-4-12 219,36 117 1,-54-141-236,-2 0 1,-2 0 0,-2 1-1,1 55 1,-6-78-71,0-3-30,0 0 0,-1 0 0,0 0 1,-6 23-1,6-34-8,-1 1 1,0-1 0,-1 0 0,1 0-1,-1-1 1,0 1 0,0-1-1,0 1 1,-1-1 0,1 0 0,-1 0-1,0 0 1,-1-1 0,1 1-1,0-1 1,-9 4 0,1 0-201,0-1-1,-1-1 1,0 0 0,-1-1 0,1 0-1,-1-1 1,1 0 0,-1-1 0,0-1 0,0 0-1,0-1 1,-23-3 0,35 3 57,0-1 0,0 1 0,0-1 1,1 0-1,-1 0 0,0 0 0,0 0 0,1 0 0,-1 0 1,1-1-1,-1 1 0,1 0 0,-1-1 0,1 0 1,0 1-1,-1-1 0,1 1 0,0-1 0,0 0 0,1 0 1,-1 0-1,0 0 0,0 1 0,1-1 0,-1 0 0,1 0 1,-1-4-1,1 4-102,-10-41-4805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2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12166,'0'0'4177,"219"0"-3840,-158 0-337,-13 0-561,-19 0-2160,-19 0-4274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24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3858,'0'0'6774,"-9"0"-860,-27 1-5599,35 1-302,-1-1 0,1 1-1,0 0 1,0-1 0,0 1-1,0 0 1,0 0 0,0 0 0,0 0-1,0-1 1,1 1 0,-1 0 0,1 0-1,0 0 1,0 0 0,-1 4 0,2 41 94,-1-31 4,0-1 32,0 2 147,0 1-1,5 29 0,-3-40-231,0 0 1,0 0-1,0 0 0,1 0 0,0 0 0,1-1 0,0 0 0,0 1 1,7 7-1,-8-9-54,1 0 1,0-1-1,0 1 1,1-1 0,-1 0-1,1 0 1,0-1-1,0 0 1,0 0-1,0 0 1,1 0 0,-1-1-1,1 1 1,-1-2-1,1 1 1,0 0-1,0-1 1,0 0 0,0-1-1,9 1 1,-13-2-39,1 0 0,-1 0 0,1 0 0,-1-1 1,1 1-1,-1-1 0,0 1 0,0-1 1,0 0-1,0 0 0,0 0 0,0 0 0,0 0 1,-1 0-1,1 0 0,-1-1 0,1 1 0,-1 0 1,0-1-1,0 1 0,0-1 0,0 0 0,-1 1 1,2-5-1,1-4-100,0-1 0,0 0 0,-1 0-1,0-18 1,-1 20 136,-1 8 13,0 0 0,1 0 0,-1 0 0,0 0 1,0-1-1,0 1 0,0 0 0,-1 0 0,1 0 1,0 0-1,-1 1 0,0-1 0,1 0 0,-1 0 1,0 0-1,0 0 0,0 0 0,0 1 0,0-1 1,0 1-1,-1-1 0,1 0 0,0 1 0,-1 0 1,0-1-1,1 1 0,-3-2 0,-24-21 146,26 21-76,-1 0-1,0 0 1,1 0-1,-1 0 1,0 1-1,-1-1 1,1 1-1,0 0 1,-1 0-1,1 0 1,-1 0-1,1 1 1,-1-1-1,0 1 0,-5-1 1,7 12 183,0 0 0,1 0-1,0 0 1,1 12 0,0-20-264,0-1-1,0 0 1,-1 0-1,1 0 1,1 1-1,-1-1 1,0 0-1,0 0 1,0 1 0,1-1-1,-1 0 1,0 0-1,1 0 1,-1 0-1,1 0 1,0 1-1,-1-1 1,1 0-1,0 0 1,0-1-1,1 3 1,-1-3-29,1 1 0,0-1 0,0 1 0,0-1-1,-1 0 1,1 0 0,0 0 0,0 0 0,0 0 0,0 0 0,-1-1 0,1 1 0,0-1-1,3 0 1,-3 0-10,0 0 1,0 0-1,0 0 0,1-1 0,-1 1 0,0 0 0,0-1 0,-1 1 0,1-1 0,0 0 0,-1 0 0,1 0 0,-1 0 1,1 0-1,-1 0 0,0 0 0,0 0 0,0 0 0,0-1 0,0 1 0,0 0 0,-1-1 0,2-4 0,2-60-628,-4 59 614,0 7 91,0 1-1,-1 0 0,1-1 1,0 1-1,-1-1 0,1 1 0,-1 0 1,1-1-1,-1 1 0,1 0 1,-1 0-1,1-1 0,-1 1 1,1 0-1,-1 0 0,1 0 0,-1-1 1,1 1-1,-1 0 0,0 0 1,1 0-1,-1 0 0,1 0 1,-1 0-1,1 0 0,-1 0 0,1 1 1,-1-1-1,1 0 0,-1 0 1,0 0-1,1 1 0,-1-1 1,1 0-1,-1 0 0,1 1 0,0-1 1,-1 0-1,1 1 0,-1-1 1,1 1-1,0-1 0,-1 0 0,1 1 1,0-1-1,-1 1 0,1-1 1,0 1-1,-1 0 0,-5 10 459,1-3-347,1 0 0,-1-1-1,1 2 1,1-1 0,0 0 0,0 1 0,0-1-1,1 1 1,-1 13 0,3-22-297,0-24-1809,0 20 1958,-2-40-2740,2 44 2641,1-1-1,-1 1 1,0-1 0,0 1-1,0-1 1,0 1-1,-1-1 1,1 1-1,0-1 1,0 1-1,0-1 1,0 1-1,0-1 1,-1 1-1,1-1 1,0 1-1,0-1 1,-1 1-1,1-1 1,0 1-1,-1-1 1,1 1-1,-1 0 1,1-1-1,0 1 1,-1 0 0,1-1-1,-1 1 1,1 0-1,-1 0 1,1 0-1,-1-1 1,1 1-1,-1 0 1,1 0-1,-1 0 1,1 0-1,-1 0 1,1 0-1,-1 0 1,1 0-1,-1 0 1,0 0-1,1 0 1,-1 0-1,1 0 1,-1 0-1,1 0 1,-1 1 0,1-1-1,-1 0 1,1 0-1,0 1 1,-1-1-1,1 0 1,-1 1-1,1-1 1,-1 0-1,1 1 1,0-1-1,-1 1 1,1-1-1,0 1 1,0-1-1,-1 1 1,1-1-1,0 0 1,0 1-1,-1 0 1,-10 21-2627,3 4 405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28.0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6371,'1'0'13163,"56"192"-12076,-22-81-597,26 76 236,-48-157-621,0 0-1,2-1 1,1 0-1,20 27 1,-36-56-108,0 1 0,1-1 0,-1 1 1,0-1-1,0 1 0,0-1 1,1 0-1,-1 1 0,0-1 0,0 0 1,1 1-1,-1-1 0,0 0 1,1 1-1,-1-1 0,0 0 0,1 0 1,-1 1-1,0-1 0,1 0 1,-1 0-1,1 0 0,-1 1 0,1-1 1,-1 0-1,0 0 0,1 0 1,-1 0-1,1 0 0,-1 0 0,1 0 1,-1 0-1,0 0 0,1 0 1,-1 0-1,1 0 0,-1 0 0,1-1 1,-1 1-1,0 0 0,1 0 1,-1 0-1,1-1 0,-1 1 0,1 0 1,8-23-295,138-426-1365,-126 395 1859,30-53 1,-28 90-3087,-14 12-534,-3 1-1075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28.5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6643,'0'0'5867,"10"2"-4651,1 1-988,0 1 0,-1 0 0,0 1-1,0 0 1,0 0 0,0 1 0,-1 0 0,0 1-1,0 0 1,-1 1 0,0-1 0,9 12 0,72 100 1788,-59-76-1629,53 58 0,-55-73-145,-17-19-221,-1 1-1,0 1 1,0 0-1,11 16 0,-21-26-177,3-27-5003,-3 6 2210,0-3-2554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28.9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480 1 6131,'0'0'7795,"-19"31"-7122,-14 7 111,-12 11-240,-9 12-112,-4 8-335,-6 6-33,3-2-64,0-7-1361,12-14-2193,14-14-5650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30.5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7059,'0'4'12386,"5"-2"-13006,67 9 664,-40-7 5,51 13-1,-79-13-1018,-4 4-5534,0-6 4934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31.1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1 624,'5'0'15606,"20"0"-14975,122 0 79,-147 0-636,4 1-1023,2 1-4214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31.8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4 109 6339,'0'0'7019,"0"-10"-6795,-3-46 651,5 53-806,0 1 0,0 0 1,1 0-1,-1 0 0,1 0 0,-1 0 0,1 0 0,0 0 0,0 1 0,0 0 0,0-1 0,5 0 0,-5 0-30,6-1-38,1 0 0,-1 0 0,1 1 0,-1 0 0,1 1 0,0 0 0,0 0 0,-1 1 0,1 0 0,0 1 0,0 0 0,0 1 0,-1 0 0,1 0 0,-1 1 0,0 0 0,0 1 0,0 0 0,0 1 0,0-1 0,-1 2 0,0-1 0,11 10 0,-16-13 14,0 0 0,0 0 0,-1 0 0,1 1 0,0-1 0,-1 1 0,0-1 0,0 1 0,1 0 0,-1 0 0,-1 0 0,1 0 0,0 1 0,-1-1 0,0 0 0,0 1 1,0-1-1,0 1 0,0-1 0,-1 1 0,1-1 0,-1 1 0,0-1 0,-1 8 0,0 1 24,0 0 1,0 0 0,-1 0-1,-1 0 1,0 0-1,-1-1 1,-6 15 0,-43 75 244,16-35-175,26-44-47,0 0 0,1 1 0,2 0 0,-7 27 0,8 16-5996,7-60 1361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32.4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 4 7091,'0'0'8076,"-6"-4"-4602,6 120-1970,9-147-1947,-9 27 373,1-25-189,-4 21-14,-6 16-226,-11 37-4973,16-28-3927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1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12 2225,'0'0'5677,"12"-11"1158,-10 19-6604,-1 1-1,1-1 0,1 0 0,0 0 1,0 0-1,4 8 0,7 19 21,-6 1-114,-1 1 0,-2 0 0,-2 0 0,-1 0 0,-5 54 0,1-4-194,-18-166-1039,8-12-30,5 49 411,-2-70 0,9 31 2564,-3 91-1781,1 0 1,0 0-1,1 0 1,0 0-1,0 0 0,2 15 1,-2 10 52,-7 71 833,-3 74-331,11-241-2847,0-35-6280,0 58 2565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5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1 864,'0'0'0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56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1024,'15'-9'731,"76"-49"1425,-90 58-1605,1-2 1103,-2 1-1103,1 0 0,-1 1 0,1-1 1,-1 0-1,1 1 0,-1-1 0,0 0 0,1 0 0,-1 0 1,0 0-1,0 1 0,1-1 0,-1 0 0,0 0 1,0 0-1,0 0 0,0 0 0,0-1 0,-1-7 1974,1 0-4097,-35 4 2189,33 30-219,1-18-301,0 0 1,1 0-1,0 0 1,0 1-1,1-1 1,2 13-1,-3-20-93,1 1 0,-1-1 0,1 0 0,-1 1 0,1-1 0,-1 0 0,1 1 0,-1-1 0,0 0 0,1 0 0,0 1 0,-1-1 1,1 0-1,-1 0 0,1 0 0,-1 0 0,1 0 0,-1 0 0,1 0 0,-1 0 0,1 0 0,0 0 0,-1 0 0,1 0 0,-1 0 0,1 0 0,-1-1 0,1 1 0,-1 0 0,1 0 0,-1-1 0,1 1 0,-1 0 0,1-1 0,-1 1 0,0 0 0,1-1 0,-1 1 0,1-1 0,-1 1 0,0 0 0,0-1 0,1 1 0,-1-1 0,0 1 0,0-1 1,1 1-1,-1-2 0,2-9-58,-1 0 0,0 0 0,0 0 0,-1 0 1,-2-16-1,2 27 74,0 0 0,0 0 0,0 0 0,0 0 0,0-1 0,0 1 0,0 0 0,0 0 0,0 0 0,0 0 0,0 0 0,0 0 0,0-1 0,0 1 0,0 0 0,0 0 0,0 0 1,0 0-1,0 0 0,0 0 0,-1 0 0,1-1 0,0 1 0,0 0 0,0 0 0,0 0 0,0 0 0,0 0 0,0 0 0,0 0 0,0 0 0,0 0 0,-1 0 0,1 0 0,0 0 0,0-1 0,0 1 0,0 0 0,0 0 0,0 0 0,0 0 1,-1 0-1,1 0 0,0 0 0,0 0 0,0 0 0,0 0 0,0 0 0,0 0 0,-1 0 0,1 0 0,0 0 0,0 1 0,0-1 0,0 0 0,0 0 0,0 0 0,0 0 0,-1 0 0,1 0 0,0 0 0,0 0 0,0 0 0,0 0 1,0 0-1,0 1 0,0-1 0,0 0 0,0 0 0,-5 12 127,7-1-1161,-2-11 934,1 0-1,0 0 1,-1 1 0,1-1 0,-1 0 0,1 0 0,0 0 0,-1 0 0,1-1-1,-1 1 1,1 0 0,0 0 0,-1 0 0,1 0 0,-1-1 0,1 1 0,-1 0-1,1 0 1,-1-1 0,1 1 0,-1 0 0,1-1 0,-1 1 0,1-1 0,0 0-1,28-28-4214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5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5763,'0'0'10730,"7"14"-9655,23 44 81,174 367 927,-187-382-1915,28 63 131,-40-96-272,1 1-1,0-1 0,1 0 0,0-1 1,1 1-1,0-1 0,11 9 1,-18-16-35,1-1 0,0 0 0,-1 1 1,1-1-1,0 0 0,0 0 1,0 0-1,0 0 0,0 0 1,0 0-1,0 0 0,0-1 1,0 1-1,0-1 0,0 0 1,1 1-1,-1-1 0,0 0 1,0 0-1,0 0 0,0-1 0,1 1 1,-1 0-1,0-1 0,0 0 1,0 1-1,0-1 0,0 0 1,0 0-1,0 0 0,0 0 1,-1 0-1,1-1 0,0 1 1,0-1-1,-1 1 0,2-3 1,5-5-39,0-1 0,-2-1 0,1 1 0,-1-1 0,6-15 0,-8 16 5,26-57-176,-4-1 0,-2-1 0,-3-1 0,-4-1 0,11-93 0,-23 9 494,-5 120-348,0 35 56,-2-17-228,1 16 243,1 1 1,0-1-1,0 1 0,0-1 1,0 1-1,-1-1 0,1 1 1,0 0-1,-1-1 0,1 1 1,0 0-1,0-1 0,-1 1 1,1 0-1,-1-1 0,1 1 1,0 0-1,-1-1 0,1 1 1,-1 0-1,1 0 1,-1 0-1,1-1 0,0 1 1,-1 0-1,1 0 0,-1 0 1,1 0-1,-1 0 0,1 0 1,-1 0-1,1 0 0,-1 0 1,1 0-1,-1 0 0,1 0 1,-1 1-1,1-1 1,-1 0-1,1 0 0,0 0 1,-1 1-1,-1 0 11,1 1 0,0 0 0,0-1 0,0 1 0,0 0 0,0 0 0,0 0 0,1-1 0,-1 1 0,1 0 0,-1 0 0,1 0 0,-1 0 0,1 0 0,0 3 0,-1 1 10,-3 16 7,0-1 0,1 1-1,1 34 1,1-52-27,1 1 1,1-1-1,-1 0 0,0 1 0,1-1 0,0 1 1,0-1-1,1 0 0,-1 0 0,1 0 1,0 0-1,0 0 0,0 0 0,0 0 0,1 0 1,-1-1-1,1 1 0,0-1 0,0 0 1,1 0-1,-1 0 0,0 0 0,1-1 1,4 3-1,2-1-190,-1-1 0,1 0 0,-1-1 0,1 0 1,0-1-1,19 1 0,30-3-5076,-39-2-308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5:5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11253,'0'0'4303,"-3"26"-2731,-2 11-1049,1-14-146,1-1-1,2 1 1,0 0 0,3 30-1,-2-49-336,0 0-1,1 0 1,0 0 0,-1-1-1,1 1 1,0 0-1,1 0 1,-1-1-1,1 1 1,0-1 0,-1 1-1,1-1 1,1 1-1,-1-1 1,1 0-1,-1 0 1,1 0 0,0-1-1,0 1 1,0-1-1,0 1 1,0-1 0,1 0-1,3 1 1,3 1-53,0 0 1,0-2 0,1 1-1,-1-1 1,1 0 0,-1-1 0,21-1-1,-26 0-11,0 0 0,-1 0 1,1-1-1,-1 0 0,0 0 0,1 0 0,-1 0 0,0-1 0,1 0 0,-1 0 0,0 0 0,0 0 0,-1 0 0,1-1 0,0 0 0,-1 0 0,0 0 0,1 0 0,-1 0 0,0-1 0,-1 1 1,1-1-1,-1 0 0,1 0 0,-1 0 0,0 0 0,-1 0 0,1 0 0,1-8 0,1-5-168,0-1 1,-2 0-1,0 1 1,-1-1-1,0 0 0,-4-24 1,3 39 229,0-1 1,-1 1 0,1 0-1,-1-1 1,0 1 0,0 0 0,0 0-1,-1 0 1,1 0 0,-1 0-1,1 0 1,-1 0 0,0 0-1,0 0 1,0 1 0,-1-1-1,1 1 1,-1 0 0,1 0-1,-1 0 1,0 0 0,0 0-1,0 0 1,0 1 0,0-1-1,0 1 1,0 0 0,0 0-1,0 0 1,-1 0 0,1 1 0,-1-1-1,1 1 1,0 0 0,-1 0-1,1 0 1,-5 1 0,-9 0-522,1 2 1,-1 0-1,1 0 1,0 1-1,0 1 1,-23 11-1,-15 7-4466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6:4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4322,'0'0'13091,"23"0"-13024,362 9 488,-384-5 612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0.9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26 110 5042,'0'0'6526,"-6"-1"-2228,-14-4-2487,38 156-1328,1-7-56,21 277 1011,-39-411-1317,-1-6-72,0-1 1,0 1-1,0 0 1,1 0-1,0-1 1,0 1-1,0 0 0,1 3 1,0-6-45,-1-1-29,-11-180-1945,2 122 1177,-18-62-1,15 78 498,2-1-1,2 0 1,-2-64 0,9-70-66,0 173 380,1 1-1,-1-1 0,1 1 0,1-1 1,-1 1-1,0-1 0,1 1 0,-1 0 0,1-1 1,0 1-1,0 0 0,1 0 0,-1 0 1,0 1-1,1-1 0,0 1 0,0-1 0,0 1 1,0 0-1,0 0 0,0 0 0,0 0 1,0 1-1,1-1 0,-1 1 0,5-1 0,6-3 35,1 1-1,0 0 0,0 1 1,0 0-1,17 1 0,235-2 665,-197 4-380,-67 0-314,1 0 0,-1 1 0,1-1 1,-1 1-1,1 0 0,-1 0 0,0 0 0,1 0 0,-1 1 0,0-1 1,0 1-1,0 0 0,0 0 0,0 0 0,0 0 0,-1 0 0,1 1 1,-1-1-1,1 1 0,-1-1 0,0 1 0,0 0 0,0 0 0,-1 0 1,1 0-1,-1 1 0,1-1 0,-1 0 0,0 0 0,0 1 0,0 4 1,3 13 175,-2-1 0,0 1 1,-1 0-1,-2 25 0,0-17-63,0-19-107,0 1 0,-1-1 0,-1 0 0,0 1 0,0-1 0,-1-1 0,0 1 0,0 0 0,-1-1 0,-1 0 0,0 0 0,0-1 0,0 1 0,-1-1 0,-11 10 0,-4 2 48,0 0 0,-2-1 0,0-1-1,-33 17 1,38-25-183,-1-1-1,0-1 1,0-1-1,0 0 1,-1-2-1,0 0 1,0-2-1,-1 0 1,1-1-1,-24-2 1,44 0 109,1 0 0,0 0 0,-1 0 0,1 0 0,0 0 0,-1 0 0,1 0-1,0-1 1,-1 1 0,1 0 0,0 0 0,-1 0 0,1-1 0,0 1 0,-1 0 0,1 0 0,0-1 0,0 1 0,-1 0 0,1-1 0,0 1 0,0 0 0,0-1 0,-1 1-1,1 0 1,0-1 0,0 1 0,0 0 0,0-1 0,0 1 0,0 0 0,0-1 0,0 1 0,0-1 0,0 1 0,0 0 0,0-1 0,0 1 0,0 0 0,0-1-1,0 1 1,0-1 0,0 1 0,1 0 0,-1-1 0,0 1 0,0 0 0,0-1 0,1 1 0,-1 0 0,0 0 0,0-1 0,1 1 0,-1 0 0,0 0 0,1-1 0,-1 1-1,0 0 1,1 0 0,-1 0 0,0-1 0,1 1 0,-1 0 0,0 0 0,1 0 0,-1 0 0,0 0 0,1 0 0,8 1 31,0 0 0,0 0 1,0 1-1,0 0 0,0 1 1,-1 0-1,1 1 0,-1-1 1,0 2-1,0-1 0,-1 1 1,1 0-1,-1 1 0,0-1 0,8 9 1,12 14 184,-2 1 1,29 41 0,-43-54-134,31 43 375,-2 1 1,59 127-1,-100-187-472,1 0-1,0 0 0,0 0 1,0 0-1,0 1 0,0-1 0,0 0 1,0 0-1,0 0 0,0 0 1,0 1-1,0-1 0,0 0 1,0 0-1,0 0 0,0 0 0,0 1 1,0-1-1,0 0 0,0 0 1,0 0-1,0 0 0,1 1 1,-1-1-1,0 0 0,0 0 1,0 0-1,0 0 0,0 0 0,0 0 1,0 1-1,1-1 0,-1 0 1,0 0-1,0 0 0,0 0 1,0 0-1,0 0 0,1 0 1,-1 0-1,0 0 0,0 0 0,0 0 1,0 0-1,1 0 0,-1 0 1,0 0-1,0 0 0,0 0 1,0 0-1,1 0 0,-1 0 0,0 0 1,0 0-1,0 0 0,0 0 1,1 0-1,-1 0 0,0 0 1,0 0-1,0 0 0,0 0 1,0 0-1,1-1 0,1-15-883,-6-24-1884,-11 20-1046,-3 7-1871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2.3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44 3826,'0'0'9148,"4"-9"-4402,986 9-1688,-746-15-3066,229 12 74,-31 0 94,-339-3-275,-65 2 375,-1 1 0,1 2 0,0 2 0,0 1 0,-1 2 0,49 12 0,-86-16-321,1 0-1,-1 0 1,0 0-1,0 1 1,0-1-1,1 0 1,-1 0-1,0 0 1,0 1-1,0-1 1,1 0-1,-1 0 1,0 0-1,0 1 1,0-1 0,0 0-1,0 0 1,0 1-1,1-1 1,-1 0-1,0 1 1,0-1-1,0 0 1,0 0-1,0 1 1,0-1-1,0 0 1,0 0-1,0 1 1,0-1-1,0 0 1,0 1 0,-1-1-1,1 0 1,0 0-1,0 1 1,0-1-1,0 0 1,0 0-1,0 1 1,-1-1-1,1 0 1,0 0-1,0 0 1,0 1-1,-1-1 1,1 0-1,0 0 1,0 0 0,-1 0-1,1 0 1,0 1-1,0-1 1,-1 0-1,1 0 1,0 0-1,0 0 1,-1 0-1,-17 12-1171,18-11 1107,-75 39-6237,19-15-2332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3.7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31 5250,'0'0'11947,"3"9"-11853,-1 223 8,-4-119 273,-13 343 1229,12-382-1362,2-49 224,1-51-422,-3-223-3069,7-272 282,-4 515 2757,1 1 0,0-1 0,1 0 0,0 0 0,0 1 1,0-1-1,0 1 0,1 0 0,0-1 0,0 1 0,0 1 0,1-1 0,-1 0 0,1 1 1,0 0-1,1 0 0,-1 0 0,1 0 0,0 1 0,5-4 0,-1 1-7,0 1-1,1 1 0,-1 0 0,1 0 1,0 1-1,0 0 0,0 0 1,1 1-1,-1 1 0,16-1 0,-1 1 1,-10 1 158,0 0-1,0 1 0,16 3 0,-25-3-93,0 1 0,-1-1 0,1 1-1,-1 1 1,0-1 0,0 1-1,0 0 1,0 0 0,0 0 0,0 1-1,5 6 1,-1-3 51,-1 2 0,1-1 0,-2 1 0,0 0 0,0 1-1,0 0 1,-1 0 0,-1 0 0,0 1 0,0 0 0,-1 0 0,0 0 0,-1 0-1,0 1 1,-1-1 0,0 1 0,-1 0 0,0 18 0,-1 8 241,1-16-84,-1-1 1,-5 35 0,4-49-253,-1 0 0,1 0 0,-2 0 0,1 0 0,-1 0 0,0-1 0,-1 1 0,1-1 0,-1 0 0,-1 0 0,-7 9 0,3-4-47,-1 0-1,-1 0 1,0-1 0,0-1 0,-1 0-1,0 0 1,0-1 0,-1-1 0,0 0-1,-1-1 1,0 0 0,0-1 0,0 0-1,0-2 1,-1 1 0,-28 1 0,25-4-78,4 1-144,1-2-1,-1 0 0,1 0 0,-20-4 1,31 4 228,1 0 0,-1-1 0,0 1 1,1 0-1,-1-1 0,0 1 1,1-1-1,-1 0 0,1 0 1,-1 1-1,1-1 0,0 0 1,-1 0-1,1 0 0,0 0 1,-1-1-1,1 1 0,0 0 1,0 0-1,0-1 0,0 1 1,0-1-1,1 1 0,-1-1 1,0 1-1,1-1 0,-1 1 1,1-1-1,-1 0 0,1 1 1,0-1-1,0 0 0,0 1 1,-1-1-1,2 0 0,-1 1 1,0-1-1,0 0 0,1 1 1,-1-1-1,0 0 0,1 1 0,1-3 1,-1 1 8,1 1 0,0-1 0,-1 1 0,1-1 0,1 1 1,-1 0-1,0 0 0,0 0 0,1 0 0,-1 0 0,1 1 0,0-1 0,-1 1 0,1-1 1,0 1-1,0 0 0,0 0 0,0 0 0,0 1 0,0-1 0,0 1 0,0-1 0,3 1 1,7-1 40,0 1 1,0-1 0,1 2 0,13 2 0,-18-1-11,0 1 1,-1 0 0,1 0 0,-1 1 0,1 0 0,-1 1 0,0 0 0,-1 0-1,1 0 1,-1 1 0,0 0 0,0 1 0,8 10 0,9 13 335,38 62 0,-53-78-227,15 30 464,37 89 1,-30-59-463,-30-92-5051,-1-12 1072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4.1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52 7940,'0'0'6288,"-11"-8"-3764,445 8 1080,-433 0-3841,-4-13-3573,-11-3 120,-8 1-1806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4.4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 7732,'0'0'4324,"0"-13"-2835,0 30-1116,3 575 3280,5-556-3772,-8-36 89,0 1 0,1-1 0,-1 0 1,0 1-1,0-1 0,1 0 0,-1 1 0,0-1 0,0 0 1,1 1-1,-1-1 0,0 0 0,1 0 0,-1 1 0,0-1 1,1 0-1,-1 0 0,0 1 0,1-1 0,-1 0 0,1 0 1,-1 0-1,0 0 0,1 0 0,-1 0 0,1 0 0,-1 0 1,1 0-1,14-16-1918,1-24-1355,0-18-3007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3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3217,'0'0'1969,"-23"26"368,17-26-2801,-4 0 464,4 0 0,-4 3-2897,4-3 2385,3 2-561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5.3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9 189 5378,'0'0'6187,"0"-17"-4693,-3-90 1673,3 107-3148,0 0 0,0-1-1,0 1 1,0 0 0,0 0 0,0-1-1,0 1 1,0 0 0,0 0 0,0-1-1,1 1 1,-1 0 0,0 0 0,0-1-1,0 1 1,0 0 0,0 0 0,1 0-1,-1-1 1,0 1 0,0 0 0,0 0-1,0 0 1,1 0 0,-1-1 0,0 1-1,0 0 1,0 0 0,1 0 0,-1 0-1,0 0 1,0 0 0,1 0 0,-1 0-1,0 0 1,0 0 0,1 0 0,-1 0-1,0 0 1,0 0 0,1 0 0,0 0 11,-1 0 1,1 1-1,0-1 1,-1 1-1,1-1 1,-1 0 0,1 1-1,-1-1 1,1 1-1,-1 0 1,1-1-1,-1 1 1,0-1-1,1 1 1,-1 0-1,0-1 1,1 1 0,-1 0-1,0-1 1,0 1-1,0 0 1,1-1-1,-1 2 1,7 54 264,-2 1 1,-3-1-1,-5 62 1,1-9 48,-17 222 462,19-319-785,-10-490-2748,8 450 2837,1 0-1,2 0 0,0 0 1,9-41-1,-9 61-109,1 0 0,1 1 0,0-1 0,0 1 0,0 0-1,1 0 1,0 0 0,0 0 0,1 1 0,0-1 0,0 1 0,1 0 0,-1 1-1,1-1 1,0 1 0,1 1 0,-1-1 0,1 1 0,0 0 0,11-5 0,-2 4-13,0 1 0,-1 1 0,1 0 0,1 1 0,-1 0 0,0 2 1,18 0-1,-23 0 14,-6 1 9,0 0-1,0 0 1,1 1-1,-1-1 1,-1 1 0,1 0-1,0 0 1,0 1-1,-1-1 1,1 1-1,-1 0 1,0 0 0,0 1-1,0-1 1,0 1-1,-1 0 1,1 0-1,-1 0 1,0 1 0,0-1-1,-1 1 1,5 8-1,3 7 132,-1 1 0,-1 1 0,10 42 1,-13-40 88,-1 0 0,-2 0 0,0 0 0,-1 0 1,-2 1-1,-4 31 0,3-47-204,-1-1 1,0 0-1,0 0 1,-1 0-1,0-1 0,0 1 1,-1-1-1,0 0 1,0 0-1,-1-1 1,0 1-1,0-1 0,0 0 1,-1-1-1,1 0 1,-2 0-1,1 0 1,-10 4-1,1-1-45,0 0-1,-1-1 1,0 0-1,0-2 1,-1 0 0,0-1-1,-29 3 1,33-6-113,0 0 1,0-1-1,1 0 1,-1-1-1,-23-4 1,35 4 72,-1 0 0,0 0 1,1 0-1,-1 0 0,1 0 0,-1 0 0,1-1 1,-1 1-1,1-1 0,0 1 0,0-1 0,0 0 1,0 0-1,0 0 0,0 0 0,1-1 0,-1 1 1,1 0-1,-1-1 0,1 1 0,0-1 0,0 1 1,0-1-1,0 1 0,0-1 0,1 0 0,-1 0 1,1 1-1,0-1 0,0 0 0,0 0 0,0 1 1,0-1-1,1-5 0,0 7 58,-1 0 1,1 0-1,0 0 0,-1 1 1,1-1-1,0 0 0,-1 0 1,1 1-1,0-1 0,0 0 1,-1 1-1,1-1 0,0 1 1,0-1-1,0 1 0,0-1 0,0 1 1,0-1-1,0 1 0,0 0 1,0 0-1,0 0 0,0-1 1,0 1-1,0 0 0,0 0 1,0 0-1,2 1 0,37 1 131,-35-2-104,5 2 12,-1 1 0,0 0 0,0 0 0,-1 1 0,1 0 0,-1 0 0,1 1 0,-1 0 0,0 0 0,-1 1 0,0 0 0,0 1 0,0-1 0,-1 1 0,1 1 0,6 11 0,10 14 331,-1 2 0,24 53 0,35 104 767,-81-191-1154,0-1 0,0 0 0,0 1 0,0-1 0,0 0 0,0 1 0,0-1 0,0 1-1,0-1 1,0 0 0,0 1 0,0-1 0,0 0 0,0 1 0,1-1 0,-1 0-1,0 0 1,0 1 0,0-1 0,1 0 0,-1 1 0,0-1 0,0 0 0,1 0-1,-1 1 1,0-1 0,1 0 0,-1 0 0,0 0 0,1 0 0,-1 1 0,0-1-1,1 0 1,-1 0 0,0 0 0,1 0 0,-1 0 0,0 0 0,1 0 0,-1 0-1,0 0 1,1 0 0,-1 0 0,1 0 0,8-18-1068,1-28-1604,-6-8-2443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5.9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441 129 9156,'0'0'3959,"-2"-10"-3044,1 5-721,-1-1-1,1 1 1,-1 0-1,0 0 1,0 0-1,-1 1 0,1-1 1,-1 0-1,0 1 1,-1 0-1,1 0 0,-1 0 1,1 0-1,-1 0 1,-6-4-1,-1-2 205,-25-16 195,34 25-590,0 0 1,1 0 0,-1 1-1,0-1 1,1 1 0,-1-1-1,0 1 1,0 0-1,0 0 1,1 0 0,-1 0-1,0 0 1,0 0 0,0 0-1,1 1 1,-1-1 0,0 1-1,0-1 1,1 1-1,-1 0 1,0-1 0,1 1-1,-3 1 1,-4 5 35,0-1 0,0 2 0,0-1 0,0 1 0,1 0 0,1 0 1,-1 1-1,2-1 0,-1 2 0,1-1 0,0 1 0,1-1 0,0 1 0,1 0 0,0 1 0,-3 19 0,1 9 288,2 1 0,2-1 0,4 50 0,-1-41-237,22 171 367,-13-140-365,2 100 0,-13-153-30,0-13-13,1 0 1,-2 0 0,0 0 0,-4 20 0,3-29-59,0 1 0,1 0 0,-1-1 1,-1 1-1,1-1 0,-1 0 0,0 0 1,0 0-1,0 0 0,0-1 0,-1 1 0,1-1 1,-1 0-1,0 0 0,-6 4 0,6-4-38,1-1 0,-1 0 0,1 0 0,-1 0 0,0 0 0,0-1 0,0 1 0,0-1-1,0 0 1,0 0 0,0-1 0,-1 1 0,1-1 0,0 0 0,0 0 0,0 0 0,-1 0-1,-6-3 1,7 2-144,0-1 1,-1-1-1,1 1 0,1-1 0,-1 1 0,0-1 0,1 0 0,-1 0 0,1-1 0,0 1 0,0-1 0,0 1 0,1-1 1,-1 0-1,1 0 0,-3-6 0,-17-38-3792,2-1-3079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6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47 8580,'0'0'11493,"186"0"-11349,-144 0-144,-10 0-176,-3 0-1280,-13-14-2082,-3-18-3361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6.9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61 5827,'0'0'8617,"6"1"-8003,26 1 1736,-32 69 694,4-46-2448,-4-24-595,0-1 0,1 0-1,-1 0 1,0 0 0,0 1 0,0-1-1,0 0 1,1 0 0,-1 0-1,0 1 1,0-1 0,0 0 0,1 0-1,-1 0 1,0 0 0,0 0 0,1 0-1,-1 1 1,0-1 0,0 0-1,0 0 1,1 0 0,-1 0 0,0 0-1,1 0 1,-1 0 0,0 0 0,0 0-1,1 0 1,-1 0 0,0 0-1,0 0 1,1 0 0,-1 0 0,0-1-1,0 1 1,1 0 0,-1 0 0,0 0-1,0 0 1,1-1 0,1-1-42,0 0 1,0-1 0,1 0 0,-1 1 0,-1-1-1,1 0 1,0 0 0,-1 0 0,0 0-1,2-6 1,2-7-172,-1 0-1,-1-1 0,-1 0 1,0 1-1,-1-27 1,15 42-4737,-9 1 2268,12 0-9050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7.8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12 185 1793,'0'0'9698,"-2"0"-9780,2-1 300,0 1-1,-1 0 1,1 0-1,0 0 1,-1 0-1,1 0 0,0 0 1,-1 0-1,1 0 1,-1 1-1,1-1 1,0 0-1,-1 0 1,1 0-1,0 0 1,-1 0-1,1 1 1,0-1-1,-1 0 1,1 0-1,0 0 0,0 1 1,-1-1-1,1 0 1,0 0-1,0 1 1,-1-1-1,1 0 1,0 1-1,0-1 1,0 0-1,0 1 1,0-1-1,-1 0 1,1 1-1,0-1 0,0 0 1,0 1-1,0 0 1,61 294 1516,6 20-960,-66-310-766,1 8 27,1 0 1,1 0-1,0-1 1,0 1-1,2-1 1,-1-1-1,1 1 1,1-1-1,12 16 1,-18-25-39,1-1 0,0 1 0,0 0 0,0-1 0,0 0 0,0 1 0,0-1 0,0 0 0,0 0 0,0 0 0,1 0 0,-1-1 0,0 1 0,1 0 0,-1-1 0,0 0 0,1 0 0,-1 0 0,0 0 0,1 0 0,-1 0 0,1 0 0,-1-1 0,0 1 0,1-1 0,-1 0 0,0 1 0,0-1 0,1 0 0,-1-1 0,0 1 0,0 0 0,0 0 0,0-1 0,-1 0 0,1 1 0,0-1 0,2-2 0,7-8-35,-1 0 1,0 0-1,0-1 0,9-18 1,-17 29 21,30-51-502,-2-1 1,-3-1-1,-2-1 0,-2-1 0,-3-1 0,-3-1 0,17-100 0,-32 121 705,-2-43-1,0 33 204,-1 40-374,0 0 0,-1 1 0,0-1 0,0 1 0,0 0 0,-1-1 0,0 1 0,-1 0 0,1 1 0,-1-1 0,-1 1 0,1 0 0,-1 0 0,0 0 0,0 0 0,-1 1 0,-12-10 0,17 14-8,0 0-1,0 0 0,-1 0 1,1 0-1,0 0 0,-1 0 1,1 1-1,0-1 0,-1 0 1,1 1-1,-1-1 0,1 1 1,-1-1-1,1 1 1,-1 0-1,0 0 0,1 0 1,-1-1-1,1 1 0,-1 1 1,1-1-1,-1 0 0,0 0 1,1 1-1,-1-1 0,1 1 1,-1-1-1,1 1 0,-1-1 1,1 1-1,0 0 0,-1 0 1,1 0-1,0 0 1,0 0-1,0 0 0,-1 0 1,1 0-1,0 1 0,0-1 1,1 0-1,-1 0 0,0 1 1,0-1-1,1 1 0,-1-1 1,0 1-1,1-1 0,-1 3 1,-2 7 80,0 0 1,1 1 0,0-1-1,0 1 1,1 13-1,0-11 8,1 0 1,0 0-1,1 0 0,1 0 0,0 0 0,5 18 0,-5-27-67,0 1-1,1-1 0,0 0 0,0 1 1,0-1-1,1-1 0,-1 1 1,1 0-1,0-1 0,1 0 0,-1 0 1,1 0-1,0-1 0,0 1 0,0-1 1,0 0-1,10 3 0,1 0-518,1-1 0,0 0 0,0-2 1,0 0-1,1 0 0,-1-2 0,1 0 0,-1-2 0,1 1 0,25-6 0,-23-3-4958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7:38.5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85 9 4530,'0'0'13043,"-38"-8"-12258,36 8-739,0 0 1,0 1 0,0-1 0,0 1-1,0 0 1,0 0 0,0 0-1,0 0 1,0 0 0,0 0 0,1 0-1,-1 1 1,0-1 0,1 0-1,-1 1 1,1 0 0,-1-1 0,1 1-1,0 0 1,0 0 0,0-1-1,0 1 1,0 0 0,0 0 0,0 0-1,1 0 1,-1 0 0,1 1-1,-1-1 1,1 0 0,0 0 0,0 2-1,-2 16 195,0-1 0,3 34 0,0-28 264,-2-21-484,1 0 0,0 0-1,0-1 1,0 1 0,1 0 0,-1 0-1,1-1 1,0 1 0,0-1 0,0 1 0,0-1-1,1 1 1,0-1 0,-1 1 0,1-1-1,0 0 1,1 0 0,-1 0 0,0 0 0,1-1-1,0 1 1,-1-1 0,1 1 0,0-1 0,0 0-1,1 0 1,-1 0 0,0 0 0,1-1-1,-1 1 1,1-1 0,-1 0 0,1 0 0,0-1-1,-1 1 1,1-1 0,7 1 0,-7-1-46,0 1 1,0-1 0,0 0-1,0 0 1,0 0 0,0-1-1,1 1 1,-1-1 0,0 0-1,0 0 1,-1-1 0,1 1-1,0-1 1,0 0 0,5-3-1,-4 0-55,-1 1 1,1-1-1,-1 0 0,-1 0 0,1 0 1,-1-1-1,0 1 0,0-1 0,4-10 0,0-2-204,-2 0 0,0 0-1,0 0 1,-2-1-1,0 0 1,-2 1-1,0-33 1,-2 50 399,1 1 0,-1-1 1,1 0-1,-1 1 0,0-1 0,0 1 1,1-1-1,-1 1 0,0 0 0,0-1 1,1 1-1,-1 0 0,0-1 0,0 1 1,0 0-1,0 0 0,1 0 0,-1 0 1,0 0-1,0 0 0,0 0 0,0 0 0,-1 0 1,-29 0 568,24 1-541,-27-2-169,-9 0-1002,14 3-5374,16 0-1338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09.8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6675,'0'0'5016,"-6"16"-1372,4 203-3074,8 279 354,0-441-531,22 88 0,-28-143-384,0-2-313,0 11 581,-16-19-10991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0.3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6339,'-1'0'11314,"4"1"-11260,0-1 0,0 1 0,0 0 0,0 0-1,0 0 1,-1 1 0,1-1 0,0 1 0,0-1 0,-1 1-1,1 0 1,-1 0 0,0 0 0,0 0 0,3 3-1,34 43 584,-28-34-507,79 118 875,-13-17-385,-50-87-435,-26-28-188,-1 1-1,1 0 1,0-1-1,-1 1 1,1-1-1,0 1 1,0-1 0,-1 1-1,1-1 1,0 1-1,0-1 1,0 0 0,0 1-1,0-1 1,0 0-1,-1 0 1,1 0-1,0 1 1,0-1 0,0 0-1,0 0 1,0-1-1,0 1 1,0 0 0,0 0-1,0 0 1,0-1-1,-1 1 1,1 0 0,0-1-1,0 1 1,0-1-1,0 1 1,-1-1-1,1 1 1,0-1 0,-1 1-1,1-1 1,0 0-1,0-1 1,6-11-178,0 0 0,-1-1-1,4-16 1,-7 20 35,-1 0 0,2 1 1,0-1-1,0 1 0,1 0 0,0 0 0,0 0 0,1 1 1,0 0-1,14-15 0,47-19 99,-53 34-1247,0 0 1,-1 0-1,15-13 1,-24 15-3747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1.8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5555,'0'0'4522,"0"0"-4451,0 0 1,0 0 0,1 0 0,-1 0-1,0 0 1,0 0 0,1 0 0,-1-1 0,0 1-1,0 0 1,1 0 0,-1 0 0,0 0-1,0 0 1,1 0 0,-1 1 0,0-1-1,1 0 1,-1 0 0,0 0 0,0 0-1,1 0 1,-1 0 0,0 0 0,0 0 0,0 1-1,1-1 1,-1 0 0,0 0 0,0 0-1,0 0 1,1 1 0,-1-1 0,0 0-1,0 0 1,0 1 0,0-1 0,0 0 0,1 1-1,36 373 4033,0 1-2344,-34-356-1729,8 39 213,-11-54-206,1-1-1,0 0 1,0 0-1,0 0 1,1 0-1,-1 0 1,1 0-1,0 0 1,0 0-1,0-1 1,0 1 0,0-1-1,4 4 1,-4-6-27,-1 1 0,1-1 1,0 1-1,0-1 1,0 0-1,-1 0 1,1 1-1,0-1 0,0 0 1,0-1-1,0 1 1,-1 0-1,1-1 0,0 1 1,0-1-1,0 1 1,-1-1-1,1 0 0,0 0 1,-1 1-1,1-1 1,-1-1-1,1 1 1,-1 0-1,1 0 0,-1 0 1,0-1-1,0 1 1,0-1-1,0 1 0,0-1 1,0 1-1,0-1 1,0 0-1,0-1 1,23-42-94,-2-1 0,-3-1 1,-1-1-1,14-64 1,-3 12-403,13-40 362,51-143 116,-82 268-1518,7 12-3579,-8 3-1174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2.3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1 6771,'-4'0'11947,"119"10"-10698,8 0-3213,-122-24-8243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5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1024,'-86'18'1108,"86"-17"-891,-1-1 0,1 0 0,-1 0-1,0 0 1,1 0 0,-1 0 0,1 0 0,-1 0 0,0 0 0,1 0 0,-1 0 0,0 0 0,1 0 0,-1 0 0,1 0 0,-1 0 0,1-1 0,-1 1 0,0 0 0,1-1 0,-1 1 0,1 0 0,-1-1 0,1 1 0,0 0-1,-1-1 1,1 1 0,-1-1 0,1 1 0,0-1 0,-2-6 5883,3 22-5479,6 386 2263,-20-237-2814,0 5 79,1 73-96,4-25-216,3-18 112,-6 122-258,20-273 81,-4-31-42,-2-28-763,-4-50-1529,-2 20-2240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3.0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6003,'0'0'6277,"15"5"30,60 16-5880,-55-18-469,0 0 0,1-1 0,-1 0 0,1-2 0,-1-1 0,22-3 1,-29-5-581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3.4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28 2369,'0'0'7366,"3"4"-6400,0-1-785,0 0 0,0 0 0,0 0 0,1-1 0,0 1 1,-1-1-1,1 0 0,0 0 0,0 0 0,0-1 0,0 1 0,0-1 0,0 0 1,0 0-1,1-1 0,-1 1 0,0-1 0,1 0 0,-1 0 0,0 0 0,0-1 0,9-1 1,9-3 168,0-1 1,-1-1 0,28-13 0,-7 3-680,-1 12-1765,-14 10-3290,-15 0 2219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4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1 117 464,'0'-2'18171,"0"5"-18595,2 34 743,2 0 1,1-1-1,16 55 1,5 29 51,-19-70-296,-3-19 17,0 1 1,2-1-1,2 0 1,0 0-1,26 57 0,-34-87-87,1 1-1,0-1 1,-1 1-1,1-1 1,0 0-1,0 1 1,0-1-1,0 0 1,0 1-1,0-1 0,1 0 1,-1 0-1,0 0 1,0 0-1,1 0 1,-1 0-1,1-1 1,-1 1-1,1 0 1,-1-1-1,1 1 1,-1-1-1,1 1 1,0-1-1,-1 0 0,1 0 1,-1 0-1,1 0 1,0 0-1,2 0 1,-1-1 8,-1 0 0,0-1 1,1 1-1,-1 0 1,0-1-1,0 1 0,0-1 1,0 1-1,-1-1 0,1 0 1,0 0-1,-1 0 0,1 0 1,-1 0-1,1-1 1,-1 1-1,2-5 0,21-62-444,-3-1 0,16-101-1,15-51-144,-40 185 591,-4 15 23,-2 1 0,0-1 0,-1 0 0,4-43 0,-9 65-118,-1 16-6536,-2 8 1809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4.6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4994,'0'0'6734,"21"1"1444,71 6-7779,97 2-364,-184-20-1604,-8 6-1237,-18 4-9237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5.2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29 1713,'0'0'4202,"0"-28"6531,0 527-9626,0-551-5400,0 26-285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5.9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1 5891,'0'0'5554,"-19"8"999,23-6-6381,0 0 1,1-1 0,-1 1 0,1-1 0,-1 0 0,1 0 0,0 0-1,-1-1 1,7 0 0,-11 1-151,151-1-777,-145-7-1799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16.5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3570,'0'0'5365,"-12"0"4175,60 10-8492,-7 0-823,56-7-77,-66-3-256,-31 0 6,0 7-5466,0 3 222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25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5939,'0'1'10171,"6"14"-9681,25 108 971,18 159 0,-20-98-886,-27-172-548,0 1 4,0 0 1,0 0 0,1 0 0,1-1-1,0 1 1,1-1 0,0 0 0,1 0 0,11 16-1,-16-26-26,1 0 1,-1 0-1,1 0 0,-1-1 0,1 1 0,0-1 0,0 1 0,0-1 0,-1 0 0,1 0 0,0 1 1,1-1-1,-1-1 0,0 1 0,0 0 0,0 0 0,0-1 0,1 0 0,-1 1 0,0-1 1,1 0-1,-1 0 0,0 0 0,0 0 0,1 0 0,-1-1 0,0 1 0,0-1 0,1 0 0,-1 1 1,0-1-1,0 0 0,0 0 0,0 0 0,0-1 0,0 1 0,0 0 0,0-1 0,1-1 0,7-6 5,-1 0 0,0 0-1,0-1 1,-1 0-1,10-16 1,14-27-203,-2-2-1,-2 0 1,-3-2 0,-2-1 0,-3-1-1,24-112 1,-41 151 155,-1 0-1,-1 0 1,-1 0 0,-3-35-1,2 53 43,0-1 0,1 1 0,-1 0 1,-1-1-1,1 1 0,0 0 0,0 0 0,-1 0 0,1 0 0,-1 0 0,0 0 1,0 1-1,1-1 0,-1 0 0,0 1 0,0-1 0,0 1 0,-1 0 0,1 0 1,0 0-1,0 0 0,-1 0 0,1 0 0,-5 0 0,-3-2-33,-1 1 0,0 1 0,1 0 0,-13 0-1,21 1 31,1 1 0,-1-1 0,0 0 0,1 0 0,-1 1 0,0-1 0,1 1 0,-1-1 0,1 1 0,-1 0 0,1 0 0,0 0 0,-1 0 0,1 0 0,0 0 0,-1 0 0,1 0 0,0 0 0,0 0 0,0 1 0,0-1 0,0 1 0,0-1 0,0 0 0,1 1 0,-1-1 0,1 1 0,-1 0 0,1-1 0,-1 1 0,1 0 0,-1 2 0,0 7 45,0 1-1,0 0 0,3 20 0,-2-11 40,0-12-18,1 1-1,0-1 0,0 0 1,0 0-1,1 0 0,1 0 1,-1 0-1,2 0 0,-1 0 1,1-1-1,0 0 0,1 0 1,0 0-1,0 0 0,1-1 1,0 0-1,12 12 0,-8-11-53,-1-1-1,2 0 1,-1-1-1,1 0 1,0-1-1,0 0 1,0 0-1,1-1 1,-1-1-1,1 0 0,0 0 1,0-1-1,14 0 1,36-1-1063,-37-1-3780,-30 23-8376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25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6067,'0'0'4759,"7"-9"-3507,21-26-129,-28 35-1057,0 0 1,0 0 0,0 0 0,0 0 0,1-1-1,-1 1 1,0 0 0,0 0 0,0 0 0,0 0-1,0 0 1,0 0 0,0-1 0,0 1-1,0 0 1,0 0 0,1 0 0,-1 0 0,0 0-1,0 0 1,0 0 0,0 0 0,0 0-1,0 0 1,1 0 0,-1 0 0,0 0 0,0-1-1,0 1 1,0 0 0,0 0 0,1 0-1,-1 0 1,0 0 0,0 1 0,0-1 0,0 0-1,0 0 1,1 0 0,-1 0 0,0 0-1,0 0 1,0 0 0,0 0 0,0 0 0,0 0-1,1 0 1,-1 0 0,0 0 0,0 1 0,0-1-1,0 0 1,0 0 0,0 0 0,0 0-1,0 0 1,4 14 875,-4 24-1429,0-33 897,0 21-56,-1 37 76,3-1 0,2 0-1,14 69 1,-8-102-343,-10-28-107,1 1 0,-1-1 0,0 0 0,1 0-1,-1 0 1,1 0 0,0 0 0,-1 0 0,1 0 0,0 0 0,-1 0-1,1-1 1,0 1 0,0 0 0,0 0 0,0-1 0,0 1 0,0 0-1,0-1 1,0 1 0,0-1 0,1 1 0,-1-6-1709,-1-51-3086,0 21-767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26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8180,'0'0'6483,"0"-6"-7316,0 12-543,0 5-1570,0 6 193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5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2305,'0'0'5587,"167"-8"-5011,-144 2-576,-4 3-32,-6 3-48,-3 0 80,-4 0-2257,-3 0 1697,-3-3-1185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26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2401,'0'0'4055,"10"-22"6526,-10 422-8596,0-399-1948,0-25-79,0 2-121,1 1 1,0-1-1,2 0 1,1 1-1,1-1 0,0 1 1,2 0-1,0 1 1,1 0-1,1 0 1,1 0-1,1 2 1,14-20-1,-17 29 137,-1 1 1,1 0-1,1 0 0,0 1 1,0 0-1,0 0 0,12-5 1,-16 9 37,0 0 1,1 1-1,-1 0 1,0 0-1,1 0 1,0 1-1,-1 0 1,1 0-1,0 0 1,0 1-1,0 0 1,-1 0-1,1 0 1,0 1-1,10 2 1,-15-2 6,1-1 1,0 1 0,-1 0-1,1 0 1,-1 1-1,0-1 1,1 0 0,-1 0-1,0 1 1,0-1-1,1 0 1,-1 1 0,-1-1-1,1 1 1,0 0-1,0-1 1,0 1 0,0 3-1,9 36 306,-7-29-193,30 200 1182,-15-89-808,-18-122-727,1 6 442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2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13078,'0'0'5539,"3"0"-5780,0 0-1311,0-9-609,0-5-2898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28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9716,'0'0'2241,"0"52"-9476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29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12054,'0'0'2929,"10"0"-3794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29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0 231 7395,'0'0'5611,"0"6"-5088,2 15-185,1-1 1,1 0 0,0 0-1,13 33 1,-1-3 27,-2 2-83,-3-8 5,2-1-1,1-1 1,2 0 0,28 50-1,-40-85-239,1-1 0,-1 0 1,1 0-1,0 0 0,0-1 0,1 0 0,0 0 0,0 0 0,0-1 0,0 1 0,1-2 0,-1 1 0,1-1 0,8 3 1,-10-4-30,0-1 0,0 0 1,0 0-1,0 0 0,0-1 1,0 1-1,0-1 0,0 0 0,0-1 1,0 0-1,0 1 0,0-1 1,0-1-1,-1 1 0,1-1 1,0 0-1,-1 0 0,1 0 1,-1-1-1,0 0 0,1 1 1,4-6-1,5-6-98,-1 0 0,0-1 0,-2-1 0,1 1-1,-2-2 1,14-29 0,43-112-1661,-49 106 1449,-2-1-1,-2 0 1,-3-1 0,-2 0 0,-2-1 0,-1-63-1,-6 116 308,0 0-1,0-1 0,0 1 1,-1 0-1,1 0 0,-1-1 1,1 1-1,-1 0 0,0 0 1,0 0-1,0 0 0,0 0 1,0 0-1,-1 0 0,1 0 0,0 1 1,-1-1-1,1 0 0,-1 1 1,0-1-1,0 1 0,1-1 1,-1 1-1,0 0 0,0 0 1,0 0-1,0 0 0,-1 0 1,1 1-1,0-1 0,0 0 1,0 1-1,-5-1 0,4 1 14,-1 0-1,1 0 1,-1 0 0,0 0-1,1 0 1,-1 1-1,1 0 1,-1 0 0,1 0-1,-1 0 1,1 0-1,0 1 1,-1-1 0,1 1-1,0 0 1,0 0-1,0 0 1,0 0 0,1 1-1,-1-1 1,-2 4-1,0 1 65,0 0 0,1 1 0,0 0 0,1-1 0,0 1 0,0 0 0,0 1 0,1-1 0,-1 11-1,-2 78 1290,5-81-1182,0-11-135,0 0 1,1 0-1,-1 0 0,1 0 1,0 0-1,1 0 1,-1 0-1,1 0 0,0 0 1,0-1-1,1 1 1,-1-1-1,1 1 0,0-1 1,0 0-1,0 0 1,1 0-1,0 0 0,-1-1 1,1 0-1,0 1 0,1-1 1,-1-1-1,0 1 1,1-1-1,9 4 0,9 2-725,-1-2 0,1 0 0,0-1 0,39 2 0,-39-5-937,10 4-3149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0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6099,'0'0'7830,"5"3"-6984,10 9-381,-1 0 1,0 1-1,0 1 1,20 27-1,45 74 989,-29-41-1089,36 31-96,-83-101-266,1 0-1012,-7-9-2118,-4-4 1113,-8-15-2513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0 6931,'0'0'7182,"-16"2"-6304,10-1-769,-2-1-7,0 1 0,0 0 0,0 1 1,0 0-1,0 0 0,0 1 0,1 0 0,-1 0 0,1 1 1,0 0-1,0 0 0,0 1 0,-8 6 0,-18 22 125,0 2-1,3 1 1,0 2-1,3 0 1,1 2-1,2 1 1,2 0-1,2 2 1,-19 55-1,28-56-983,9-33-1094,7-28 1,9-24-786,4-6-1974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0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5138,'0'0'8642,"9"3"-3174,46 10-4968,5-4-290,-22-2-350,63 1 0,-96-7 452,-3-1-1510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1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6419,'0'0'5683,"0"0"-5633,0 0 1,0 0 0,0 0 0,0 0 0,0 0 0,0 0 0,0 0 0,0 0 0,0 0 0,0 1 0,0-1 0,0 0 0,0 0-1,1 0 1,-1 0 0,0 0 0,0 0 0,0 0 0,-1 1 0,1-1 0,0 0 0,0 0 0,0 0 0,0 0 0,0 0 0,0 0 0,0 0-1,0 0 1,0 0 0,0 1 0,0-1 0,0 0 0,0 0 0,0 0 0,0 0 0,0 0 0,0 0 0,0 0 0,-1 0 0,1 0-1,0 0 1,0 0 0,0 0 0,0 0 0,0 0 0,0 0 0,0 0 0,0 1 0,0-1 0,-1 0 0,1 0 0,0 0 0,0 0 0,0 0-1,0 0 1,0 0 0,0 0 0,0-1 0,0 1 0,-1 0 0,1 0 0,0 0 0,0 0 0,0 0 0,0 0 0,0 0 0,0 0-1,32 6 837,44 16-1,-54-15-916,1 0 1,0-1-1,1-1 1,44 2-1,-52-6-317,16-2-1338,-31 0 1510,0 1-1,0-1 0,0 1 0,0 0 0,0-1 0,0 1 1,0-1-1,0 0 0,-1 1 0,1-1 0,0 0 0,0 0 1,-1 1-1,1-1 0,-1 0 0,1 0 0,-1 0 0,1 0 1,-1 0-1,1 0 0,-1 0 0,0 0 0,1 0 0,-1 0 1,0 0-1,0 0 0,0-1 0,1-15-2983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1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5042,'0'0'9557,"7"16"-8712,7 21-433,-3 1-1,0 0 0,5 50 0,-11-56-105,1 0-1,2 0 0,0 0 0,3-1 0,17 38 1,-26-66-287,0 0 0,0 0 0,0 0 0,0 0 0,0 0 0,1 0 0,-1 0 0,1-1 0,0 1 0,0-1 0,0 0 0,0 0 0,0 0 0,1 0 0,-1-1 0,0 1 0,1-1 0,-1 0 0,1 0 0,0 0 0,-1 0 0,1-1 0,0 1 0,-1-1 0,1 0 0,4-1 0,-3 1-42,0-1-1,0 0 1,0-1-1,0 1 1,0-1-1,0 0 1,-1 0-1,1 0 1,0-1-1,-1 0 1,0 1-1,0-2 1,0 1-1,0 0 1,0-1-1,0 0 1,4-6-1,11-20-533,0-1 0,-2 0 1,-1-2-1,-2 0 0,-1 0 0,-2-1 0,-1-1 0,5-37 0,-9 33 978,2-76 0,-8 111-354,-1 1 0,1 0 0,-1 0 0,0 0 0,1 0-1,-1 0 1,-1 0 0,1 0 0,0 0 0,-1 0-1,0 0 1,1 1 0,-1-1 0,0 1 0,0-1 0,-1 1-1,1 0 1,0 0 0,-1 0 0,1 0 0,-1 0 0,0 0-1,0 1 1,0-1 0,-3 0 0,-2-2 92,-1 1 0,0 0 0,0 1 0,0 0 0,0 0 0,0 1 0,-15 0 0,24 1-137,-1 1 0,0-1-1,1 1 1,-1-1 0,0 1 0,1-1 0,-1 1 0,1 0 0,-1-1 0,1 1-1,-1 0 1,1-1 0,-1 1 0,1 0 0,0 0 0,-1 0 0,1-1-1,0 1 1,0 0 0,-1 0 0,1 0 0,0 0 0,0-1 0,0 1 0,0 0-1,1 1 1,-2 33 195,1-29-112,0 4 30,0 0-1,1 0 1,-1 0-1,2-1 1,0 1 0,0 0-1,1-1 1,4 13-1,-4-17-105,0-1 0,0 1 0,0-1 0,0 0 0,1 0 1,-1 0-1,1-1 0,0 1 0,0-1 0,0 0 0,1 0 0,-1 0 0,1 0 0,0-1 0,0 0 0,0 0 0,9 2 0,-2-1-131,0 0-1,0-1 1,1 0-1,-1-1 1,1-1-1,-1 0 0,1-1 1,17-3-1,-21 3-595,0-1 0,-1-1-1,1 0 1,-1 0 0,1 0-1,-1-1 1,9-6 0,10-8-5318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4498,'-1'-2'14377,"4"8"-14171,34 65 901,56 123-355,-48-72-382,-25-60-58,3-1-1,3-2 1,56 97 0,-78-150-298,0-1-1,1 0 1,0 1 0,0-1 0,0-1-1,0 1 1,1-1 0,6 4 0,-10-6-15,0-1 1,0 0-1,0 0 1,1 0-1,-1 0 1,0-1-1,0 1 1,0 0-1,1-1 1,-1 0-1,0 1 1,1-1-1,-1 0 1,0 0-1,1 0 1,-1-1 0,0 1-1,0-1 1,1 1-1,-1-1 1,0 0-1,0 1 1,0-1-1,0 0 1,0-1-1,0 1 1,0 0-1,0-1 1,3-1-1,1-5-28,1-1-1,-1 1 0,0-1 0,-1 0 1,0 0-1,-1-1 0,0 1 0,0-1 1,4-17-1,16-99-436,-13 6-86,-7-195-1,-5 175 994,1 139-534,0 19-6134,0-1 1617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2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10949,'0'0'5026,"19"193"-4113,-9-120-177,-1-7-320,1-14 241,0-14-225,-4-18-384,4-11-48,-7-9 0,-3-15-2577,0-22 320,0-7-2274,0 1-4897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2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11013,'0'0'2609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3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1569,'0'0'8385,"0"0"-7984,0-1 1,0 0-1,0 0 0,1 0 1,-1 0-1,0 1 0,0-1 1,1 0-1,-1 0 0,0 0 0,1 1 1,-1-1-1,1 0 0,-1 1 1,1-1-1,0 0 0,-1 1 1,1-1-1,-1 1 0,2-1 1,1 5-297,0 0 0,0 1 0,0-1 0,-1 1 0,1 0 0,-1 0 0,-1 0 0,1 0 0,-1 0 0,0 0 0,0 0 0,0 7 0,3 3 109,6 39 264,-3 0 0,-2 1 0,-1 58 0,-1-10 123,3-82-412,-6-21-188,0 0 0,0 0 0,0 1 0,0-1 0,0 0-1,1 0 1,-1 1 0,0-1 0,0 0 0,0 0 0,1 0 0,-1 1 0,0-1 0,0 0 0,1 0 0,-1 0 0,0 0-1,0 1 1,1-1 0,-1 0 0,0 0 0,0 0 0,1 0 0,-1 0 0,0 0 0,1 0 0,-1 0 0,0 0-1,0 0 1,1 0 0,-1 0 0,0 0 0,1 0 0,-1 0 0,0 0 0,1 0 0,-1 0 0,0 0 0,0-1-1,1 1 1,-1 0 0,0 0 0,0 0 0,1 0 0,-1-1 0,0 1 0,0 0 0,0 0 0,1-1 0,-1 1 0,0 0-1,0 0 1,0-1 0,0 1 0,0 0 0,1 0 0,-1-1 0,0 1 0,0 0 0,0-1 0,0 1 0,0 0-1,0 0 1,0-1 0,0 1 0,0 0 0,0-1 0,9-24-231,-1-1 0,-1 0 0,-1-1 0,2-29 0,5-19-645,-8 50 545,-3 11 210,0 0-1,1 0 1,1 0-1,0 0 0,1 1 1,0-1-1,1 1 0,0 1 1,1-1-1,12-14 0,-18 25 138,1 0-1,0 0 0,-1 0 0,1 1 1,0-1-1,0 1 0,0-1 0,0 1 1,1 0-1,-1-1 0,0 1 0,1 1 1,-1-1-1,0 0 0,1 0 0,-1 1 1,1-1-1,-1 1 0,1 0 0,-1 0 1,5 0-1,-3 1 34,-1 0 1,0 1 0,0-1-1,0 0 1,0 1 0,0 0-1,0 0 1,-1 0 0,1 0-1,-1 0 1,1 1-1,-1-1 1,0 1 0,3 2-1,4 8 151,-1 1-1,0 0 0,-1 0 0,-1 1 1,7 21-1,35 158 435,-47-204-7198,-1 1 5077,0-19-3674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6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6675,'0'0'5712,"13"-3"-5314,10-2-166,-5 1 45,1 0-1,0 1 1,0 0-1,0 2 1,35 1-1,-52 1-252,0 0 0,1 1-1,-1-1 1,0 1 0,0-1 0,0 1 0,0 0-1,0-1 1,-1 1 0,1 0 0,-1 0 0,1 0-1,-1 1 1,1-1 0,-1 0 0,0 1 0,0-1-1,0 0 1,-1 1 0,1-1 0,-1 1 0,1 3-1,9 61 254,-2 355 1101,-7-208-896,0-147-302,-3-28-93,3 1 0,1-1-1,2 0 1,14 64 0,-17-99-87,1 0 0,-1 1 0,1-1 1,0 0-1,0 0 0,0 0 1,0 0-1,1-1 0,0 1 0,0-1 1,0 1-1,0-1 0,0 0 1,1 0-1,-1 0 0,1-1 0,0 1 1,0-1-1,0 0 0,0 0 0,0 0 1,0-1-1,1 1 0,-1-1 1,1 0-1,-1 0 0,0-1 0,1 1 1,0-1-1,-1 0 0,1 0 1,-1-1-1,1 1 0,-1-1 0,0 0 1,1 0-1,5-3 0,0-1-95,-1 0-1,1-1 1,-1 0 0,-1-1-1,1 0 1,-1 0 0,0-1-1,-1 0 1,1-1-1,-2 0 1,8-11 0,-13 17 100,-21 8-5,13 2 18,0 0 1,1 1-1,0 0 0,0 0 1,0 0-1,1 1 0,1 0 1,-1 0-1,1 0 0,1 0 1,0 1-1,-3 13 0,-2 16 105,-5 70-1,11 450 771,10-243 124,-27-317-795,12-1-313,-1-1 0,1 0 0,0-1 0,0 0 0,0 0 0,1 0 0,-1-1 0,-8-8 0,-49-51-1690,46 45 1118,7 8-301,1-1-1,0 1 1,1-2 0,-9-15 0,4-4-3977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8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3426,'0'0'11989,"0"11"-11186,73 362 2099,-49-268-2360,-14-55-355,36 133 436,-39-160-557,1 0 1,1-1-1,1 0 1,1-1-1,23 33 1,-30-49-56,0 1 1,1-1-1,-1 0 0,1 0 1,0-1-1,1 0 0,-1 1 1,1-2-1,0 1 0,0-1 1,0 1-1,0-2 0,0 1 1,1-1-1,-1 0 0,1 0 1,0-1-1,0 0 0,-1 0 1,1 0-1,0-1 0,10-1 1,-7 0 3,0-1 0,-1-1 0,1 1 0,-1-2 0,1 1 0,-1-1 0,0-1 0,0 1 0,-1-2 0,0 1 0,0-1-1,0 0 1,0-1 0,10-12 0,14-17-306,-2-1 0,-2-2 0,-1-1 0,36-72 0,-50 83 181,-1 0-1,-1-1 1,-1 0 0,-2 0-1,-1-1 1,-2 0-1,-1-1 1,1-35-1,-6 60 113,0 1-1,0-1 1,0 0-1,-1 1 1,0 0-1,0-1 1,-1 1 0,1 0-1,-1 0 1,-1 0-1,1 0 1,-1 1-1,0 0 1,0-1-1,-1 1 1,1 1-1,-1-1 1,0 1-1,-1 0 1,1 0-1,-1 0 1,1 1-1,-1-1 1,0 2-1,0-1 1,-1 1 0,1-1-1,-1 2 1,1-1-1,-1 1 1,1 0-1,-1 0 1,0 1-1,-8 0 1,11 1 13,1-1 0,-1 0 0,1 1 0,0 0 0,0 0 0,-1 0 0,1 0 0,0 1 0,0-1 0,0 1 0,0 0 0,0 0 0,1 0 0,-1 0 0,0 0 0,1 1 0,0-1 0,-1 1 0,1-1 0,0 1 0,0 0 0,1 0 0,-1 0 0,1 0 0,-1 0 0,1 0 0,0 1 0,0-1 0,0 0 0,0 6 0,-3 12 156,1 0 1,1 0-1,1 36 0,1-46-113,0-5-29,0 0 0,1 1 0,0-1 0,0 0 0,0 0 0,1 0 0,0 0 0,0 0 1,0 0-1,1-1 0,0 1 0,0-1 0,1 1 0,-1-1 0,1 0 0,0-1 0,0 1 0,1-1 0,-1 1 0,1-1 0,0-1 0,0 1 0,1-1 0,-1 0 0,1 0 0,-1 0 0,1-1 0,0 0 0,0 0 0,0 0 0,0-1 0,1 0 0,10 1 0,7 0-71,0 0-1,1-2 0,-1 0 0,0-2 0,28-5 1,-36 3-578,0 0 0,-1-1 1,20-8-1,-24 8-708,0-1 0,-1 0 0,0 0 0,0-1 0,9-9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8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1745,'0'0'14185,"4"-3"-13513,-4 2-652,0 1-1,0-1 1,1 1-1,-1-1 1,0 1-1,1-1 1,-1 1-1,0-1 1,1 1 0,-1 0-1,1-1 1,-1 1-1,0 0 1,1-1-1,-1 1 1,1 0-1,-1 0 1,1-1-1,0 1 1,-1 0-1,1 0 1,-1 0-1,1 0 1,-1 0-1,1 0 1,-1 0 0,1 0-1,-1 0 1,1 0-1,0 0 1,-1 0-1,1 0 1,-1 0-1,1 0 1,-1 1-1,1-1 1,-1 0-1,1 0 1,-1 1-1,1-1 1,-1 0-1,1 1 1,-1-1 0,1 0-1,-1 1 1,0-1-1,1 1 1,-1 0-1,9 39 572,7 188 1544,0 7-1747,-12-217-767,-1-27-1042,0-29-1234,-3-9-2529,0-2-4537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9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3362,'0'0'12181,"-9"0"-12405,9 9-5907,0 14 1889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39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4738,'0'0'8946,"0"-6"-8151,0-17-38,0 17 1322,2 34-1357,1-1 1,10 45-1,-2-17-93,8 135 371,1 0-392,-16-178-539,0-14-42,1-22-104,-3-35-337,6-83-1038,-6 126 1166,1 1 1,0-1 0,1 1 0,1 0-1,0 0 1,15-27 0,-16 36 300,1 0 1,0 0-1,0 1 1,0-1-1,1 1 1,-1 1-1,2-1 1,-1 1-1,0 0 1,1 0-1,-1 1 1,1 0 0,0 0-1,0 0 1,1 1-1,-1 0 1,0 1-1,1-1 1,-1 1-1,1 1 1,-1 0-1,1 0 1,-1 0-1,1 1 1,-1 0-1,14 4 1,-16-3 17,0 0 0,0 0 0,0 1 0,-1 0 0,1 0 0,-1 0 1,0 0-1,0 1 0,0 0 0,-1 0 0,1 0 0,-1 0 0,0 0 0,0 1 1,0-1-1,-1 1 0,1 0 0,-1 0 0,0 0 0,-1 0 0,1 0 0,0 7 0,3 13 91,0 1 0,-2-1 0,0 32-1,-3 153 638,0-209-1050,0-14-1978,2-62-4942,6 27-2569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0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5859,'-5'6'13571,"85"14"-12902,103 12 0,-163-29-654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0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5555,'0'0'6760,"3"-1"-5522,27-3-375,1 0 0,-1 2 1,1 2-1,37 3 0,7 0-678,-64-3-458,34 0 424,-44 0-340,0 0 0,0 0 1,0 0-1,0 0 0,0 0 0,0 0 0,0 0 0,0 0 0,0-1 0,0 1 0,0 0 0,0-1 0,0 1 0,0-1 1,0 1-1,0-1 0,0 1 0,-1-1 0,1 1 0,0-1 0,0 0 0,0 0 0,-1 1 0,1-1 0,-1 0 0,1 0 1,0 0-1,0-1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10789,'0'0'3167,"4"0"-2959,0 0-62,0-1-1,0 1 1,0 0 0,0 0 0,0 0-1,0 1 1,0-1 0,0 1 0,0 0-1,0 0 1,0 1 0,-1-1 0,1 1-1,0 0 1,-1 0 0,1 0-1,-1 0 1,0 0 0,0 1 0,0-1-1,0 1 1,0 0 0,0 0 0,-1 0-1,0 1 1,3 3 0,16 26 163,-2 2 0,-1 1-1,19 53 1,27 118 666,-42-128-510,59 140 0,-69-203-738,-6-25-1266,-5-31-2550,-11 9-31,-11-1 1418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0 5138,'0'0'3311,"9"1"-2532,4-1-2274,7 2 7169,-56-2-379,-83 0-5260,117 1-34,-1 0 1,1 0 0,-1 0 0,1 0-1,-1 0 1,1 0 0,0 1 0,0-1 0,-1 1-1,1 0 1,0 0 0,1-1 0,-1 1-1,0 1 1,0-1 0,1 0 0,-1 0 0,1 0-1,0 1 1,0-1 0,0 1 0,0-1 0,0 1-1,0 0 1,0 4 0,-3 9 61,0-1 0,2 1 0,-2 16 0,2-8 59,1 1 0,1-1-1,1 1 1,1 0 0,7 29-1,-7-46-93,0-1 0,0 0-1,1 0 1,0 0-1,0 0 1,1 0-1,0-1 1,0 1 0,0-1-1,1 0 1,0 0-1,0-1 1,1 1-1,-1-1 1,1-1 0,1 1-1,-1-1 1,0 0-1,1 0 1,0-1-1,9 4 1,-11-5-68,-1 0 1,0 0-1,1-1 1,-1 1-1,1-1 1,0-1-1,-1 1 0,1 0 1,0-1-1,0 0 1,-1 0-1,1-1 1,0 1-1,-1-1 0,1 0 1,0 0-1,-1 0 1,1-1-1,-1 0 1,0 0-1,1 0 0,-1 0 1,0-1-1,0 1 1,0-1-1,-1 0 1,1 0-1,-1-1 0,0 1 1,1-1-1,-2 0 1,1 1-1,0-1 1,-1 0-1,4-9 0,20-56-2121,-16 21-3158,-6 15-3683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2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1 129 6099,'0'0'7315,"2"-8"-6317,10-23-320,-7 102 469,-6 99-693,9 370 2125,-7-520-2495,-1-7-30,0-1 0,1 0 1,1 0-1,0 0 1,0 0-1,1-1 1,1 1-1,6 16 1,-10-27-51,1-1 1,-1 1 0,0 0 0,1 0-1,-1 0 1,0-1 0,1 1 0,-1 0-1,1-1 1,-1 1 0,1 0-1,-1-1 1,1 1 0,-1-1 0,1 1-1,0-1 1,-1 1 0,1-1 0,0 1-1,0-1 1,-1 0 0,1 1 0,0-1-1,1 0 1,5-15 84,-6-42-220,-1 48-9,-11-337-4390,-14-2 3729,24 337 788,-1-8 87,1-1 0,0 0 0,1 0 0,1 1 0,7-38 0,-7 52-49,1 1 0,0-1-1,0 0 1,0 1-1,0 0 1,1-1 0,0 1-1,-1 0 1,2 0-1,-1 0 1,0 1 0,1-1-1,0 1 1,-1 0-1,1 0 1,1 0 0,-1 0-1,0 1 1,1 0-1,-1 0 1,1 0 0,0 0-1,-1 1 1,1 0-1,0 0 1,0 0 0,0 0-1,8 1 1,3-2 58,0 1 0,1 1 1,-1 1-1,24 4 0,-32-4-41,0 1 0,0 1 0,-1-1-1,1 1 1,-1 1 0,0-1 0,0 1-1,0 1 1,0-1 0,-1 1 0,7 6 0,3 4 162,-1 1 0,-1 1 0,0 0 0,-1 1 1,-1 0-1,19 39 0,-26-45-112,0 0 1,0 0-1,-2 1 0,1 0 0,-2 0 1,1 0-1,-2 0 0,0 0 0,0 0 1,-2 0-1,1 0 0,-1 1 1,-4 12-1,2-16-44,-1 0 1,0 0-1,-1-1 1,0 1-1,-1-1 1,0 0-1,0-1 1,-1 1-1,0-1 1,0-1-1,-1 1 1,-14 10-1,0-2-40,0 0 0,-1-2 0,-47 22-1,57-31-117,0 0 0,-1 0 0,1-1 0,-1-1 0,0 0 0,0-1 0,-28 1 0,41-3 88,0 0-1,-1-1 1,1 1 0,0 0-1,-1 0 1,1-1-1,0 1 1,-1-1 0,1 1-1,0-1 1,0 0-1,0 0 1,0 1 0,-1-1-1,1 0 1,0 0 0,0 0-1,1 0 1,-1 0-1,0 0 1,0 0 0,0 0-1,1-1 1,-1 1-1,1 0 1,-1 0 0,1-1-1,-1 1 1,1 0 0,0-1-1,-1 1 1,1 0-1,0-1 1,0 1 0,0 0-1,0-1 1,0 1-1,0 0 1,1-1 0,-1 1-1,0 0 1,1-1 0,-1 1-1,1 0 1,-1 0-1,1-1 1,0 1 0,-1 0-1,1 0 1,0 0-1,0 0 1,0 0 0,0 0-1,0 0 1,0 0 0,0 0-1,0 1 1,2-2-1,5-2 15,-1 1-1,0 1 0,1 0 1,-1 0-1,1 0 0,-1 1 0,1 0 1,0 0-1,0 1 0,-1 0 1,15 2-1,-9-1 55,-1 1-1,1 0 1,-1 1 0,0 1 0,0 0-1,0 0 1,11 7 0,-3 1 34,-1 1 0,-1 1 0,0 1-1,-1 0 1,-1 1 0,0 1 0,-1 1 0,-1 0 0,14 24 0,-8-8 216,-1 0 1,-3 1-1,0 1 0,17 63 1,-31-93-3655,-6-17-605,-12-11-2133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4946,'0'0'8495,"9"0"-2258,41 3-5762,107-4-291,173 2 54,-219 10-166,-69-5-16,44 0 0,22-6-50,634-12-42,-528 9-9,-101 3-4,127-17-1,-26-10-48,125-18-36,-237 32 829,195 0 0,-297 13-718,0 0 0,1 0-1,-1 1 1,0-1 0,1 0-1,-1 0 1,0 1 0,0-1 0,1 0-1,-1 1 1,0-1 0,0 0-1,1 1 1,-1-1 0,0 0-1,0 1 1,0-1 0,0 1 0,1-1-1,-1 0 1,0 1 0,0-1-1,0 1 1,0-1 0,0 1-1,0-1 1,0 0 0,0 1 0,0-1-1,-1 1 1,1-1 0,0 0-1,0 1 1,0-1 0,0 1-1,0-1 1,-1 0 0,1 1 0,0-1-1,0 0 1,-1 1 0,1-1-1,0 0 1,-1 1 0,1-1-1,0 0 1,-1 0 0,1 1 0,-18 20-2037,-22 1-1582,-18 2-2134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5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57 1665,'0'0'11717,"-13"-1"-6915,32 418-3166,-19-64-1420,0-348-211,0-4-4,0 0 0,0 0 0,-1 0 0,1 0 0,0 0-1,0 0 1,0 0 0,0 0 0,0 0 0,1 0 0,-1 0 0,0 0 0,0 0 0,1 0 0,-1 0 0,0 0 0,1 0 0,-1 0 0,1-1 0,-1 1 0,1 0 0,0 0 0,-1 0 0,2 0 0,-2-1 1,1 0 0,-1-1 0,0 1 0,0 0 0,1-1 0,-1 1 1,0 0-1,1-1 0,-1 1 0,0 0 0,0-1 0,0 1 0,0-1 0,1 1 0,-1-1 0,0 1 0,0-1 0,0 1 0,0 0 0,0-1 0,0 1 0,0-1 0,0 1 0,0-1 0,0 1 1,0-1-1,-1 0 0,1-1-1,-2-202-1640,5-231 367,-2 427 1289,1 0 0,0 0-1,1 0 1,-1 0 0,2 1 0,-1 0-1,1-1 1,0 1 0,1 0 0,-1 1-1,1-1 1,1 1 0,-1 0 0,11-9-1,-4 5-30,0 0 0,0 0 0,1 1 0,0 1 0,1 0-1,26-11 1,-35 17 57,0 0 0,0 0 0,0 1 0,0-1 0,1 1-1,-1 1 1,0-1 0,1 1 0,-1 0 0,0 0 0,1 0 0,-1 1-1,0 0 1,1 0 0,-1 0 0,0 1 0,0-1 0,0 1-1,0 1 1,0-1 0,-1 1 0,1-1 0,-1 2 0,1-1 0,-1 0-1,0 1 1,0-1 0,0 1 0,-1 0 0,0 1 0,1-1 0,-1 0-1,-1 1 1,4 7 0,2 6 86,0 0 0,-2 0 0,0 1 0,-1 0 0,-1 0-1,-1 1 1,-1-1 0,1 25 0,-3-12 55,-4 49 0,2-70-147,0 1 1,0-1 0,-2 0 0,1 0 0,-1 0-1,-1 0 1,-8 15 0,3-10 2,-1-1 0,0 0 0,-1-1 0,0-1 0,-1 1 0,-16 11 0,24-21-68,0 0 0,0 0 1,0-1-1,0 1 1,0-1-1,-1-1 0,1 1 1,-1-1-1,0 0 1,0 0-1,0-1 1,0 1-1,0-1 0,0-1 1,0 1-1,0-1 1,0 0-1,0-1 0,0 1 1,0-1-1,0 0 1,-7-3-1,11 4-14,1-1 1,-1 0-1,1 0 0,-1 0 1,1 0-1,0 0 0,-1 0 0,1 0 1,0-1-1,0 1 0,0 0 1,0-1-1,0 1 0,0-1 1,0 1-1,0-1 0,0 1 1,1-1-1,-1 0 0,0-2 0,-2-38-999,3 34 869,0 7 161,0 0 0,0-1 0,0 1 0,1 0 0,-1-1 0,0 1-1,1 0 1,-1-1 0,1 1 0,-1 0 0,1 0 0,-1 0 0,1 0 0,0-1 0,0 1 0,0 0 0,0 0 0,-1 0 0,1 1-1,1-1 1,-1 0 0,2-1 0,0 0 22,1 0 1,-1 1-1,1 0 0,0 0 0,-1 0 0,1 0 0,0 0 1,4 0-1,7 1 110,0 0 0,-1 1 1,26 4-1,-27-2-55,-1 1-1,1 0 1,-1 0 0,0 1 0,0 1-1,0 0 1,-1 1 0,0 0 0,14 12-1,8 10 281,44 49 0,-15-14 122,-60-62-469,0 0 0,0 0 0,0 0 0,0 0-1,0-1 1,0 1 0,0-1 0,1 1 0,-1-1 0,0 0 0,1 0 0,0 0 0,-1 0 0,1 0 0,-1-1 0,1 1 0,4-1 0,-6-19-1413,-1-49-4068,0 25-318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8452,'0'0'8708,"202"0"-8356,-144 3-112,-3-3-240,-4 2-112,-12-2-160,-13 0-224,-10 0-321,-13-5-351,-3-13-497,0-2-1232,-3 0-1681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5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7684,'0'0'6098,"0"148"-4785,0-67-289,0 11-223,0 1-17,0-9-400,0-18-352,3-17-32,7-20-624,9-23-1185,0-6-1680,7-20-2386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6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6275,'0'0'9626,"7"3"-9416,-2 6-100,-1-1 0,-1 1-1,0 1 1,0-1-1,0 0 1,-2 1 0,1-1-1,-1 1 1,0 17 0,1-1 154,12 459 2117,-14-362-2249,0-123-139,0 0 0,0-1 0,0 1 0,0 0 0,0 0 0,0 0 0,0 0 0,0 0 0,0 0 0,0 0 0,0 0 0,0 0 0,0 0 0,0 0 1,0 0-1,0 0 0,0 0 0,1 0 0,-1 0 0,0 0 0,0 0 0,0 0 0,0 0 0,0 0 0,0 0 0,0 0 0,0 0 0,0 0 0,0 0 0,0 0 0,0 0 0,0 1 0,0-1 0,4-13-179,2-17-218,17-416-5233,-22 266 7542,1 173-1856,-1 0 0,1 1 0,0-1 0,0 1-1,1-1 1,0 1 0,0 0 0,1 0 0,0 0 0,0 0 0,0 0 0,0 1 0,1 0 0,0 0 0,9-7 0,-7 6-21,1 0-1,-1 1 1,1-1 0,1 1 0,-1 1-1,1 0 1,0 0 0,0 1 0,0 0-1,17-3 1,-13 4 85,0 1 0,0 0 0,0 1 0,14 2 0,-23-1-62,0 0 0,0 0 0,0 0-1,0 0 1,0 0 0,0 1-1,0 0 1,-1 0 0,1 0 0,-1 0-1,1 1 1,-1-1 0,0 1-1,0 0 1,0 0 0,3 4 0,3 5 90,-2 1 1,1 0-1,-2 0 1,0 1-1,0-1 1,-2 1-1,1 0 1,-2 1-1,0-1 1,-1 1-1,0 0 1,-1-1-1,-1 1 1,0 0-1,-1 0 1,0-1-1,-8 29 1,6-28-97,-2 1 0,0-1 0,0 0 1,-2 0-1,1-1 0,-2 0 0,0 0 1,-1 0-1,0-1 0,-1-1 0,-1 0 1,0 0-1,0-1 0,-1 0 0,-1-1 0,-17 11 1,22-16-102,0-1 0,0-1 0,-1 1 0,0-2 1,1 1-1,-1-1 0,0 0 0,0-1 0,0 0 1,-1-1-1,1 1 0,-16-3 0,23 1 3,0 1-1,0-1 0,0 0 1,0 1-1,0-1 1,0 0-1,1 0 1,-1 0-1,0-1 1,0 1-1,1 0 1,-1-1-1,1 1 1,-1-1-1,1 1 1,0-1-1,-1 0 0,1 0 1,0 0-1,0 1 1,0-1-1,0 0 1,1 0-1,-2-3 1,2 4 34,0 0 0,-1 0 0,1 0 0,0-1 1,0 1-1,-1 0 0,1 0 0,0-1 0,0 1 0,0 0 1,0 0-1,1 0 0,-1-1 0,0 1 0,0 0 1,1 0-1,-1 0 0,1 0 0,-1-1 0,1 1 0,-1 0 1,1 0-1,0 0 0,0 0 0,-1 0 0,1 1 0,0-1 1,0 0-1,0 0 0,0 0 0,0 1 0,0-1 0,0 0 1,0 1-1,0-1 0,0 1 0,1-1 0,-1 1 1,0 0-1,0 0 0,2-1 0,6 0 51,-1 1-1,0-1 1,0 1-1,1 1 1,-1 0-1,0 0 1,0 0-1,0 1 1,0 0-1,0 1 1,0 0-1,-1 0 1,8 5-1,-2 0 24,-1 0-1,0 0 1,-1 2-1,0-1 1,0 1-1,16 22 1,-1 4 114,-2 0 0,-2 2 0,-1 1 0,15 42 0,-24-61-151,-3-18-1546,-7-4 1120,-1-1 0,1 1 1,-1-1-1,0 1 0,0-1 0,0 0 1,0 0-1,0 1 0,-1-1 1,1-3-1,6-25-4912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50 6739,'0'0'8516,"-6"-8"-7742,1 4-630,1-1-1,-1 1 1,0 0 0,1 0 0,-2 1 0,1 0 0,-11-5 0,13 6-79,1 1 1,-1 0 0,0 1-1,0-1 1,0 1-1,0-1 1,0 1-1,0 0 1,0 0 0,0 0-1,0 0 1,1 0-1,-1 1 1,0-1-1,0 1 1,0 0 0,0 0-1,1 0 1,-1 0-1,0 1 1,1-1 0,-1 1-1,1-1 1,-3 3-1,-4 5 22,0-1 0,1 1 1,0 1-1,1 0 0,0 0 0,1 0 0,0 1 0,0 0 0,1 0 0,1 0 0,-1 0 0,2 1 0,-5 23 0,2 9 45,2 1-1,2 65 0,2-87-63,4 26-44,1-1-1,3 1 1,2-1-1,22 64 1,8 40-35,-27-85-124,-3 0 1,3 135 0,-13-200 112,0-1-1,1 0 1,-1 1-1,0-1 1,-1 1 0,1-1-1,0 0 1,0 1-1,-1-1 1,1 1 0,0-1-1,-1 0 1,1 1-1,-1-1 1,0 0 0,1 0-1,-1 1 1,0-1-1,0 0 1,0 0 0,0 0-1,0 0 1,0 0-1,0 0 1,-2 1 0,-1-1-113,0 0 0,1 0 1,-1-1-1,0 1 1,0-1-1,1 0 0,-1 0 1,-4 0-1,-8-1-248,9 1 35,0-1 1,0 0-1,0 0 1,0-1-1,0 0 0,0 0 1,0-1-1,1 0 1,-1 0-1,1-1 0,-12-7 1,-34-34-5388,25 16 1568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7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12038,'0'0'7555,"174"14"-7555,-126-14-32,-6 0-672,-14 0-1201,-8-26-1905,-11-3-4098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7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7507,'0'0'10515,"2"17"-10046,11 51-271,-13-68-197,0 1-1,0 0 1,0-1 0,0 1 0,0 0 0,0-1 0,1 1 0,-1-1 0,0 1 0,0 0 0,1-1 0,-1 1 0,0-1 0,1 1 0,-1 0 0,1-1 0,-1 1 0,1-1 0,-1 0 0,1 1 0,-1-1 0,1 1 0,-1-1 0,2 1 0,9-9-18,1-16-65,-10 11 130,1 0 1,-2 0-1,0 0 1,-1-16-1,0 28-15,0-1 335,-3 6 1072,-1 18-1068,1 0 0,1 1 0,1 39 0,1-44-299,18-34-3325,-10-18-1315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8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64 8196,'0'0'6880,"-3"-2"-4613,4 12-417,19 55-1428,-3 0 0,13 110 0,-20-104-51,3 0 0,25 76 1,-34-135-346,0 0 1,1 0 0,1 0 0,0-1-1,0 0 1,1 0 0,1-1 0,13 15-1,-17-21-21,0 0 0,0-1 0,1 1 0,0-1 0,-1-1-1,1 1 1,0 0 0,0-1 0,1 0 0,-1 0-1,0-1 1,1 0 0,-1 0 0,1 0 0,-1 0-1,1-1 1,-1 0 0,1 0 0,-1 0 0,1-1 0,9-2-1,-7 1-29,-1-1-1,1 0 0,-1-1 1,0 0-1,0 0 1,0 0-1,-1-1 0,0 0 1,1 0-1,-2-1 0,1 0 1,-1 0-1,0 0 0,7-11 1,6-10-402,-2-2 0,17-35 1,-13 18 51,-1-1 0,-2-1 1,-3-1-1,-1 0 0,-3-1 0,-2 0 1,-2 0-1,0-63 0,-7 107 389,1 0 1,-1-1-1,-1 1 0,1 0 0,-1-1 0,0 1 0,0 0 0,-1 0 0,-6-10 0,8 13 15,-1 0-1,0 0 1,0 1-1,0-1 1,0 1-1,0-1 1,0 1-1,-1 0 1,1 0-1,-1 0 1,0 0 0,0 0-1,1 1 1,-1-1-1,0 1 1,0 0-1,0 0 1,-1 0-1,1 0 1,0 0-1,-4 0 1,6 1 8,0 0 1,0 1 0,0-1-1,0 0 1,0 0-1,0 1 1,1-1 0,-1 0-1,0 1 1,0-1 0,0 1-1,1-1 1,-1 1-1,0-1 1,1 1 0,-1 0-1,0-1 1,1 1 0,-1 0-1,1-1 1,-1 1-1,1 0 1,0 0 0,-1-1-1,1 1 1,-1 1 0,-5 25 297,5-24-278,-1 13 97,0-1 0,0 0 0,2 0 0,0 1-1,0-1 1,4 20 0,-3-30-136,0-1 0,0 0 0,1 0-1,-1 0 1,1 0 0,0 0 0,0 0 0,0 0 0,0 0-1,1-1 1,0 1 0,0-1 0,0 1 0,0-1-1,0 0 1,0-1 0,1 1 0,0 0 0,-1-1 0,1 0-1,0 0 1,0 0 0,0 0 0,0-1 0,1 0 0,4 2-1,10 0-148,-1-1 0,32 1 0,6-8-3814,-39-2-537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7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 1873,'0'0'9257,"-14"1"-2339,3 0-6786,1 0 0,-1 1 0,-18 5 1,20-1-90,0 1 0,1 0 1,0 0-1,1 0 1,-1 1-1,1 0 1,1 1-1,0 0 1,0 0-1,1 0 1,0 0-1,0 1 1,1 0-1,0 0 1,-4 20-1,1 2 336,2 0-1,1 1 0,0 60 1,4-85-328,0 0 1,0 0 0,1 1 0,0-1 0,0 0 0,1 0 0,0 0 0,1 0 0,0-1 0,5 11 0,-5-14-33,0 0 0,0 0 0,0 0 0,1 0 0,0-1 0,0 0 0,0 0 0,0 0 0,0 0 0,0 0-1,1-1 1,0 0 0,-1 0 0,1 0 0,0-1 0,0 1 0,10 0 0,-4 1-35,1-1 0,0-1-1,-1 0 1,1-1 0,0 0 0,0-1-1,0 0 1,-1-1 0,15-3 0,-17 2-286,-1-1 1,0 1-1,0-1 1,-1 0-1,1-1 1,-1 0-1,0 0 1,0-1-1,0 0 1,-1 0-1,0 0 1,10-14-1,-5 10-378,-7 8-1690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4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35 7908,'0'0'6904,"-2"25"-5341,0 6-1101,-1 1 281,1 0 0,1 0 0,6 46 0,-5-76-691,0 0 1,1 1-1,-1-1 0,1 0 0,-1 1 1,1-1-1,0 0 0,0 0 0,0 0 1,0 1-1,1-1 0,-1 0 0,0-1 1,1 1-1,0 0 0,3 3 0,-4-4-40,1 0 0,-1-1-1,1 1 1,-1-1 0,1 1 0,-1-1-1,1 1 1,0-1 0,-1 0-1,1 0 1,0 0 0,-1 0-1,1 0 1,0 0 0,-1 0-1,1 0 1,0-1 0,2 0-1,0-1-44,1 0 0,0 0 0,-1-1 0,0 0 0,0 1 0,1-1 0,-2-1 0,1 1 0,0 0 0,-1-1 0,1 0 0,-1 0 0,5-8 0,-1-4-275,0-1 0,0 1 0,-2-1 0,0-1 0,-1 1 0,-1-1-1,-1 1 1,0-1 0,-1-30 0,-1 46 350,0 0-1,-1 0 1,1-1 0,0 1 0,-1 0-1,1 0 1,-1 0 0,0-1-1,0 1 1,0 0 0,0 0 0,0 0-1,0 0 1,-1 1 0,1-1-1,0 0 1,-1 0 0,0 1 0,1-1-1,-1 1 1,0-1 0,0 1 0,0 0-1,0 0 1,0 0 0,0 0-1,0 0 1,0 0 0,0 0 0,-3 0-1,2 1 46,0-1 0,0 1 0,0-1 1,0 1-1,0 0 0,0 0 0,1 1 0,-1-1 0,0 0 0,0 1 0,0 0 0,0 0 0,1 0 0,-1 0 0,0 0 0,1 0 0,-1 1 0,1-1 0,-1 1 1,1 0-1,0 0 0,0-1 0,-3 4 0,-10 25-288,6-9-4286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54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1 548 8516,'-1'-3'10711,"5"-18"-10478,32-32-20,-34 50-236,1-1 0,1 1 0,-1 0 0,0 0 0,1 0-1,0 0 1,-1 1 0,1-1 0,0 1 0,1 0 0,7-3 0,-11 5 21,0 0 0,0-1 1,0 1-1,1 0 1,-1 0-1,0 0 1,0 0-1,0 0 1,1 0-1,-1 1 0,0-1 1,0 0-1,0 0 1,1 1-1,-1-1 1,0 1-1,0-1 1,0 1-1,0 0 0,0-1 1,0 1-1,0 0 1,0 0-1,0-1 1,0 1-1,1 2 1,12 30 25,-10-22-22,75 266 338,-53-176-26,48 126 0,-69-214-305,1 1 1,1-1-1,0 0 1,1-1-1,1 1 1,0-2-1,19 21 0,-25-29-14,1 0-1,-1 0 0,1 0 1,-1-1-1,1 1 0,0-1 0,0 0 1,0-1-1,1 1 0,-1 0 1,0-1-1,1 0 0,-1 0 1,0-1-1,1 1 0,-1-1 0,1 0 1,-1 0-1,1 0 0,-1-1 1,1 1-1,-1-1 0,1 0 1,-1 0-1,0-1 0,0 1 0,0-1 1,0 0-1,0 0 0,6-5 1,0 0-3,0-1 1,-1-1 0,0 0-1,0 0 1,-1-1 0,0 0-1,-1 0 1,12-22-1,42-102-374,-33 57-285,-3-1 0,-3-1-1,16-123 1,-22 64 293,-3-175 0,-14 308 450,1-1 0,0 1 0,-1 0 1,0-1-1,0 1 0,-1 0 0,1 0 0,-1 0 0,0 0 1,-1 1-1,1-1 0,-6-6 0,7 8-59,-1 1-1,0 0 1,0 0 0,0 0-1,0 0 1,-1 0 0,1 1-1,0-1 1,-1 0-1,1 1 1,-1 0 0,0 0-1,1 0 1,-1 0 0,0 0-1,0 0 1,1 1-1,-1-1 1,0 1 0,0 0-1,0 0 1,0 0 0,0 0-1,-5 2 1,5-1-11,0 1 0,0-1 0,-1 1 0,1 0 0,0 0 0,0 0 0,1 1 0,-1-1 0,0 1 0,1 0 0,0 0 0,-1-1 0,1 1 0,0 1 0,1-1 0,-1 0 0,0 0 0,1 1 0,0-1 0,0 1 0,0-1 0,0 1 0,0-1 0,1 5 0,-4 15 83,1 0-1,0 32 1,2-46-26,1 0 1,0 1-1,1-1 1,0 0-1,0 0 1,1 0-1,0 0 1,1 0-1,0 0 1,4 9-1,-3-13-49,-1 1-1,1-1 1,0 0-1,1-1 1,-1 1-1,1-1 1,0 0 0,0 0-1,0 0 1,0-1-1,1 0 1,0 0-1,-1 0 1,1-1 0,9 3-1,5 1-159,0-2 0,0-1-1,0 0 1,1-2 0,-1 0-1,32-3 1,20-4-6620,-51 5-976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5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47 3490,'0'0'9407,"-1"0"-9338,1 0 1,-1 0 0,1 0 0,-1 0 0,1 0-1,0 1 1,-1-1 0,1 0 0,-1 0 0,1 0-1,0 0 1,-1 1 0,1-1 0,-1 0 0,1 0-1,0 1 1,-1-1 0,1 0 0,0 1 0,0-1-1,-1 0 1,1 1 0,0-1 0,0 0 0,-1 1-1,1-1 1,0 0 0,0 1 0,0-1 0,0 1-1,0-1 1,0 0 0,-1 1 0,1-1 0,0 1-1,0-1 1,0 1 0,0-1 0,0 0 0,1 1-1,-1-1 1,0 1 0,-4 87 1655,2-53-1183,0-1 0,3 1 0,6 50-1,-6-80-537,0-1 0,1 1 0,-1 0 0,1-1-1,0 1 1,0-1 0,1 0 0,-1 0-1,1 0 1,0 0 0,0 0 0,1 0 0,-1-1-1,1 1 1,-1-1 0,1 0 0,7 4-1,-8-6-9,0 1 0,-1-1-1,1 0 1,0 0 0,0-1-1,0 1 1,0-1-1,-1 1 1,1-1 0,0 0-1,0 0 1,0 0 0,0 0-1,0-1 1,0 1-1,0-1 1,0 0 0,-1 0-1,1 0 1,0 0-1,-1 0 1,1 0 0,-1-1-1,1 0 1,-1 1 0,1-1-1,-1 0 1,0 0-1,0 0 1,0 0 0,3-5-1,2-2-106,-1 0 0,0-1 1,0 0-1,-1 0 0,0 0 0,-1-1 0,0 0 0,0 0 0,2-16 0,-1-2-581,-2-1 0,0-46-1,-3 70 615,0-1 1,-1 0-1,0 1 0,0-1 0,0 1 1,-1-1-1,0 1 0,0 0 1,0-1-1,-1 1 0,0 0 0,0 0 1,-7-7-1,7 9 89,0 0 0,-1 1 1,1 0-1,-1 0 0,0 0 0,0 0 1,0 0-1,-1 1 0,1 0 0,-1 0 1,1 0-1,-1 0 0,1 1 1,-1 0-1,0 0 0,0 0 0,0 0 1,0 1-1,-5 0 0,7 0 75,-1 1-1,1-1 1,-1 1-1,1 0 1,0 0-1,-1 0 1,1 1-1,0-1 1,0 1-1,0 0 1,0 0-1,0 0 1,0 0-1,1 0 1,-1 0-1,1 1 1,-1-1-1,1 1 1,-3 5-1,1-3-274,0 1 0,1 0-1,0 0 1,0 0 0,0 0 0,1 1-1,0-1 1,1 0 0,-2 8-1,2-7-3711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55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7475,'0'0'10360,"4"1"-9707,67 9-167,0-2-1,-1-4 0,92-6 0,-54 1-409,736-8 108,-829 9-175,0 0 0,0-1 0,0-1 0,28-8 0,-40 10-18,0-1 1,0 0 0,0 0-1,0 0 1,1-1 0,-1 1-1,-1-1 1,1 0 0,0 1-1,0-1 1,-1 0 0,1-1-1,-1 1 1,0 0 0,1-1-1,-1 0 1,0 1 0,-1-1-1,1 0 1,0 0 0,-1 0-1,1 0 1,-1 0 0,0 0-1,0 0 1,-1-1 0,1 1-1,0-6 1,-1 8-26,0-1 0,0 1 0,0 0 0,0 0 0,-1 0 0,1 1 0,0-1 0,-1 0 0,1 0 1,-1 0-1,1 0 0,-1 0 0,1 0 0,-1 0 0,1 1 0,-1-1 0,0 0 0,0 0 0,1 1 0,-1-1 0,0 0 0,0 1 0,0-1 0,0 1 0,0-1 0,1 1 0,-3-1 0,-37-4-1288,29 6 545,0 0 1,0 1-1,0 0 0,0 1 0,-13 5 0,-23 18-4473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6195,'0'0'7577,"1"-9"-5582,23 97-674,65 154 0,-71-196-1015,-12-31-178,6 17 73,2-1 0,1 0-1,1-1 1,22 31 0,-32-53-173,0-1-1,0 0 1,1 0 0,0-1-1,0 0 1,0 0-1,1-1 1,14 8 0,-17-10-24,1-1 0,0 0 1,0 0-1,0-1 1,0 0-1,0 0 0,1 0 1,-1 0-1,0-1 0,0 0 1,1-1-1,-1 1 1,0-1-1,8-2 0,-6 0 17,0-1 0,-1 1 0,1-1 0,-1 0 0,0-1-1,0 0 1,-1 0 0,1 0 0,-1-1 0,0 0 0,-1 0 0,0 0-1,1-1 1,-2 0 0,6-10 0,8-15-218,-2 0 1,13-38-1,2-11-1210,20-90 0,-42 134 1234,-2 0 0,-1 0 0,-2 0 0,-2-1 0,-3-39 0,1 74 197,-1 0 1,-1 0-1,1 0 1,0-1-1,-1 1 1,0 1-1,1-1 1,-1 0-1,0 0 1,0 1-1,-1-1 1,1 1-1,-1-1 0,1 1 1,-1 0-1,0 0 1,1 0-1,-1 1 1,0-1-1,0 1 1,-1-1-1,1 1 1,0 0-1,-7-1 1,7 1-6,0 0-1,-1 0 1,1 0 0,-1 1-1,1-1 1,-1 1 0,1 0 0,-1 0-1,1 0 1,-1 0 0,1 1 0,-1-1-1,1 1 1,-1 0 0,1 0 0,0 0-1,0 1 1,-1-1 0,1 1-1,0 0 1,0 0 0,0 0 0,1 0-1,-5 4 1,4-1 18,0 0-1,0 0 1,1 0 0,-1 1-1,1-1 1,1 1-1,-1 0 1,1 0 0,0-1-1,0 7 1,0 64 395,1-63-368,0-6-21,1 0 0,0 0-1,1 0 1,-1 1-1,1-1 1,0-1 0,1 1-1,0 0 1,0 0 0,1-1-1,-1 0 1,1 0-1,1 0 1,-1 0 0,1-1-1,0 1 1,0-1 0,1 0-1,-1-1 1,1 1-1,0-1 1,0 0 0,1-1-1,-1 0 1,11 4 0,0 0-304,-1-1 0,2-1 1,32 6-1,50-4-4759,-73-7-855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56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1 592,'0'0'12219,"-1"3"-11472,-2 40 20,2-1 0,2 1 0,2-1 0,12 64 0,-7-47-563,-6-46 223,6 47-1517,-5-54-1274,-3-37-1228,-3-8-1287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56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8740,'0'0'5090,"13"-14"-11733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57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6931,'0'0'6443,"7"-9"-5843,-1-1-395,20-23 1076,-27 35-1150,1 0 0,-1 0 0,1 0 0,0 0 0,0 0 0,-1 0 0,2 1 0,-1-1 0,0 0 0,0 0 0,1 3-1,0 5 100,4 93 1132,6 271 873,-7-361-2099,-4-13-135,0 1 0,1-1 1,-1 0-1,0 0 0,0 0 0,0 0 0,0 0 0,0 1 0,1-1 1,-1 0-1,0 0 0,0 0 0,0 0 0,0 0 0,1 0 0,-1 0 0,0 0 1,0 0-1,0 0 0,1 0 0,-1 0 0,0 0 0,0 0 0,0 0 1,1 0-1,-1 0 0,0 0 0,0 0 0,0 0 0,1 0 0,-1 0 0,0 0 1,0 0-1,0 0 0,0 0 0,1 0 0,-1-1 0,0 1 0,0 0 1,0 0-1,0 0 0,0 0 0,1 0 0,-1-1 0,0 1 0,0 0 0,0 0 1,0 0-1,0 0 0,0-1 0,0 1 0,0 0 0,0 0 0,0 0 1,0-1-1,0 1 0,0 0 0,0 0 0,0 0 0,0-1 0,0 1 0,0 0 1,5-17-127,-2 1 1,0-1-1,0 0 0,-1-23 1,6-38-739,-4 56 532,0-1 0,2 1 1,1 0-1,1 1 0,12-27 0,-17 42 302,0 0 0,1 1-1,-1 0 1,1 0 0,0 0-1,1 0 1,-1 0-1,1 1 1,0 0 0,0 0-1,0 0 1,0 0 0,1 1-1,-1 0 1,1 0-1,0 1 1,0 0 0,0 0-1,0 0 1,0 0 0,1 1-1,-1 0 1,13 0-1,-16 1 90,1 0 0,0 0-1,-1 0 1,1 0-1,-1 0 1,1 1-1,0 0 1,-1-1 0,1 1-1,-1 1 1,1-1-1,-1 1 1,0-1 0,0 1-1,1 0 1,-1 0-1,0 0 1,-1 0-1,1 1 1,0-1 0,-1 1-1,1 0 1,-1 0-1,0 0 1,0 0 0,0 0-1,0 0 1,-1 0-1,1 1 1,-1-1-1,0 0 1,1 5 0,6 18 63,-1 1 1,-2-1 0,0 1 0,-2 0 0,-1 1 0,-2 39 0,-4-82-6437,-2-18 249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57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 7059,'0'0'9743,"-15"-6"-6611,162 16-1199,3 0-3455,-149-10 882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8:58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10725,'0'0'7027,"74"-12"-6243,-29 3-159,6 4-225,-6 2 16,0 0-288,-3 3-128,-7 0-384,-9 0-1233,-7 11-1440,-9 10-4290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9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 3554,'-6'-4'11617,"6"4"-11458,4 74 1007,18 107 1,4 37-390,-23 26-529,-3-120-105,18 155 0,-1-98-115,-12 275 1,-7-248-65,-2 9-306,2 103 354,-8-329-765,-3-43-3329,7 18-1760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2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4034,'0'0'8364,"0"37"-7393,7 606 2972,-7-619-3834,0-4 0,0 1 1,2-1-1,0 0 1,1 0-1,6 20 1,-9-39-83,0 0 0,1 1 0,-1-1 1,0 0-1,1 0 0,-1 0 1,1 0-1,-1 0 0,1 0 1,-1 0-1,1 0 0,0 0 0,-1 0 1,1 0-1,0-1 0,0 1 1,0 0-1,0 0 0,0-1 0,0 1 1,0-1-1,0 1 0,0-1 1,0 1-1,0-1 0,0 1 1,0-1-1,0 0 0,1 0 0,-1 0 1,0 1-1,0-1 0,0 0 1,0 0-1,1-1 0,-1 1 0,0 0 1,2-1-1,-2 0-28,-1-1 1,1 1-1,0-1 0,-1 0 1,1 1-1,-1-1 0,0 0 1,0 0-1,1 1 0,-1-1 1,0 0-1,0 0 0,-1 1 1,1-4-1,-1-2-34,7-366-3658,-7 349 3337,-2 1-1,-1-1 1,-1 1-1,-1 0 0,-1 1 1,-9-23-1,6 22 242,2 0 0,1 0 1,1-1-1,1 1 0,1-1 0,0-26 0,4 48 133,1 0 0,-1 0 0,1 0 0,0 0 0,0 0 0,0 1 0,0-1 0,0 0 0,0 1 0,0-1 0,1 1 0,-1-1 0,1 1 0,-1-1 0,1 1 0,-1 0 0,1 0 0,0 0 0,-1 0-1,1 0 1,0 0 0,0 1 0,3-2 0,50-14 133,-51 15-133,31-5 189,-1 1 0,1 3 0,-1 0 0,1 3-1,44 5 1,-74-5-140,-1-1 1,1 2-1,-1-1 0,1 0 1,-1 1-1,0 0 0,0 0 1,1 0-1,-1 1 0,-1-1 1,1 1-1,0 0 0,-1 0 1,1 1-1,-1-1 0,0 0 1,0 1-1,-1 0 0,1 0 0,-1 0 1,1 0-1,-1 0 0,0 0 1,-1 1-1,1-1 0,-1 1 1,0-1-1,0 1 0,0-1 1,-1 9-1,2 1 65,-2 0-1,0 0 1,-1-1 0,0 1 0,-1 0-1,0-1 1,-1 1 0,-1-1 0,-7 19-1,-8 7-22,-1-1 0,-2-2 0,-2 0-1,-1-1 1,-2-1 0,-1-2 0,-1 0 0,-47 37-1,71-64-110,0-2-1,0 1 0,0 0 1,0-1-1,-1 0 0,1 0 1,-1-1-1,0 1 0,0-1 1,0-1-1,0 1 0,0-1 1,-7 1-1,13-2-21,-1-1-1,1 1 1,-1 0 0,1-1-1,-1 1 1,1 0-1,-1-1 1,1 1 0,0-1-1,-1 1 1,1 0 0,0-1-1,-1 1 1,1-1 0,0 1-1,-1-1 1,1 0-1,0 1 1,0-1 0,0 1-1,0-1 1,0 1 0,-1-1-1,1 0 1,0 1 0,0-1-1,1 1 1,-1-1-1,0 1 1,0-1 0,0 0-1,0 1 1,0-1 0,1 0-1,5-21-429,-2 17 387,1 1 0,-1 0 0,1 0 0,0 0 0,0 1 0,0 0 0,0 0 0,1 0 0,-1 0 0,1 1 0,-1 0 0,1 0 0,0 1 0,0 0 0,0 0 0,0 0 0,0 0 0,0 1 0,7 1 0,-2-1 146,1 0-1,-1 1 0,0 0 0,1 1 0,-1 0 0,0 1 1,0 1-1,0-1 0,17 10 0,-9 1 97,0 0 0,-1 1 0,-1 1 0,0 1 0,16 22 0,24 23 632,-36-48-677,-21-14-158,0 0 0,1 1 0,-1-1 0,1 0 0,-1 0 0,1 0 0,-1 0 0,1 0 0,-1 0 0,1 0 0,-1-1 1,1 1-1,-1 0 0,1 0 0,-1 0 0,1 0 0,-1-1 0,1 1 0,-1 0 0,0 0 0,1-1 0,-1 1 0,1 0 0,-1-1 0,0 1 0,1-1 0,1-2-331,-1-1 1,1 0-1,-1 1 0,1-1 1,-1 0-1,-1 0 0,1 0 0,0-4 1,2-7-967,6-27-4865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2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10965,'0'0'6141,"23"0"-5695,246 0 458,-146 0-5748,-139-9-2445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2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42 4322,'0'0'6254,"-1"-8"-5105,0 2-1117,-2-20 1185,2 25-560,1 20-372,0 8-167,-1 100 1468,28 227-1,-27-353-1656,10 46 351,-10-45-489,0 0-1,0 0 1,1 0 0,-1 0 0,1 0-1,-1-1 1,1 1 0,0 0 0,0 0-1,0-1 1,0 1 0,0 0 0,0-1-1,0 1 1,0-1 0,1 0 0,-1 1-1,2 0 1,-2-19-11324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3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8116,'0'0'5400,"8"-4"-4691,24-11-117,-24 11-191,-8 11 503,11 175 811,0-32-823,-7 145 361,-4-290-1207,2 26 165,-2-30-211,0-1-1,0 1 1,0 0-1,1 0 1,-1-1-1,0 1 1,0 0-1,1-1 1,-1 1-1,0 0 1,1-1-1,-1 1 1,1-1-1,-1 1 0,1-1 1,-1 1-1,1-1 1,-1 1-1,1-1 1,0 1-1,-1-1 1,1 1-1,0-1 1,-1 0-1,1 0 1,0 1-1,-1-1 1,1 0-1,0 0 1,0 0-1,0 0 1,0 0-9,-1 0 0,1 0 0,-1 0 1,0 0-1,1 0 0,-1-1 1,0 1-1,1 0 0,-1 0 0,0 0 1,1-1-1,-1 1 0,0 0 0,0-1 1,1 1-1,-1 0 0,0-1 1,0 1-1,0 0 0,1-1 0,-1 1 1,0 0-1,0-1 0,0 1 1,0 0-1,0-1 0,0 1 0,0-1 1,0 1-1,0 0 0,0-1 0,0 1 1,0 0-1,0-1 0,0 1 1,0-1-1,0 1 0,0-1 0,0 0-5,0-277-6661,-3 249 6155,-1-1 1,-2 1-1,-11-39 0,9 42 918,1-1-1,1-1 1,2 1-1,-2-33 1,6 52-303,0 1-1,0-1 1,1 1-1,0-1 1,0 0 0,1 1-1,0 0 1,0-1-1,1 1 1,5-9 0,-6 12-55,0 1 1,1 0-1,0 0 1,0 0-1,0 0 1,0 1-1,0-1 1,0 1-1,1 0 1,-1 0-1,1 0 1,0 0-1,-1 0 1,1 1-1,0 0 1,0 0-1,0 0 1,0 0-1,0 0 1,0 1-1,6 0 1,3-1 76,1 2-1,-1-1 1,0 1 0,0 1 0,0 1 0,0 0 0,0 0 0,0 1 0,-1 1 0,13 6 0,-17-6 8,1-1 0,-2 2 0,1-1-1,0 1 1,-1 0 0,0 0 0,-1 1 0,1 0 0,-1 1 0,-1-1-1,1 1 1,-1 0 0,-1 0 0,1 1 0,2 9 0,-3-9-50,-1 0 0,-1 0 0,1 0-1,-2 0 1,1 0 0,-1 1 0,-1-1 0,1 1 0,-2-1 0,1 1 0,-1-1 0,-1 0 0,0 1 0,0-1 0,-1 0 0,0 0 0,0-1-1,-1 1 1,0 0 0,-1-1 0,0 0 0,0 0 0,-1-1 0,0 1 0,-10 9 0,5-7-277,0-1 0,-1 0 1,0 0-1,0-1 0,-1-1 0,0 0 0,-1-1 1,1 0-1,-1-1 0,0-1 0,0 0 0,-1-1 1,1 0-1,-1-2 0,-21 1 0,33-2-942,27 0 687,-10 1 560,0 1 0,0 0-1,0 1 1,0 0-1,0 1 1,-1 0-1,0 1 1,0 1 0,0 0-1,20 14 1,11 10 653,61 54 1,-63-49-403,-30-24 267,0-3-2922,-8-28-2176,-1-10-2083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4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39 5715,'0'0'9412,"-6"-6"-9044,-19-17-96,22 21-226,1 1 0,-1 0 1,0 0-1,0 0 0,0 0 0,0 0 0,0 1 0,0-1 0,0 1 1,0 0-1,0 0 0,0 0 0,0 0 0,0 0 0,-6 2 0,-4-1 94,9-1-119,1 0-1,0 1 1,0-1 0,0 1 0,0 0 0,-1-1-1,1 1 1,0 1 0,0-1 0,1 0-1,-1 1 1,0-1 0,0 1 0,1 0-1,-1 0 1,1 0 0,-3 3 0,1 0-1,0 0-1,0 1 1,0-1 0,0 1 0,1 0-1,0 0 1,-3 12 0,0 1 30,1 1 0,1 0 0,1 0 0,-1 34 0,4 51 610,3 1-1,32 187 1,-28-242-379,-1 0 0,-2 60 0,-5-107-301,1-1 1,-1 1-1,1-1 0,-1 1 0,0-1 0,0 1 1,0-1-1,-1 0 0,1 0 0,-1 0 0,0 0 1,0 0-1,0 0 0,0 0 0,-1 0 0,1-1 1,-1 1-1,1-1 0,-1 0 0,0 0 0,0 0 1,0 0-1,0 0 0,0-1 0,0 1 0,-1-1 1,1 0-1,0 0 0,-1 0 0,-6 1 0,-11 2-1223,0-1 0,0-1 0,-40-2 0,44 0-363,-8-1-1580,7-7-826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4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10789,'0'0'4066,"187"38"-4066,-139-38-865,-16 0-3232,-9 0-5796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5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23 96,'0'0'13366,"-4"0"-12307,-13 3 3841,42 3-3771,49 3-896,-59-9-225,668-17 507,-29 8-452,-389 12-41,-168-3-12,281-12-137,-299 7 206,84 5 1,-62 2 521,-100-2-569,-18 1-1987,10 0 1435,0 0 0,1 0 0,-1 1 1,0 0-1,-11 6 0,8-4-297,-36 14-3849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6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22 5378,'0'0'5115,"-10"-14"906,9 159-5686,-1 9 386,24 225 0,-20-367-674,4 18 122,-6-29-162,1 0 0,-1 0 0,0-1 0,1 1-1,0 0 1,-1 0 0,1-1 0,-1 1 0,1 0-1,0-1 1,-1 1 0,1 0 0,0-1 0,0 1-1,0-1 1,-1 0 0,1 1 0,0-1 0,0 1 0,0-1-1,0 0 1,0 0 0,0 0 0,0 1 0,0-1-1,1 0 1,-1-3-28,0 1-1,0 0 0,-1 0 1,1 0-1,-1 0 0,0-1 1,0 1-1,0 0 1,0 0-1,0-1 0,0-1 1,0 1-32,0-49-979,1-9 49,-3 0 0,-11-71 1,8 95 1377,1 0 1,2 0-1,5-61 1,0 86-335,0 1 1,1-1-1,0 1 1,1 0 0,1 0-1,0 0 1,0 1 0,1 0-1,0 0 1,12-13-1,-16 21-61,1-3 54,1 0 0,0 1 0,0-1 0,0 1 0,0 0 0,1 1 0,0 0 0,0 0-1,0 0 1,0 0 0,11-2 0,-4 1 14,1 1-1,-1 1 1,1 0-1,20 0 1,-20 2-32,0 0-1,1 1 1,-1 0 0,0 1 0,0 1 0,21 7 0,-30-8-35,0 0 0,1 1 0,-2 0 0,1 0 0,0 0 0,-1 1 0,1-1 0,-1 1 0,0 0 0,0 1 0,-1-1 0,1 0 0,-1 1 1,0 0-1,0 0 0,0 0 0,-1 0 0,0 0 0,2 8 0,0 0 29,0 1 1,-1-1 0,-1 1-1,1 26 1,-3-35-21,0 1-1,0-1 1,-1 1 0,1-1 0,-2 1 0,1-1 0,0 0 0,-1 1 0,0-1 0,0 0 0,-1 0 0,1 0 0,-1-1-1,-6 8 1,-11 11-88,-2-1-1,-1-1 1,-38 27-1,49-39 46,-1-1-1,0-1 1,0 0 0,-1-1-1,0 0 1,0-1-1,0 0 1,0-2-1,-21 4 1,-22 1-59,-37 1-651,93-9 636,25-1 283,-11-1-130,-1 1-1,1 0 0,0 1 0,0 0 0,-1 1 1,1 0-1,0 1 0,-1 0 0,1 1 0,-1 1 1,0 0-1,0 0 0,0 1 0,-1 1 0,1 0 1,11 9-1,15 15 202,-2 2 1,-1 2 0,-1 1-1,33 45 1,-53-64-171,-6-6-228,1 0-1,0-1 1,0 0 0,1-1-1,1 0 1,14 8 0,-17-13-867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8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1745,'-1'0'10718,"-8"4"-4508,24 2-6132,1 0 1,0-1 0,0-1 0,1-1 0,-1 0-1,19 0 1,104-3 71,-62-2-827,-76 2 327,-3 14-8555,-6-5 5082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4514,'0'0'8791,"13"3"-7775,27 3-30,1-1 1,63-2-1,-15-3-2369,-39 0-1721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19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7491,'0'0'11392,"9"0"-11408,53 2 143,-29 0-189,1-2 1,0-2-1,38-5 0,-24-10-438,-35 7-8287,-9-1 3313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9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8 411 7812,'0'0'4807,"0"-25"-4191,-3-194-634,2 176-317,-1 31 312,1 1 1,1-1-1,0 0 0,1 0 1,0 1-1,1-1 0,0 0 1,5-15-1,-7 27 57,0 0 0,0 0 0,1 0 0,-1 1 0,0-1 1,0 0-1,0 0 0,0 0 0,0 0 0,0 0 0,1 1 0,-1-1 1,0 0-1,0 0 0,0 0 0,0 0 0,1 0 0,-1 0 0,0 0 1,0 0-1,0 0 0,1 0 0,-1 0 0,0 0 0,0 0 0,0 0 1,0 0-1,1 0 0,-1 0 0,0 0 0,0 0 0,0 0 0,1 0 0,-1 0 1,0 0-1,0 0 0,0 0 0,0 0 0,1-1 0,-1 1 0,0 0 1,0 0-1,0 0 0,0 0 0,0 0 0,1-1 0,-1 1 0,0 0 1,0 0-1,0 0 0,0 0 0,0-1 0,0 1 0,0 0 0,0 0 1,0 0-1,0 0 0,0-1 0,0 1 0,0 0 0,0 0 0,0 0 0,0-1 1,0 1-1,2 13 740,8 239 1089,-1-47-1146,-7-130-437,13 98 0,-5-146-323,-4-21-675,-3-19-1085,-3-13-630,0-12-2065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19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8932,'0'0'5197,"8"0"-3601,226 0 2011,-154 0-5041,0 0-3749,-100-5-3642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20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4674,'0'0'8036,"7"99"-7268,6-21 609,-4 12-17,1 5-543,-1-5-561,-2-15-208,-1-20-48,4-26-240,0-18-961,-1-11-1008,7 0-3281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21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7571,'0'0'7577,"0"-5"-6731,0-10-60,0 21 105,1 37-460,37 309 911,-34-248-1177,14 140 206,-11-394-1278,-5 47 202,1 47 544,-10-110 0,-1 112-130,1 13-124,-2-72 0,9 100 448,0 0 0,2 0-1,-1 0 1,1 1 0,1-1-1,0 0 1,1 1 0,7-16 0,-9 24-7,0-1 1,1 1-1,0 0 1,-1 0-1,1 0 1,1 0-1,-1 0 1,0 1-1,1 0 1,0 0 0,0 0-1,0 0 1,0 0-1,0 1 1,1-1-1,-1 1 1,1 1-1,-1-1 1,1 0-1,0 1 1,0 0-1,-1 0 1,1 1-1,0-1 1,5 1 0,-4 0 39,-1 0-1,1 0 1,0 1 0,-1-1 0,0 1 0,1 1 0,-1-1 0,0 1 0,1 0 0,-1 0 0,0 0 0,9 6 0,-8-2 12,0-1 0,0 1 0,0 0 0,-1 1-1,0 0 1,-1-1 0,1 1 0,4 11 0,0 3 96,0 1 0,-2 0 0,0 1 0,-1 0 0,-2 0 0,0 0 1,-1 0-1,-2 0 0,0 1 0,-4 34 0,1-42-127,-1 0 1,-1 0-1,0 0 1,-1 0-1,-1 0 0,0-1 1,-1 0-1,-1-1 0,0 1 1,-1-2-1,-1 1 0,0-1 1,-1 0-1,0-1 0,-1-1 1,0 0-1,-1 0 1,0-1-1,-21 12 0,30-19-106,-1-1-1,1 1 0,-1-1 0,0 0 1,0-1-1,0 1 0,0-1 1,0 0-1,0 0 0,0-1 1,0 1-1,0-1 0,-1 0 1,1 0-1,-7-2 0,11 1 26,1 1 0,-1-1 0,0 1-1,1-1 1,-1 1 0,1-1 0,-1 0 0,1 1-1,-1-1 1,1 0 0,-1 0 0,1 1 0,-1-1-1,1 0 1,0 0 0,0 0 0,-1 1 0,1-1 0,0 0-1,0 0 1,0 0 0,0 0 0,0 0 0,0 1-1,0-1 1,0 0 0,0 0 0,1 0 0,-1 0-1,0 1 1,0-1 0,1 0 0,-1 0 0,1 0-1,-1 1 1,1-1 0,0-1 0,4 1 51,1 0 0,-1 0 0,1 0 0,0 0 1,-1 1-1,1 0 0,0 0 0,-1 0 0,1 1 0,0 0 0,-1 0 1,1 1-1,5 1 0,0 1 46,0 1 0,0-1 0,-1 2 0,0-1 1,16 13-1,-1 4 101,0 1 1,-2 1 0,30 41-1,10 10 58,-63-74-249,1-1 1,-1 1-1,0-1 0,0 1 1,1-1-1,-1 1 0,0-1 0,0 1 1,1-1-1,-1 1 0,1-1 1,-1 0-1,0 1 0,1-1 0,-1 0 1,1 1-1,-1-1 0,1 0 1,-1 1-1,1-1 0,-1 0 0,1 0 1,-1 0-1,1 1 0,-1-1 0,1 0 1,0 0-1,-1 0 0,1 0 1,-1 0-1,1 0 0,-1 0 0,1 0 1,0 0-1,-1 0 0,1-1 1,-1 1-1,1 0 0,-1 0 0,1 0 1,-1-1-1,1 1 0,-1 0 0,1-1 1,-1 1-1,1 0 0,-1-1 1,1 1-1,-1-1 0,0 1 0,1 0 1,-1-1-1,0 1 0,1-1 1,-1 1-1,0-1 0,0 1 0,0-1 1,1 0-1,5-39-3683,-5 32 2927,5-49-7237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21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373 114 8452,'0'0'5992,"-8"-15"-4850,-27-47-665,33 59-447,0 0 0,-1 1-1,1-1 1,0 0 0,-1 1-1,0 0 1,1 0 0,-1 0-1,0 0 1,0 0-1,0 0 1,-1 1 0,1-1-1,0 1 1,0 0 0,-1 0-1,1 0 1,-1 1 0,1-1-1,-1 1 1,1 0 0,-1 0-1,1 0 1,-1 0 0,-5 2-1,-9-1 91,16-1-107,-1 1 1,1 0-1,-1-1 0,0 1 0,1 1 0,0-1 0,-1 0 0,1 0 0,0 1 0,-1-1 0,1 1 0,0 0 0,0 0 0,0 0 0,1 0 0,-1 0 0,0 0 0,1 0 0,-1 1 0,1-1 0,0 0 1,0 1-1,0-1 0,-1 5 0,-21 71 236,22-73-224,-11 69 534,4 1 1,3 0 0,6 109 0,1-63-233,-2 227 490,-10-348-2170,4 0 987,-4 0-682,0 0 0,0 0 0,0-1 0,0 0 0,0-1 0,-13-4 0,-10-10-4208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21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13718,'0'0'5683,"196"0"-5523,-158 0-128,-12 0-32,-16 0-1137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22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7972,'0'0'7851,"28"0"-6789,21 0-635,336-7 2393,-185-12-2249,281-64 0,-429 75 113,-32 6-739,-20 2-7,0 0 0,0 1-1,0-1 1,0 0 0,0 0 0,0 0 0,0 0 0,0 0-1,0 0 1,0 0 0,0 0 0,0 0 0,0 0-1,0 1 1,0-1 0,-52 30-4662,40-22 3603,-30 18-3377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2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55 6883,'0'0'7524,"-1"9"-6884,-1 50 154,2 0 0,3 0 0,14 78 0,2 35-67,-18-161-691,1 34 149,11 50 0,-7-76 37,-2-28-323,-2-29-559,-3-178-2954,-1 2 3970,3 204-230,0-1 0,1 1 0,0 0 0,0 0 1,1 0-1,1 0 0,0 0 0,0 0 0,1 1 0,0 0 0,0 0 0,1 0 0,0 1 0,9-9 0,-8 8-90,1 1-1,1 0 0,-1 1 1,1-1-1,1 2 0,-1-1 1,1 1-1,0 1 0,0 0 1,1 0-1,0 1 0,18-5 1,-15 7 48,-1 1 1,1 1 0,18 1-1,1 0 514,-31-1-569,0 0 1,-1 1-1,1-1 1,0 1-1,0 0 1,0-1-1,-1 1 0,1 0 1,-1 0-1,1 0 1,0 0-1,-1 0 0,0 1 1,1-1-1,-1 0 1,0 1-1,1-1 1,-1 1-1,0-1 0,0 1 1,0 0-1,1 2 1,17 47 122,-15-39-135,1 5 25,-1 1 0,0-1 1,-1 1-1,-1-1 1,-1 1-1,0 0 0,-2 0 1,-4 32-1,4-46-47,-1 0 1,1 0-1,-1-1 0,0 1 1,-1-1-1,1 1 0,0-1 1,-1 1-1,0-1 0,0 0 0,0-1 1,0 1-1,0 0 0,-1-1 1,1 0-1,-6 3 0,-67 28-277,54-25 153,-23 8-498,0-2 0,-77 13 0,122-27 634,0 0-1,0 0 0,0 0 0,-1 0 0,1 0 0,0 0 0,0 0 0,0 0 1,0 0-1,0 0 0,-1 0 0,1 0 0,0 0 0,0 0 0,0 0 0,0 0 0,-1 0 1,1 0-1,0 0 0,0 0 0,0 0 0,0 1 0,0-1 0,-1 0 0,1 0 1,0 0-1,0 0 0,0 0 0,0 0 0,0 0 0,0 1 0,0-1 0,-1 0 1,1 0-1,0 0 0,0 0 0,0 0 0,0 1 0,0-1 0,0 0 0,0 0 1,0 0-1,0 0 0,0 1 0,0-1 0,0 0 0,0 0 0,0 0 0,0 0 0,0 1 1,0-1-1,0 0 0,12 9 130,33 13-73,-17-10 126,-5 2-143,0 1 1,-1 0 0,-1 2-1,0 0 1,22 24 0,82 108 320,-42-47 803,-71-92-1437,-6-15-1023,-4-22-4698,-2 18 3117,0-10-5856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28.1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6531,'0'0'11008,"0"14"-11088,3 24 150,1 0 1,14 57-1,2 19 100,45 721 366,-53-637-552,3 117 23,6 93 2,-15 60-456,-9-257 259,3 332-297,-2-509 240,-1 0-1,-2-1 1,-15 53 0,10-48 244,-8 74 1,16-88 57,1-22-234,1-6-82,0-37-767,0 20 1164,0-116-3025,0 58-1181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31.5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0 304 3682,'4'-8'11473,"-1"-3"-11114,10-114-138,-13 111-271,1 0 0,0 0 0,1 0 0,0 0 0,1 0 0,1 0 0,0 1-1,10-21 1,-13 31 109,-1 3-30,30-3-183,15-2 343,0 1 0,79 5 1,-40 1-70,251 11 101,-256-9-218,-10 3-83,100 24 0,-108-18 82,1-2-1,72 2 1,-43-11 19,262 17-68,-16 2 99,47 7-142,75 3 168,-171-19 31,291-3 557,-343-12-905,-139 3 115,27-2-13,220 26 0,-226-11 123,0-6 0,124-9 0,-80 0 150,549 2-323,-405 23-88,1 0 187,-37-24-164,294 3-678,-213 34 780,-94-4-361,101 1 454,513 27 527,-709-56-509,570 0-271,-526-19 694,39-1-96,-62 17-86,555-27-41,-536 16 365,-197 10-468,-6 36-10,-23 134-224,-5 287 0,29-429 180,1 30 52,-3-1-1,-2 1 1,-14 71 0,3-43 32,4 2 0,4 0 1,5 91-1,-8 94-14,-3 179-368,13-405 195,2-24 30,1 0 0,0-1-1,2 1 1,8 24-1,-5-20 45,-2 0-1,5 33 0,-9 121-512,-3-99 591,-1-63-58,0 0 0,-1 0 0,-1-1 0,-10 32 1,-6 28-15,2 21 313,5 0 1,-1 113-1,14 169 1654,-1-375-1772,1 0 0,-1 0 0,-1 0 1,1 0-1,-1 0 0,-3 8 0,4-13-229,1 0 0,0 0 0,0-1 0,-1 1 0,1 0-1,-1 0 1,1 0 0,-1 0 0,1-1 0,-1 1 0,1 0 0,-1 0-1,0-1 1,1 1 0,-1-1 0,0 1 0,0 0 0,1-1 0,-1 0-1,0 1 1,0-1 0,0 1 0,0-1 0,0 0 0,1 1 0,-1-1-1,0 0 1,0 0 0,0 0 0,0 0 0,0 0 0,0 0 0,0 0-1,0 0 1,0 0 0,0-1 0,0 1 0,0 0 0,1 0 0,-1-1-1,0 1 1,0-1 0,0 1 0,0-1 0,1 1 0,-1-1 0,0 1-1,0-1 1,1 0 0,-1 1 0,1-1 0,-1 0 0,0 0 0,1 1-1,0-1 1,-1-1 0,-21-32-3546,-6-20-2622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0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3009,'0'0'10258,"6"8"-5422,24 40-3645,0 26-554,-2 1-1,29 130 1,-37-122-309,60 154 1,-75-224-324,1-1 0,1 0 0,0-1 1,9 13-1,-14-22-35,-1 0-1,1 1 1,0-1 0,-1 0 0,1-1 0,0 1-1,1 0 1,-1-1 0,0 1 0,0-1 0,1 1 0,-1-1-1,0 0 1,1 0 0,-1 0 0,1-1 0,0 1-1,-1 0 1,1-1 0,0 0 0,-1 0 0,1 1 0,0-2-1,-1 1 1,1 0 0,0 0 0,2-2 0,-3 1 8,0 0 1,-1 0-1,1 0 1,-1 0-1,0-1 0,1 1 1,-1 0-1,0-1 1,0 0-1,0 1 1,0-1-1,0 1 1,0-1-1,0 0 1,0 0-1,-1 0 1,2-2-1,8-40 133,-7 30-104,7-44-280,-3-1 0,1-73 0,4-45-76,-9 147 317,16-88-45,-16 106 118,0-1 0,1 1 0,0 1 0,1-1 0,0 1-1,1-1 1,9-11 0,-13 20-6,1 3-64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35.2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34 5282,'8'0'9628,"37"0"-9662,17 0 297,-10 2-177,-1-3 0,85-12-1,-51 2 167,0 4-1,1 3 1,120 11-1,-3-1 411,710-6-729,-646 15 70,-155-16 19,1-1 118,147 17-1,-12-2 31,-166-12-96,118 17 0,-85-5 107,215-2-1,14-1-122,-136 8-34,191 22 40,66-5 43,4-36-73,-191-1-157,751 2-87,-228-21 105,-654 21 51,583 25-169,-457-3 238,-65-6-33,63-1 122,-120-9 98,211 15-158,458 5 184,-706-26-219,316 11 442,-103-2-811,-358-11-1900,-14-5-1862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0.3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4994,'1'0'12358,"6"29"-12243,2-1 0,16 34 0,9 31 367,12 104 274,-18-62-437,-26-129-320,-2-4-4,0 0-1,0 0 1,0 0 0,0 0 0,1 0 0,-1 0 0,1 0 0,0-1-1,-1 1 1,1 0 0,0 0 0,0 0 0,0-1 0,1 1-1,-1 0 1,0-1 0,0 1 0,1-1 0,-1 0 0,1 1 0,2 1-1,-5-41-9635,-4 18 4113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0.6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9044,'0'0'3410,"176"0"-3410,-131 0 0,-12 0-1073,-11 0-1424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1.1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112 243 6755,'0'0'3423,"22"-13"-3250,106-62-26,-126 74-144,0 0-1,0 0 1,0 0-1,-1 0 1,1 0-1,0 0 1,-1 0-1,1 0 1,-1-1-1,1 1 1,-1-1 0,0 1-1,0-1 1,1 0-1,-1 1 1,0-1-1,0 0 1,-1 0-1,1 0 1,0 0-1,-1 1 1,1-1-1,-1 0 1,1 0-1,-1 0 1,0 0 0,0 0-1,0-1 1,0-1-1,-2 1-45,1 1-1,-1-1 1,0 1 0,1-1 0,-1 1-1,0 0 1,0 0 0,-1 0-1,1 0 1,0 0 0,-1 0-1,1 1 1,-1-1 0,0 1-1,1 0 1,-1 0 0,0 0-1,-4-1 1,-55-22-837,43 16 837,0 0 0,-1 1 1,1 1-1,-1 1 0,-1 1 1,-36-3-1,56 8 66,0 1 0,0-1-1,0 1 1,1-1 0,-1 1 0,0 0 0,1-1-1,-1 1 1,1-1 0,-1 1 0,1 0 0,0-1-1,0 1 1,0 0 0,0 0 0,0-1 0,0 1-1,0 0 1,0-1 0,2 4 0,-2 5 120,1 9 226,0 0 1,1 0-1,2 0 1,0 0-1,0 0 1,2-1 0,11 27-1,-2-14 231,1-1-1,2-1 1,30 40-1,-42-62-521,0-1 0,0 0 0,1 0 0,0 0 0,0-1-1,0 0 1,1 0 0,-1-1 0,1 0 0,12 4 0,-17-6-179,0-1 0,0 0 1,0 0-1,0 0 0,1 0 0,-1-1 0,0 1 1,1-1-1,-1 0 0,0 0 0,1 0 0,-1-1 1,0 1-1,0-1 0,1 1 0,-1-1 0,0 0 1,0 0-1,0-1 0,0 1 0,0-1 0,0 1 1,0-1-1,0 0 0,-1 0 0,1 0 0,-1-1 1,1 1-1,-1 0 0,3-5 0,15-28-4576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1.5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0 5106,'0'0'3618,"0"25"-2188,-1 5-1071,0 27 1159,7 78 1,-5-123-1238,7 38 434,-7-48-618,-1 1 0,1 0 0,0 0 0,0-1 0,0 1 0,0-1 0,0 1 0,0-1 0,1 1 0,-1-1-1,1 0 1,0 0 0,2 3 0,-4-5-82,0 0-1,1 0 1,-1 0-1,0 0 0,0 0 1,1 1-1,-1-1 1,0 0-1,1 0 1,-1 0-1,0 0 0,1 0 1,-1 0-1,0 0 1,1 0-1,-1 0 0,0 0 1,0-1-1,1 1 1,-1 0-1,0 0 1,1 0-1,-1 0 0,0 0 1,0 0-1,1-1 1,-1 1-1,0 0 1,0 0-1,0 0 0,1-1 1,-1 1-1,0 0 1,0 0-1,0-1 1,1 1-1,-1 0 0,0-1 1,0 1-1,0 0 1,0 0-1,0-1 1,0 1-1,0 0 0,0-1 1,0 1-1,0 0 1,0-1-1,0 1 0,0 0 1,0-1-1,2-20-218,-2 18 221,-2-58-1523,1 48 842,0 1 0,0-1 0,1 0 1,1 1-1,0-1 0,0 0 0,2 1 0,4-15 0,-6 25 707,0 1 0,0 0 0,0 0 0,0 0 0,1 0 0,-1 0 0,0 0-1,1 0 1,-1 0 0,1 1 0,-1-1 0,1 1 0,0-1 0,-1 1 0,1-1-1,-1 1 1,1 0 0,0 0 0,-1 0 0,3 0 0,43 1 1840,-30 0-1366,33 3 431,2 1-4399,-42-5-281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2.5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5 864,'-5'-5'14719,"8"9"-14664,0 1-1,0-1 1,0 1-1,-1-1 1,1 1 0,-1 0-1,0 0 1,-1 0-1,1 0 1,-1 0 0,1 10-1,1-3 17,11 57 385,5 79 0,-13-82-207,23 98 1,-29-163-268,0 1-1,0-1 0,1 1 1,-1-1-1,0 1 1,1-1-1,-1 1 0,1-1 1,0 0-1,-1 1 1,1-1-1,0 0 0,0 1 1,0-1-1,-1 0 1,2 0-1,-1 0 1,0 0-1,0 0 0,0 0 1,0 0-1,1 0 1,-1 0-1,0 0 0,1-1 1,-1 1-1,0 0 1,1-1-1,1 1 1,-2-5-85,0 1 1,0 0 0,0-1-1,-1 1 1,1-1 0,-1 1 0,0-1-1,-1-5 1,1 8-23,-2-68-2458,0 32 2865,4-44-1,-2 78-307,1-1 0,0 1 1,0-1-1,1 1 0,-1-1 0,1 1 0,0 0 0,0 0 1,0 0-1,0 0 0,0 0 0,0 0 0,1 1 0,0-1 1,-1 1-1,1 0 0,0-1 0,0 1 0,0 1 0,1-1 1,-1 0-1,0 1 0,1-1 0,-1 1 0,1 0 1,-1 0-1,5 0 0,10-3-43,0 1 1,0 1-1,35 0 0,-52 4 69,0 0 0,1 0 0,-1 1-1,-1-1 1,1 0 0,0 1 0,-1-1 0,1 0-1,-1 1 1,0-1 0,1 0 0,-1 1 0,0-1-1,-1 1 1,1-1 0,-1 5 0,1 3 46,0 3-36,0 1 1,0-1-1,-2 0 0,1 0 0,-2 0 1,1 0-1,-2 0 0,0-1 0,0 1 1,-1-1-1,-1 0 0,0 0 1,-1-1-1,0 0 0,0 0 0,-1-1 1,-1 1-1,0-2 0,-17 16 0,22-22-351,0 0-1,0 0 1,-1 0-1,0-1 1,1 1 0,-1-1-1,0 0 1,0-1-1,0 1 1,0-1-1,0 0 1,0 0-1,-1-1 1,-9 1-1,1-1-2136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3.3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6 2625,'0'0'5974,"0"0"-5827,0 0 0,-1 0 0,1 0 0,-1 1 0,1-1 0,-1 0 0,1 0 0,0 0 0,-1 0 0,-2 3 1469,2-3-1469,1 1 0,0-1 0,0 1 0,-1-1 0,1 0 0,0 1 0,0-1 0,0 1 0,0-1 0,0 0 0,0 1 0,-1-1 0,1 1 0,0-1 0,0 1 0,0-1 0,1 0 0,-1 1 0,0 0 0,-2 67 370,0-33 180,1 1-1,9 67 1,-7-98-657,0 0 0,1 0 0,0-1 1,0 1-1,0 0 0,0-1 0,1 1 0,-1-1 1,1 0-1,0 1 0,1-1 0,-1-1 0,1 1 1,-1-1-1,1 1 0,0-1 0,0 0 0,1 0 1,-1-1-1,1 1 0,-1-1 0,1 0 0,6 2 0,-7-3-32,0 0 0,0 0-1,0-1 1,0 1 0,1-1-1,-1 0 1,0 0 0,0 0-1,1-1 1,-1 1 0,0-1-1,0 0 1,0 0 0,0-1-1,0 1 1,0-1 0,0 0-1,0 0 1,-1 0 0,1 0-1,-1-1 1,1 0 0,-1 1-1,0-1 1,0 0 0,0-1-1,2-3 1,9-14-342,-2 0 0,0-1 0,-2 0 0,0-1 0,-2 0 1,0-1-1,-2 1 0,0-1 0,-2-1 0,0 1 0,-1-37 2510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3.8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3298,'2'0'11084,"5"20"-10646,2 54 230,-4 0 0,-6 96 0,3 40-225,6-155-318,-7-53-180,-1-1 1,1 1 0,-1-1-1,1 1 1,0-1-1,-1 0 1,1 1-1,0-1 1,0 0-1,0 0 1,0 0-1,0 0 1,0 0-1,1 0 1,-1 0 0,0 0-1,0 0 1,1 0-1,-1 0 1,1-1-1,-1 1 1,0-1-1,1 1 1,-1-1-1,1 0 1,-1 1-1,1-1 1,2 0 0,-3 0-40,0-1 0,0 0 0,0 1 0,0-1 1,0 0-1,0 1 0,0-1 0,-1 0 1,1 0-1,0 1 0,-1-1 0,1 0 0,0 0 1,-1 0-1,1 0 0,-1 0 0,1 0 0,-1 0 1,0 0-1,0 0 0,1-1 0,-1 1 1,0 0-1,0 0 0,0-1 0,5-37-2120,-5 34 1488,3-37-3465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4.1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277 1 6067,'0'0'4634,"-24"11"-4618,-3 1-112,-17 8-739,0 2 0,-50 33 0,89-51 825,1 0 1,-1 0 0,1 0 0,0 1-1,0-1 1,-7 10 0,11-13 32,-1 0-1,0 1 1,0-1-1,1 0 1,-1 0 0,1 0-1,-1 0 1,1 1 0,-1-1-1,1 0 1,0 1 0,0-1-1,0 0 1,0 0-1,0 1 1,0-1 0,0 0-1,0 1 1,0-1 0,0 0-1,1 1 1,-1-1-1,0 0 1,1 0 0,0 0-1,-1 1 1,1-1 0,-1 0-1,1 0 1,0 0-1,0 0 1,0 0 0,0 0-1,0 0 1,0 0 0,0-1-1,0 1 1,0 0-1,2 1 1,31 15 1135,1-1-1,51 15 1,42 19 171,-127-50-1548,18 7 534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4.6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5699,'0'0'6667,"4"16"-5277,9 34-484,-3 1 0,-1 0 0,2 86 0,10 67 154,-2-144-849,-20-71-4773,-5-12 1238,-3-3-1326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1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242 112 4274,'0'0'6755,"5"-10"-6243,17-31 219,-22 40-612,0 0-1,1 1 0,-1-1 1,0 0-1,0 1 0,1-1 0,-1 0 1,0 1-1,0-1 0,0 0 1,0 1-1,0-1 0,0 0 1,0 1-1,0-1 0,0 0 1,0 0-1,0 1 0,0-1 1,-1 0-1,1 1 0,0-1 0,0 0 1,-1 1-1,1-1 0,0 1 1,-1-1-1,1 1 0,-1-1 1,1 0-1,-1 1 0,1-1 1,-1 1-1,1 0 0,-1-1 1,-24-9 611,14 7-413,1-1-224,-1 0 0,0 0 0,0 1 0,0 0 0,0 0 1,-1 2-1,1-1 0,-1 2 0,1-1 0,-1 2 0,-12 1 1,21-1-88,0 0 1,0 0-1,-1 0 1,1 1-1,0-1 1,1 1-1,-1 0 1,0 0 0,0 0-1,1 0 1,-1 0-1,1 0 1,0 1-1,0-1 1,0 1 0,0 0-1,0 0 1,0 0-1,1 0 1,-1 0-1,1 0 1,0 0-1,0 0 1,-1 6 0,-3 10 80,1 1 0,-3 35 1,7-51-61,-2 18 91,-2 8 144,2 1-1,3 51 0,0-75-206,-1-1 0,1 1 0,0 0 0,1 0 0,0-1 0,0 1 0,0-1 0,1 0 0,0 1 0,0-1 0,0 0 0,1-1 0,0 1 0,0-1 0,1 1 0,-1-1 0,11 8 0,-10-10-49,1 0 1,0-1-1,0 1 1,0-1-1,0-1 1,1 1-1,-1-1 1,0 0-1,1 0 1,9-1-1,-11 1-64,-1-1-1,1 0 0,-1-1 1,1 1-1,0-1 0,-1 0 1,1 0-1,-1 0 0,0-1 1,1 1-1,-1-1 0,0 0 1,0 0-1,0-1 0,4-3 1,-1-2-453,0 0 0,-1 0 0,0-1 0,5-10 0,4-19-6064,-14 26 3085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5.1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90 8708,'0'0'4938,"33"-8"-4394,108-29-309,-89 23-124,1 3 1,75-7-1,4 16 1813,-74 3-1316,-57-1-600,0 0 0,0 0 1,0 1-1,-1-1 1,1 0-1,0 1 0,0-1 1,-1 0-1,1 1 0,0-1 1,-1 1-1,1-1 1,0 1-1,-1 0 0,1-1 1,-1 1-1,1 0 1,-1-1-1,1 1 0,-1 0 1,1-1-1,-1 1 1,0 0-1,1 0 0,-1 0 1,0-1-1,0 1 1,0 0-1,1 1 0,2 29 37,-3-22-24,4 149 698,-5-79-3498,4-95-1967,-2-6 699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29:45.5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9 8244,'0'0'9476,"0"-8"-9172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26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 6835,'0'0'5576,"-4"-11"-5048,2 6-206,1 9 1525,11 772 1181,-9-762-2969,-2 11 97,2-1 0,0 1 0,2-1 0,1 0 0,9 34 0,1-41-674,-14-16 464,0-1 0,1 0 0,-1 0-1,0 0 1,1 0 0,-1 0 0,0 0 0,1 0 0,-1 0 0,0 0-1,1 0 1,-1 0 0,0 0 0,1 0 0,-1 0 0,0-1 0,1 1-1,-1 0 1,0 0 0,1 0 0,-1 0 0,0-1 0,0 1 0,1 0 0,-1 0-1,0-1 1,0 1 0,1 0 0,-1 0 0,0-1 0,0 1 0,0 0-1,1 0 1,-1-1 0,0 1 0,0 0 0,0-1 0,0 1 0,0 0-1,0-1 1,0 1 0,0 0 0,0-1 0,0 1 0,0 0 0,0-1-1,0 1 1,0-1 0,0 1 0,0 0 0,0 0 0,0-1 0,0 1-1,-1 0 1,1-1 0,0 1 0,0-55-6373,0 16 192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2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2561,'0'0'6491,"29"-22"-5803,92-70-1018,-117 88 326,0 1 1,1 0-1,0 0 1,-1 0 0,1 0-1,0 1 1,0 0-1,0 0 1,0 0-1,1 1 1,-1 0 0,0 0-1,1 0 1,-1 0-1,1 1 1,10 1 0,2 0 18,-8-1 33,0 2 0,-1-1 0,1 2-1,-1-1 1,1 1 0,-1 0 0,0 1 0,0 0 0,0 1-1,-1 0 1,1 0 0,-1 1 0,0-1 0,-1 2 0,0-1 0,0 1-1,0 1 1,-1-1 0,0 1 0,8 13 0,2 4 413,-2 1 0,0 0 1,-2 1-1,-1 0 0,13 49 0,-17-48-38,-2 0 0,0 1 0,0 30 0,-4-50-292,-1 0 0,0 0 0,-1 1 0,0-1 0,0 0 0,-1 0 0,0 0 1,0-1-1,-1 1 0,-1 0 0,1-1 0,-1 0 0,-8 12 0,5-11-46,-1 0 1,-1-1-1,0 0 0,0 0 0,0-1 0,-1 0 0,0-1 0,0 0 0,-1-1 1,0 0-1,0 0 0,-21 5 0,6-4-291,0-2 0,0 0 0,0-2 1,-47-1-1,70-1-6,-1 0 1,1 0-1,0 0 1,0 0-1,-1 0 1,1-1-1,0 0 1,0 1-1,0-1 1,-1 0-1,1-1 1,0 1-1,1 0 0,-1-1 1,0 0-1,0 0 1,1 1-1,-1-2 1,1 1-1,-1 0 1,1 0-1,0-1 1,0 1-1,0-1 1,0 0-1,0 0 1,1 1-1,-1-1 1,1 0-1,0 0 1,-2-7-1,1-20-4481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2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9076,'0'0'4362,"31"-2"-3556,101-8-699,-121 8-180,1-1 0,-1 0 1,0 0-1,0-1 1,0 0-1,-1-1 1,1 0-1,-1-1 0,0 0 1,-1-1-1,1 0 1,-1 0-1,-1-1 1,11-12-1,-15 16-50,0-1 0,0 1 0,0-1 1,-1 0-1,0-1 0,0 1 0,0-1 0,-1 1 0,0-1 0,0 0 0,0 0 0,-1 1 1,2-8-1,-3 10 178,0 1 0,0-1 0,0 1 1,0-1-1,0 1 0,0-1 0,0 1 0,-1 0 1,0-1-1,1 1 0,-1-1 0,0 1 1,0 0-1,0 0 0,0-1 0,-1 1 1,1 0-1,0 0 0,-1 0 0,0 0 0,1 1 1,-1-1-1,0 0 0,0 1 0,0-1 1,0 1-1,0 0 0,0 0 0,0-1 1,-1 1-1,1 1 0,0-1 0,-4-1 0,-12-1 102,0 1-1,0 0 0,0 1 0,-27 2 0,6 0 43,35-1-181,1 1 1,-1 0 0,1 0-1,-1 0 1,1 0 0,0 0 0,0 0-1,-1 1 1,1 0 0,0 0-1,0-1 1,0 2 0,1-1 0,-1 0-1,0 1 1,1-1 0,0 1 0,-1 0-1,1-1 1,0 1 0,1 0-1,-1 0 1,0 1 0,1-1 0,0 0-1,-1 1 1,1-1 0,-1 7-1,-2 7 243,1 0 0,0 1-1,1-1 1,0 27 0,2-20 41,1-1-1,1 0 1,0 1 0,2-1 0,12 41-1,-13-55-273,0-1 0,1 1 0,0-1-1,1 0 1,0 0 0,0 0 0,1-1-1,0 0 1,0 0 0,1 0 0,-1-1 0,1 0-1,1 0 1,-1-1 0,1 0 0,0 0-1,15 6 1,-11-6-329,0-2 0,0 1 0,0-1 0,1-1 0,-1 0-1,1-1 1,-1 0 0,1-1 0,-1 0 0,1-1 0,-1-1 0,1 0 0,-1 0 0,15-6-1,7-18-3459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27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3762,'0'0'6232,"10"31"-4343,64 189 1227,-58-174-1675,-10-24-1004,2-1-1,0 1 1,1-2-1,1 1 1,26 37-1,-36-58-431,0 0 0,0 0 0,0 1 0,0-1 0,0 0 0,0 0 0,0 0 0,1 1 0,-1-1 0,0 0 0,0 0-1,0 0 1,0 0 0,1 1 0,-1-1 0,0 0 0,0 0 0,0 0 0,1 0 0,-1 0 0,0 0 0,0 0 0,1 1-1,-1-1 1,0 0 0,0 0 0,1 0 0,-1 0 0,0 0 0,0 0 0,1 0 0,-1 0 0,0 0 0,0 0 0,1-1 0,-1 1-1,0 0 1,0 0 0,1 0 0,-1 0 0,0 0 0,4-13-34,-3-27-339,-2 31 262,1-32 68,4-107-5000,-2 130 3982,1 0 0,1 0 0,0 0 1,1 1-1,1-1 0,9-17 0,10-10-710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2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1 672,'0'0'8884,"167"150"-6515,-148-101-640,-6-2-896,-6-7-177,-4-11-64,0-6-592,-3-5-48,0-10-976,0-5-97,-22-26-12421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28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94 4738,'0'0'6867,"0"-4"-5984,-1 0-810,1 1-1,-1-1 1,0 1-1,0-1 1,0 1 0,0 0-1,-1 0 1,1-1-1,-1 1 1,0 0-1,0 0 1,0 1-1,0-1 1,-1 0-1,1 1 1,-1-1-1,1 1 1,-1 0-1,0 0 1,0 0-1,0 0 1,0 0 0,0 1-1,0-1 1,-1 1-1,-3-1 1,-6-3-38,0 2 1,-1 0-1,1 0 1,-1 1-1,1 1 1,-1 0-1,0 1 0,0 0 1,-22 4-1,33-3-20,0 1-1,1-1 0,-1 0 0,1 1 0,-1 0 0,1 0 0,0-1 0,-1 1 1,1 1-1,0-1 0,0 0 0,0 0 0,1 1 0,-1-1 0,1 1 0,-1 0 1,1-1-1,0 1 0,0 0 0,0 0 0,0 0 0,0-1 0,0 5 0,-12 78 454,12-72-293,-6 92 1801,9 124-1,-2-218-1890,0 0 0,2 0 0,-1 0 0,1 0 0,1 0 0,0 0 0,0 0 0,7 12 0,-8-19-80,1 0-1,-1 0 0,1 0 1,0-1-1,0 0 1,0 1-1,0-1 1,1 0-1,-1-1 1,1 1-1,0-1 1,0 1-1,0-1 0,0 0 1,0-1-1,0 1 1,0-1-1,1 1 1,-1-1-1,1-1 1,-1 1-1,9 0 0,-3-2-82,-1 1 0,1-2-1,0 1 1,-1-1 0,1-1-1,-1 0 1,0 0-1,0-1 1,0 0 0,0 0-1,-1-1 1,1 0-1,-1-1 1,-1 0 0,1 0-1,-1 0 1,0-1 0,0 0-1,-1-1 1,8-11-1,0-1-517,-1 0-1,0-1 1,-2 0-1,-1-1 0,0 0 1,-2-1-1,8-32 0,-10 19-1293,-2 0 0,-1 0-1,-2 0 1,-4-40-1,4 75 1920,-1-1 0,0 0 1,0 0-1,-1 0 0,1 0 0,0 1 0,0-1 0,-1 0 1,1 0-1,-1 0 0,0 1 0,0-1 0,1 0 0,-1 1 1,0-1-1,0 1 0,0-1 0,-1 1 0,1-1 0,-2-1 1,0 2 699,-1 0 0,1 0 0,0 0 0,0 0 0,-1 1 1,1-1-1,0 1 0,0 0 0,-1 0 0,-3 0 0,6 1-673,-1-1-1,1 1 0,-1 0 1,1-1-1,0 1 0,-1 0 0,1 0 1,0 0-1,-1 0 0,1 0 1,0 1-1,0-1 0,0 0 0,0 0 1,0 1-1,0-1 0,1 1 1,-1-1-1,0 1 0,0 2 0,-13 35 657,9-10-430,1 1 0,2-1 0,0 1 0,5 48 0,-2-49-318,5 44 103,16 76-1,5 65 79,-25-189-142,0 24 1,-1 1 0,-6 51 1,4-96-19,1 0 0,-1 0 1,0-1-1,-1 1 0,1 0 1,-1-1-1,0 0 0,0 1 1,0-1-1,0 0 0,-1 0 1,0 0-1,0 0 0,0 0 1,0-1-1,0 0 0,-1 1 1,0-1-1,1 0 0,-1-1 1,-7 4-1,3-2-92,-1-1-1,1 0 1,-1-1 0,0 0-1,0 0 1,1-1 0,-1 0 0,0-1-1,0 0 1,-12-1 0,18 0-161,0 1 0,-1-1 0,1 1 0,0-1 0,0 0 0,0 0 0,0 0 0,0-1 0,0 1 0,0-1 0,0 0 0,1 0 0,-1 1 0,1-2 0,-1 1 0,1 0 0,0 0 0,0-1 0,0 1 0,0-1-1,0 0 1,0 0 0,-1-3 0,-20-41-4036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2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7123,'0'0'3759,"1"0"-3612,0 0 0,-1-1 0,1 1 0,-1 0 0,1 0 0,0 0 0,-1-1 0,1 1-1,0 0 1,-1 0 0,1 0 0,0 0 0,-1 0 0,1 0 0,0 0 0,-1 0 0,1 1 0,0-1-1,-1 0 1,1 0 0,-1 0 0,1 1 0,0-1 0,-1 0 0,1 1 0,-1-1 0,1 0 0,-1 1-1,1-1 1,-1 1 0,1 0 0,7 34 292,-1 1 1,-2 0-1,0 47 0,2 8 352,-6-81-619,19 132 1377,-16-124-1393,0-1 0,2 0 0,0 0 0,0 0 0,18 30 0,-23-45-147,0 1-1,1-1 1,-1 0 0,1 1-1,0-1 1,0 0-1,0 0 1,0 0-1,0 0 1,0 0 0,0-1-1,1 1 1,-1-1-1,1 1 1,-1-1 0,1 0-1,0 0 1,-1 0-1,1 0 1,0 0-1,0-1 1,-1 1 0,1-1-1,0 0 1,0 0-1,0 0 1,0 0 0,0 0-1,-1-1 1,1 1-1,0-1 1,0 0 0,-1 0-1,1 0 1,0 0-1,3-2 1,1-2-64,0 1 1,0-1-1,0-1 0,0 1 1,-1-1-1,0 0 1,0-1-1,-1 1 1,0-1-1,8-14 0,3-10-602,-2-2 1,-1 0-1,-1-1 0,-2 0 0,8-48 0,-8 16-432,-4 0 0,-1-69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91 9220,'0'0'3594,"0"-10"-2991,3-55 827,-3 64-1397,-1 0-1,1 0 1,0 0 0,-1 1 0,1-1-1,-1 0 1,0 0 0,1 0-1,-1 1 1,0-1 0,1 0 0,-1 1-1,0-1 1,0 0 0,1 1 0,-1-1-1,0 1 1,0 0 0,0-1 0,0 1-1,0 0 1,0-1 0,0 1 0,0 0-1,0 0 1,1 0 0,-1 0 0,0 0-1,0 0 1,-2 0 0,-39 0-155,31 0 251,1 1-104,0-1 1,0 2-1,0 0 1,0 0 0,0 1-1,0 0 1,0 0-1,1 1 1,-1 1 0,1 0-1,0 0 1,1 0-1,-1 1 1,1 1 0,0-1-1,1 1 1,0 1-1,-11 12 1,7-5 140,1 0 0,0 0 0,1 1-1,0 0 1,2 1 0,0-1 0,1 2 0,0-1 0,-5 32 0,6-6 574,2 74 1,4-87-320,-2-22-332,1 0 0,1 0 1,0 1-1,0-1 0,1 0 1,2 8-1,-3-14-73,0 1-1,0-1 1,0 1-1,1-1 1,-1 0 0,1 1-1,-1-1 1,1 0-1,0 0 1,0 0 0,0 0-1,0-1 1,0 1-1,1 0 1,-1-1 0,0 1-1,1-1 1,-1 0-1,1 0 1,-1 0 0,4 1-1,3-1-8,-1 0-1,1 0 1,-1 0 0,1-1-1,-1-1 1,1 1-1,0-1 1,-1-1-1,0 1 1,1-2-1,-1 1 1,0-1 0,0 0-1,0-1 1,0 0-1,-1 0 1,0-1-1,0 1 1,0-2 0,0 1-1,8-9 1,2-4-458,0 0 1,0-1-1,-2-1 1,0-1-1,-2 0 0,13-26 1,-18 30-129,-1 0 1,0-1-1,-2 0 0,0 0 1,-1 0-1,2-23 0,0-111-409,-6 121 5392,0 54-2843,-1 25-970,7 156 937,-4-181-1500,1 1-1,2-1 1,0 1 0,1-2-1,1 1 1,14 29 0,-18-47-148,0 0 1,0 0-1,0-1 0,1 1 1,0-1-1,-1 0 1,2 0-1,6 5 0,16 1-2675,-26-10 2400,1 0 0,0 0-1,-1 0 1,1 0 0,-1 0-1,1-1 1,0 1 0,-1 0 0,1-1-1,-1 0 1,1 1 0,-1-1-1,1 0 1,-1 0 0,0 1-1,2-3 1,17-23-5789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10 3330,'0'0'10426,"-7"-2"-9618,-37-2 1599,-78 1-1,91 3-2257,28 0-139,0 1-1,1-1 1,-1 1-1,1 0 0,-1-1 1,1 1-1,-1 0 1,1 0-1,0 1 1,-1-1-1,1 1 1,0-1-1,0 1 0,0-1 1,0 1-1,0 0 1,1 0-1,-1 0 1,0 0-1,1 0 1,0 1-1,-1-1 0,1 0 1,0 1-1,0-1 1,0 1-1,0-1 1,1 1-1,-1 4 1,-3 9 53,2 0 0,0 1 0,0 23 0,2-32 2,0-6-51,-2 32 280,2 1 1,2-1-1,1 1 1,8 37-1,-9-63-253,1 1 1,0-1-1,0 0 0,1 0 0,1-1 0,-1 1 1,2-1-1,8 12 0,-10-15-37,1 0 0,-1-1 0,1 0 0,0 0 0,0 0 0,1-1 0,-1 1 0,1-1 1,0-1-1,0 1 0,-1-1 0,2 0 0,-1 0 0,9 1 0,-9-2-47,0 0 0,0 0 0,0-1 0,1 1 0,-1-2 0,0 1 0,0 0 0,0-1 0,1 0 0,-1-1 0,0 1 0,0-1 0,-1-1 0,1 1 0,0-1 0,7-4 0,-5 1-159,-1-1 0,0 0 0,0 0-1,-1-1 1,0 0 0,0 0-1,-1 0 1,0 0 0,7-17 0,-7 14-1084,1 0 1,-2 0 0,0 0 0,0-1 0,-1 0 0,3-17-1,-6 14-4527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6275,'0'0'7387,"7"33"-6333,2 4-706,36 187 1324,-24 32 979,-1-11-1943,-18-232-3752,-5-34-694,-5-17-643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13718,'0'0'4114,"203"6"-4114,-145-12-1585,-13-9-2304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5042,'0'0'4899,"-7"208"-3219,7-115 401,0 19-848,0 7 304,3-6-129,7-12-671,-4-20-593,1-18-80,3-16-64,-4-15-16,-3-12-929,-3-14-47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1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9316,'0'0'6723,"28"-6"-6352,-3 1-337,24-5-59,1 1 1,69-2-1,-80 12-104,36-2-3135,-81-10-1619,5 8 4006,-11-23-2610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11205,'0'0'7123,"199"2"-7123,-150 4-96,-8-3-1296,-8 0-2898,-11-3-1601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45 8884,'0'0'4511,"-1"-6"-3290,-1 9-451,2 63 305,3 0 0,3-1 0,23 109 0,-21-159-803,-4-30-416,-2-31-560,-2 25 191,-1-14-638,2 0 0,1 0 1,9-43-1,-9 69 998,0-1-1,1 1 1,0 1 0,0-1 0,1 0 0,0 1 0,1 0 0,-1 0-1,2 0 1,-1 0 0,1 1 0,0 0 0,1 0 0,-1 1 0,1-1-1,1 1 1,10-6 0,-14 10 244,1-1 0,0 1 0,0 0 1,0 0-1,0 1 0,0 0 0,1 0 0,-1 0 0,0 0 0,1 1 0,-1 0 0,0 0 0,1 0 0,-1 1 1,0 0-1,1 0 0,-1 0 0,0 0 0,0 1 0,0 0 0,0 0 0,0 1 0,-1-1 0,1 1 1,-1 0-1,1 0 0,-1 1 0,0-1 0,0 1 0,4 4 0,5 7 304,-1 0-1,0 0 1,0 1 0,-2 1-1,0 0 1,15 35 0,-18-32-44,-1 1 0,-1 0 0,3 26 0,-5-25-81,2 1 0,9 30 0,-13-49 193,-1-21-14522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2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4178,'0'0'10623,"6"-1"-9433,-3 1-1117,-1-1 0,1 1 0,-1 0 0,1-1 1,-1 1-1,1 1 0,-1-1 0,1 0 0,-1 1 0,1-1 0,-1 1 0,1 0 0,-1-1 0,0 1 0,1 0 0,-1 1 0,0-1 0,0 0 0,0 1 0,0-1 0,0 1 0,0 0 0,0-1 0,0 1 0,-1 0 0,1 0 1,-1 0-1,2 3 0,24 35 734,-2 1 1,-1 1 0,18 49 0,41 71-16,-81-159-779,-1 0-5,0 0 1,1 1 0,0-1 0,-1 0 0,1-1-1,0 1 1,1 0 0,-1-1 0,0 1 0,1-1-1,-1 1 1,1-1 0,0 0 0,0 0-1,0-1 1,0 1 0,0 0 0,0-1 0,0 0-1,7 2 1,-9-4-9,0-1 0,0 1 0,0-1 0,0 1 0,0-1 0,0 1 0,0-1 0,0 0 0,-1 0 0,1 1 0,-1-1 0,1 0 0,-1 0 0,0 0 0,1 1 0,-1-3 0,0 0 0,23-134-1008,10-47-1826,-27 161 2575,1 0-1,2 1 0,0 0 1,1 1-1,22-35 0,-23 40 909,0 2-3835,-17 25-1667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6883,'0'0'10125,"6"0"-9736,16 2 38,0-1 1,1-1-1,33-4 0,-44 2-443,-1-1 0,0 0 0,0 0-1,0-1 1,0 0 0,-1-1 0,0-1 0,0 1 0,11-9 0,-12 8-122,0-1 1,-1 0-1,0-1 0,0 1 1,0-1-1,-1-1 1,0 0-1,-1 0 1,0 0-1,0 0 0,-1-1 1,-1 0-1,1 0 1,-1-1-1,-1 1 1,0-1-1,-1 0 0,0 1 1,0-1-1,-1 0 1,-1 0-1,-1-21 1,1 29 129,-1 0 1,0 0-1,0 0 1,0 0 0,-1 1-1,1-1 1,-1 0 0,1 1-1,-1-1 1,0 1-1,0-1 1,0 1 0,0 0-1,-1 0 1,1 0-1,-1 0 1,1 0 0,-1 1-1,1-1 1,-1 1 0,0-1-1,0 1 1,0 0-1,0 0 1,0 1 0,0-1-1,0 0 1,-5 1 0,-13-4 315,-1 2 0,-40 0 1,54 2-175,3 0-97,-1 0-1,1 1 0,-1-1 1,0 1-1,1 0 1,0 1-1,-1 0 0,1-1 1,0 2-1,0-1 0,0 0 1,0 1-1,0 0 1,1 0-1,-1 1 0,-3 3 1,2 0 57,0-1 1,0 2-1,1-1 0,0 0 1,0 1-1,1 0 1,0 0-1,1 1 0,-4 9 1,-1 12 223,2 1 0,1 0 0,1 1 1,0 50-1,4-77-273,-2 27 229,3 0 0,0-1 0,2 1 0,10 45-1,-12-70-262,1 0 1,0 0-1,0-1 0,1 1 0,0 0 0,0-1 0,1 0 0,-1 0 1,1 0-1,1 0 0,-1 0 0,1-1 0,0 0 0,0 0 0,1 0 1,-1-1-1,1 0 0,0 0 0,0 0 0,1-1 0,-1 0 0,1 0 1,0 0-1,-1-1 0,1 0 0,8 1 0,-6-1-94,0-1-1,0 0 0,0-1 1,0 0-1,0 0 0,0-1 1,0 0-1,0 0 0,0-1 1,-1 0-1,1-1 1,-1 0-1,13-6 0,-14 5-390,-1-1-1,1 1 1,-1-2 0,0 1-1,0-1 1,0 0-1,-1 0 1,0 0 0,0-1-1,-1 0 1,0 0-1,0 0 1,0 0 0,-1-1-1,2-7 1,10-40-7234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3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5843,'0'0'8836,"11"37"-7542,1 1-880,1 3 260,-2 0 0,-1 1 0,6 71 0,-11-43 250,-4-37-467,1 0 0,2 0-1,14 55 1,-18-86-448,1-1 0,-1 0 0,0 0 0,1 0 0,-1 0 0,0 0 1,1 0-1,-1 0 0,1 0 0,0 0 0,-1 0 0,1 0 0,0 0 0,-1-1 0,1 1 0,0 0 0,1 1 0,-1-3-10,0 1-1,-1-1 0,1 0 1,0 1-1,-1-1 0,1 0 1,-1 1-1,1-1 0,-1 0 0,1 0 1,-1 0-1,0 1 0,1-1 1,-1 0-1,0 0 0,0 0 1,1 0-1,-1 0 0,0 0 1,0 1-1,0-1 0,0 0 0,0-1 1,10-182-2019,-10 123-113,13-83 0,-12 135 1983,0 0 1,1 0-1,1 0 0,0 1 0,0-1 0,0 1 1,1 0-1,0 0 0,1 0 0,0 0 0,0 1 1,0 0-1,11-10 0,-10 12 351,1 0 0,0 0-1,-1 1 1,1 0 0,1 1 0,-1 0-1,0 0 1,1 0 0,0 1 0,0 0-1,-1 0 1,1 1 0,0 0 0,0 1 0,10 0-1,-11-1-73,0 1 0,0 1 0,-1-1 0,1 1 0,0 0 0,0 1-1,0-1 1,-1 1 0,14 6 0,-18-6-235,1 0 0,-1 0 0,1 0 0,-1 1-1,0-1 1,0 0 0,0 1 0,0 0 0,0 0 0,-1-1 0,1 1 0,-1 0 0,0 0-1,1 0 1,-2 1 0,1-1 0,0 0 0,0 0 0,-1 0 0,0 1 0,0-1 0,0 0 0,0 4-1,0 8-2940,0-1-3135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6371,'0'0'6184,"2"15"-5205,23 82 864,12 49-132,-23-30-1226,1 119 0,-16 119 343,-1-142-599,2-121-212,0-71-1552,0-59-2464,0-13-1579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2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44 5186,'0'0'3663,"-4"-7"-2587,-14-20 298,16 25-1233,0 1 0,-1 0 1,1 0-1,0 0 0,0 0 1,-1 1-1,1-1 0,0 0 1,-1 1-1,1 0 0,-1-1 1,1 1-1,0 0 0,-1 0 1,1 0-1,-1 1 0,1-1 1,-3 1-1,-2 0-55,-12-1 3285,44 0-2776,48 1-775,-42 4-86,17 2-448,-15-6-7449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4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9588,'0'0'9189,"183"0"-9077,-125 0-112,-7 0-288,-6-11-625,-13 8-1456,-9 0-1985,-13 3-1441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1825,'0'0'10930,"0"13"-10207,34 266 3714,-7-86-3287,-25-183-1746,-1-33-5054,-1-15 2115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5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13158,'0'0'4306,"125"0"-17352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5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9044,'0'0'3935,"-1"35"-1712,-2 10-1478,0-11-185,1 0 0,2 0 0,1 0 0,8 44 0,-2-43-18,3 0-1,0-1 1,2 0 0,2-1-1,25 45 1,-38-75-509,1-1 0,-1 0 0,1 1 0,0-1 0,-1 0 0,1 0 0,0 0 1,0 0-1,1 0 0,-1-1 0,5 4 0,5-7 55,-6-18-120,1-100-676,-5 60-919,10-65-1,-10 108 1255,2 0 0,0 0-1,1 1 1,1 0-1,0 0 1,1 0 0,1 0-1,13-19 1,-17 30 355,0 0 1,0 1-1,0 0 1,0 0-1,1 0 0,0 1 1,0-1-1,0 1 1,0 0-1,0 1 0,1-1 1,-1 1-1,1 0 1,-1 1-1,7-2 0,-8 2 93,0 0 0,0 1 0,-1 0 0,1-1 0,0 1 0,0 1 0,0-1 0,0 0 0,0 1 0,-1 0 0,1 0 0,0 0 0,-1 0 0,1 1 0,-1-1 0,1 1 0,-1 0 0,0 0 0,1 0 0,-1 1 0,0-1 0,0 1 0,3 4 0,5 8 79,-2 1-1,0 0 1,0 1 0,-2-1 0,0 2 0,-1-1-1,6 30 1,-3-8 359,-3 1 0,2 59 0,-7 19-716,17-132-8024,2-19 749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3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312 155 11669,'0'0'3799,"0"-14"-3334,0-71 1560,0 83-1995,-1-1 1,0 1 0,0-1-1,0 1 1,0-1 0,0 1-1,-1 0 1,1-1 0,-1 1-1,0 0 1,1 0-1,-1 0 1,0 0 0,0 0-1,0 1 1,0-1 0,-1 1-1,1-1 1,0 1 0,-1 0-1,1 0 1,-1 0 0,1 0-1,-1 0 1,0 0 0,-2 0-1,-2-1-28,1 1-1,-1-1 0,0 1 0,0 0 1,0 0-1,1 1 0,-1 0 0,0 0 1,-12 3-1,17-2 3,-1 0 0,1 0 0,0 1 1,0-1-1,0 1 0,0-1 0,0 1 0,0 0 0,1 0 1,-1 0-1,0 0 0,1 0 0,0 0 0,-1 0 0,1 0 1,0 1-1,-2 3 0,-12 49 258,12-43-148,-11 42 302,2 1 1,3 1 0,2-1-1,3 2 1,3 73 0,1-128-413,0 0 0,1-1 0,-1 1-1,1 0 1,-1-1 0,1 1 0,-1-1 0,1 1 0,0-1 0,0 1 0,0-1 0,0 0 0,0 1 0,0-1 0,0 0 0,0 0 0,0 1 0,1-1 0,-1 0 0,0 0 0,1-1 0,-1 1 0,3 1 0,0 0-17,1-1 0,0 0 0,-1 1 0,1-1 0,0-1-1,0 1 1,0-1 0,6 0 0,-1-1-90,0 0-1,-1 0 0,1-1 1,0 0-1,-1 0 0,1-1 1,-1-1-1,9-4 1,-10 3-164,-1-1 1,0 1 0,0-2 0,0 1 0,-1-1 0,0 0 0,0 0 0,-1-1-1,1 1 1,-2-1 0,1 0 0,-1-1 0,-1 1 0,1-1 0,-2 0 0,1 0 0,2-15-1,0-12-585,-2-1 0,-2 0-1,-3-43 1,1 17 1600,5 49 2257,4 17-1029,9 20-695,0 21-999,-2 1 1,-2 1 0,-3 0 0,-1 1 0,3 47-1,-6 238 372,-7-307-617,-1-1-1,-1 1 1,-1 0 0,-1-1 0,-2 0-1,0 0 1,-2-1 0,-16 33-1,20-46-52,0-1-1,-1 1 0,0-1 1,-1-1-1,0 1 0,0-1 0,-1 0 1,1-1-1,-2 1 0,1-2 1,-1 1-1,0-1 0,-1-1 0,0 1 1,1-2-1,-2 1 0,1-1 1,0-1-1,-1 0 0,1-1 0,-18 3 1,27-5 3,-11 2-416,1-1-1,-1 0 0,1-1 0,-1 0 0,1-1 0,-1 0 1,1 0-1,0-2 0,-1 1 0,1-1 0,-19-9 0,-9-17-5207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40.6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0 266 7668,'0'0'5957,"48"3"-3367,149-1-2836,214-6-153,39-14-426,-240 15 1153,263 9-229,-111 8-45,644-14-108,-841-8 99,251-45 0,-77 7 273,-225 34-204,624-40-967,-294 54 687,468-4 621,-644-16-478,-45 2-619,322-17 334,-270 14 253,347 11-445,-209 7 264,429 1 426,-707 12 32,20-1 148,-20-11 997,-44 0 2567,-144 3-9235,12-3-1019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50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4973 423 6835,'0'0'8204,"-48"0"-5699,-3 3-2339,1 1-1,-54 14 1,54-9-155,0-2 1,-56 1-1,-624-5 685,692-1-705,1 2 1,-61 14-1,-18 2 51,-295 34 44,407-53 3,3-1-41,0 0 1,-1 0-1,1 0 1,-1 0-1,1 0 1,-1 0 0,1 0-1,-1 1 1,1-1-1,0 0 1,-1 1-1,1 0 1,0-1-1,-1 1 1,1 0 0,0 0-1,-2 1 1,3-2 252,0 0-287,-1-1-23,0-1 0,0 1 1,1 0-1,-1-1 0,1 1 1,-1-1-1,1 1 0,-1-1 1,1 1-1,0-1 0,0 0 1,0 1-1,0-3 0,0 3-14,-42-224-1806,10 68 1225,25 124 978,6 35-414,-1 0 44,1 0-1,0 0 0,-1 0 0,1 1 1,0-1-1,0 0 0,0 1 0,1-1 1,-1 4-1,-1-2 9,-14 40-44,7-20 62,1 0 0,0 1 0,-7 49 0,2 51 55,-13 223 884,26-347-988,-1-1-1,0 1 1,1-1-1,-1 1 1,1-1-1,-1 1 1,0-1 0,1 1-1,-1-1 1,0 1-1,0-1 1,1 0-1,-1 0 1,0 1 0,0-1-1,1 0 1,-1 0-1,0 0 1,0 0-1,0 0 1,0 0-1,1 0 1,-1 0 0,0 0-1,0 0 1,0 0-1,1 0 1,-1-1-1,0 1 1,0 0 0,1-1-1,-1 1 1,0-1-1,0 0 1,-8-19-168,1-1 1,0 0 0,2-1 0,-6-38-1,-6-18-322,-3 3-760,3-1 0,-13-140 0,17 106 573,12 99 675,-1 0-1,0 0 1,0 1 0,-1-1-1,-1 1 1,0 0-1,-11-17 1,11 23 199,4 4-118,1-1 0,-1 1 1,1 0-1,-1-1 1,1 1-1,-1-1 0,1 1 1,-1-1-1,1 1 0,0-1 1,-1 1-1,1-1 1,-1 1-1,1-1 0,0 0 1,0 1-1,-1-1 1,1 1-1,0-1 0,0 0 1,0 1-1,0-1 1,0 0-1,0 1 0,0-1 1,0 0-1,0 1 0,0-2 1,-16 44 627,6 20-283,4 0 1,1 1-1,7 98 0,0-13-73,-2-117-154,-7 129 284,5-134-309,-2 1 0,-1-1 0,-15 50-1,19-75-146,1 1-1,-1 0 1,1 0-1,-1-1 1,0 1-1,1 0 1,-1-1-1,0 1 1,0-1-1,0 1 1,-1-1-1,1 1 1,0-1 0,0 0-1,-1 0 1,1 1-1,-3 0 1,3-2-7,0 0 1,0 0 0,1 0 0,-1 0 0,0 0 0,0-1 0,1 1 0,-1 0 0,0 0-1,0-1 1,1 1 0,-1 0 0,0-1 0,1 1 0,-1-1 0,0 1 0,1-1 0,-1 0-1,1 1 1,-1-1 0,1 1 0,-1-1 0,1 0 0,0 1 0,-1-1 0,0-1 0,-4-10-29,0 0 1,0 0 0,-4-19-1,7 22 17,-74-329-1992,43 177 228,12 37 603,12 68 852,-22-83 0,31 138 369,-1 0-1,1 0 0,0 0 0,0-1 0,-1 1 0,1 0 0,0 0 0,-1 0 1,0 0-1,1-1 0,-1 1 0,1 0 0,-1 0 0,0 0 0,0 0 1,0 1-1,1-1 0,-1 0 0,0 0 0,0 0 0,0 1 0,0-1 0,-1 0 1,1 1-1,0-1 0,0 1 0,0 0 0,0-1 0,0 1 0,-1 0 0,1-1 1,0 1-1,0 0 0,-1 0 0,1 0 0,0 0 0,0 0 0,-3 1 489,4 3-112,0 43-121,2 4-12,-2 0-1,-3 0 0,-2 0 1,-14 59-1,18-105-260,-1 1 0,1-1 0,-1 1 0,0-1 0,-1 0 0,1 0 0,-1 0 0,0 0 0,0-1 0,-1 1 0,1-1 0,-1 0 0,-8 8 0,6-9-48,1-1 1,-1 1-1,0-1 1,0 0-1,0 0 1,0 0-1,0-1 1,0 0-1,0 0 1,-1-1-1,1 0 1,-7 0 0,-14-2 40,0-1 0,-43-9 1,-12-3-94,-33 7-250,-150 8 0,109 2 157,124 0 163,0 2 1,-1 1 0,-54 16 0,55-12-5,0-2-1,-1-1 1,-59 4 0,-363 7-138,301-9 212,100-4 91,1 1 0,-1 3-1,-66 19 1,96-21-28,16-5-82,0 0 0,1 1 0,0 0 0,-1 1 0,1 0 1,0 0-1,-10 6 0,21-11-598,-3 1 528,0 1 0,0-1-1,0 0 1,0 1 0,0-1 0,-1 0 0,1 1 0,0-1 0,0 0 0,0 0-1,-1 0 1,1 0 0,0 1 0,-1-1 0,1 0 0,-1 0 0,1-2 0,1-4-166,0 0 0,-1-1 0,0 1 1,-1 0-1,1 0 0,-1-1 0,-2-10 1,1-5-273,1 22 468,-1 0-1,1 0 1,-1 1-1,1-1 0,-1 0 1,1 1-1,-1-1 1,1 0-1,-1 1 0,0-1 1,1 1-1,-1-1 0,0 1 1,0-1-1,1 1 1,-1 0-1,0-1 0,0 1 1,0 0-1,0 0 1,1-1-1,-1 1 0,0 0 1,0 0-1,0 0 1,0 0-1,0 0 0,1 0 1,-1 0-1,0 1 0,0-1 1,0 0-1,0 0 1,1 1-1,-1-1 0,0 0 1,-1 1-1,1 31 98,0-16 59,1 1 0,0-1 0,1 0 0,1 1 1,5 20-1,-6-34-146,0 1 0,0-1 0,0 0 0,1 1 0,-1-1 1,1 0-1,0 0 0,0 0 0,0 0 0,0-1 0,1 1 0,-1 0 1,1-1-1,0 0 0,-1 1 0,1-1 0,0 0 0,0-1 1,0 1-1,1 0 0,-1-1 0,0 0 0,1 0 0,-1 0 0,1 0 1,-1 0-1,1-1 0,-1 1 0,1-1 0,4-1 0,-6 1-36,0 0 0,-1 0 1,1 0-1,0-1 0,-1 1 0,1 0 0,0-1 0,-1 0 0,1 1 0,-1-1 0,1 0 0,-1 0 0,1 0 0,-1 0 0,0 0 0,0 0 0,1 0 0,-1 0 1,0-1-1,0 1 0,0 0 0,0-1 0,1-1 0,0-2-125,0 0 1,0 0-1,-1 0 1,1 0-1,-1 0 1,0 0-1,0 0 1,0-6-1,-1 4-90,0 1 0,0-1 0,0 0 0,-1 1 0,1-1 0,-2 0 0,1 1 0,-1-1 0,0 1 0,0 0 0,-1-1 0,0 1 0,-4-7 0,4 10 310,-1-1-1,1 1 0,-1-1 1,0 1-1,0 0 0,0 1 1,0-1-1,0 1 0,-1-1 1,1 2-1,-1-1 0,0 0 1,1 1-1,-1 0 0,0 0 1,0 0-1,0 0 1,-9 1-1,11 0-4,1 1-1,-1 0 1,0 0 0,1 0 0,-1 0 0,0 0-1,1 0 1,-1 0 0,1 1 0,0 0-1,-1-1 1,1 1 0,0 0 0,0 0-1,0 0 1,0 0 0,0 0 0,1 1 0,-1-1-1,1 1 1,-1-1 0,1 1 0,0-1-1,0 1 1,0 0 0,1-1 0,-1 1-1,0 0 1,1 0 0,0 0 0,0 0 0,0 5-1,-1-1-52,1-4-104,-1 0 1,0-1-1,1 1 0,0 0 1,0 0-1,0-1 0,0 1 1,0 0-1,0 0 1,1-1-1,-1 1 0,1 0 1,0-1-1,0 1 0,0-1 1,0 1-1,0-1 1,1 1-1,-1-1 0,1 0 1,-1 1-1,1-1 0,0 0 1,0 0-1,0 0 1,3 2-1,36 9-2898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43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97 3394,'0'0'5205,"-2"-3"-4923,-3-18 2208,0-1 0,-2-28 0,-6 343-1076,-4-154-942,-33 221 12,6-24-23,33-225-354,3-7-34,12 202 1,11-126 68,6 160-92,-39 240-5,10-274 248,8-243-277,0-63-84,-1 0-1,1 1 0,0-1 0,-1 0 0,1 1 0,0-1 0,-1 0 0,1 0 0,0 1 0,-1-1 0,1 0 0,-1 0 0,1 0 0,-1 1 0,1-1 0,0 0 0,-1 0 0,1 0 0,-1 0 0,1 0 0,-1 0 0,1 0 0,-1 0 0,1 0 0,-1 0 0,1 0 0,-1-1 0,1 1 1,0 0-1,-1 0 0,1 0 0,-1 0 0,1-1 0,0 1 0,-1 0 0,1 0 0,-1-1 0,1 1 0,-1-1 0,-1-7-419,-1-1 0,1 1 0,0-1 1,1 0-1,0 1 0,0-1 0,1 0 0,0 0 1,2-12-1,-1-10-2336,-1-53-6698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4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 7331,'0'0'7129,"6"4"-6059,46 38-230,-20-15-641,1-2 0,1-1-1,47 24 1,-46-30-218,0 1 0,-2 2 0,0 1 0,-1 2 0,39 38-1,-38-32 96,1-2-1,2 0 1,1-3-1,1-1 0,1-2 1,1-1-1,49 17 0,26 12 39,186 111 0,-277-147-99,198 91 27,-147-73-1,84 48-1,38 18 204,-59-33-99,-70-31-83,105 37-1,-132-57-68,0-3 1,1-1 0,0-2-1,49 2 1,-4 0 42,162 40-1,-129-23 14,-67-14-46,-31-7 144,1-1 1,0 0-1,36 1 0,-70-4-201,-1 1 0,1 1 0,1 0-1,-1 0 1,0 1 0,1 0-1,-14 10 1,-11 4 62,0-2-6,-151 73 25,-239 155 0,97-43-129,11-7 6,291-178 95,-658 425-283,504-346 292,106-59-4,1 3-1,-67 50 0,-28 15-13,126-83 3,1 3-1,1 1 1,-64 56-1,83-64-3,0-2 1,-44 27-1,43-30 6,1 1 1,0 1-1,-24 23 1,22-17-7,-1-1 0,0-2 1,-33 20-1,56-37 12,1-1-1,-1 0 1,1 1 0,-1-1 0,0 0-1,1 1 1,-1-1 0,1 0-1,-1 0 1,0 0 0,1 1 0,-1-1-1,1 0 1,-1 0 0,0 0-1,1 0 1,-1 0 0,0 0 0,1 0-1,-1 0 1,1-1 0,-1 1 0,0 0-1,1 0 1,-1 0 0,1-1-1,-1 1 1,1 0 0,-1-1 0,1 1-1,-1 0 1,1-1 0,-1 1-1,1-1 1,-1 1 0,1-1 0,-1 1-1,1-1 1,0 1 0,-1-1-1,1 1 1,0-1 0,0 1 0,-1-1-1,1 0 1,0 1 0,0-1-1,0 1 1,0-1 0,0 0 0,0 1-1,0-1 1,0 0 0,0 1-1,0-1 1,0-47 30,1 35-51,-1-354-962,-1 366 830,1-1 0,-1 1 0,0 0 1,1 0-1,-1 0 0,0 0 0,0 0 0,0 0 1,0 0-1,0 0 0,0 0 0,0 0 0,0 1 0,-1-1 1,1 0-1,0 1 0,0-1 0,-1 1 0,1-1 1,0 1-1,-3-1 0,-10-5-2916,-2-7-4971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5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2247 720,'0'0'15141,"3"-27"-14322,6-39-867,-2 0 0,-6-130 0,-2 101 50,-1 45-48,-3 0 0,-14-61-1,10 62 8,1 0 0,0-62 0,8 72 73,-1 0 0,-2 0 0,-9-44 0,4 34 52,3 0 0,2 0 0,4-75 0,1 36-78,0 58 42,1 1-1,13-53 0,-1 10-23,-14 70-44,0 0 0,0 0 0,0 0 0,0 0 0,1 1 0,-1-1 0,1 1 0,-1-1 1,1 1-1,0-1 0,-1 1 0,1 0 0,0 0 0,0 0 0,0 0 0,0 0 0,0 0 0,0 1 0,0-1 1,0 0-1,0 1 0,1 0 0,3-1 0,68-6 107,-52 6-151,563-13-1688,-396 15 1198,-144 2 511,-1 1 0,82 20 1,-73-13 249,76 8 0,323-17-36,-134-33-868,-207 17 659,-19-2 1714,-92 14-1515,19-33 608,-7 1-1274,-2-1 1,-2 0-1,-1 0 0,-1-1 1,0-55-1,-3 62 283,5-51-76,3-62 704,-11 142-331,3 0-21,4 35 30,4 31 395,4 0 0,33 90 0,0 1 138,-43-136-563,21 79 240,62 154 0,-85-244-285,-2-7-8,0 0 1,0 0-1,0-1 0,0 1 1,1 0-1,-1 0 1,1 0-1,0-1 0,-1 1 1,1-1-1,0 1 0,1-1 1,-1 0-1,5 4 1,-1-19 60,8-39-388,7-56 1,-1 0-236,63-249-3419,-80 341 4169,-1 1 0,2-1 0,0 1 0,1-1 0,0 1 0,1 1 0,1-1 0,0 1 0,17-24 0,-21 24 727,-3 13-890,0 0-1,0 0 1,0 0-1,0 0 1,0 1-1,0-1 1,0 0-1,0 0 1,0 0 0,0 0-1,1 0 1,-1 0-1,0 0 1,1 0-1,-1 0 1,1 1 0,-1-1-1,1 0 1,-1 0-1,1 1 1,-1-1-1,1 0 1,1-1-1,2 30-149,20 136 937,8-1 1,101 307-1,-129-455-775,-1-6-18,0 1-1,0 0 0,1-1 1,0 1-1,1-1 0,0 0 1,0-1-1,9 12 0,-10-17-15,-3-3-6,-1 0 0,1 0 0,0 0 1,-1 0-1,1 0 0,-1 0 0,1 0 1,0 0-1,-1-1 0,1 1 0,-1 0 1,1 0-1,0 0 0,-1-1 1,1 1-1,-1 0 0,1-1 0,-1 1 1,1 0-1,-1-1 0,1 1 0,-1-1 1,0 1-1,1-1 0,-1 1 0,0-1 1,1 1-1,-1-1 0,0 1 0,1-1 1,-1 0-1,0 1 0,0-1 0,0 0 1,9-26-244,-7 21 146,46-122-1019,-18 53-20,-2-2 1,-5-1-1,24-131 0,-40 135 917,-4 31 490,3 1-1,13-54 0,-12 60 312,-5 27-703,0 1 1,0-1-1,0 0 1,1 1 0,7-14-1,-5-9 17,4 95 1150,58 327 2065,-66-389-3172,-1 0 0,1 0 0,-1 0 0,1 1 0,0-1 0,-1 0 0,1 0 0,0 0 0,1 0 0,-1-1 0,0 1 0,0 0 0,1 0 1,-1-1-1,1 1 0,0-1 0,-1 1 0,1-1 0,0 1 0,0-1 0,0 0 0,0 0 0,3 1 0,1-1-345,0 0 0,1 0 0,0 0 0,-1-1 0,1 0 0,9-1-1,11 0 375,529-14 2297,-351 7-1860,236 6 598,-228 4-675,73 23-163,-84-3-52,910 0-617,-958-22 674,14 6 644,-168 32-656,0 68-107,6 250 292,8-238-243,-6-59-56,-1 63-1,-8 37 102,3 173 49,6-224-65,3 70-45,-13-144-65,-2 0 0,0-1-1,-10 34 1,6-34 75,2 0 1,-5 68-1,11 244 394,0-345-513,0 0 0,0 1-1,0-1 1,-1 0 0,1 0 0,0 0 0,-1 1-1,1-1 1,0 0 0,0 0 0,-1 0 0,1 0-1,0 1 1,-1-1 0,1 0 0,-1 0 0,1 0-1,0 0 1,-1 0 0,1 0 0,0 0-1,-1 0 1,1 0 0,0 0 0,-1 0 0,1 0-1,0 0 1,-1 0 0,1-1 0,0 1 0,-1 0-1,1 0 1,0 0 0,-1 0 0,1-1-1,0 1 1,-1 0 0,1 0 0,0-1 0,-7-26-2427,-2 10-2558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53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42 4818,'0'0'5379,"0"-42"992,-1 131-2689,-14 222-3074,-8 143 83,12-243-611,0 0-19,10-111-65,-1 26-16,5 1 0,31 200 0,-23-246 27,-3 0 1,-5 0-1,-6 84 1,1-27 18,-17 222 6,-1-2-310,21-343 215,1 0 0,0 1 0,1-1-1,10 29 1,-8-29 57,0 2 1,-1-1-1,3 29 1,-7 22 58,0-66 155,-15-26-584,9 11-411,1 0 0,0 0 0,1 0 0,1-1 0,1 1 0,-2-29 0,0-24-2585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57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3954,'0'0'1582,"11"0"-1153,14 1-367,80 4 8885,-63-2-8186,255 4 524,-177-8-942,168 21 1,-216-14-317,120-3 1,-117-5-49,105 12 0,-96-3 46,97-3 1,69 5 3,78 2-108,-22-2 105,147 25-336,-38-4 161,-127-22-183,-86-5 579,-169-2-219,14 1-18,-43-2 182,-24 1 239,-131-1-6642,79 0 65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5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24 3810,'0'0'5808,"-1"-4"-4309,-4-12-723,4 13 860,1 6-1428,0 227 3548,0-230-3822,0 0 0,0 0 0,0 1-1,0-1 1,1 0 0,-1 0 0,0 1-1,0-1 1,0 0 0,0 0 0,0 0-1,0 0 1,0 1 0,1-1 0,-1 0-1,0 0 1,0 0 0,0 0 0,0 1 0,1-1-1,-1 0 1,0 0 0,0 0 0,0 0-1,1 0 1,-1 0 0,0 0 0,0 0-1,0 0 1,1 0 0,-1 0 0,0 0-1,0 0 1,1 0 0,-1 0 0,0 0-1,0 0 1,0 0 0,1 0 0,-1 0 0,0 0-1,1 0 1,0 0-623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58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6499,'0'0'8876,"30"0"-6542,272 0 30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0:5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4418,'0'0'8663,"14"1"-7703,122 23 1094,-79-13-1714,0-1 0,77 2 0,-156-29-12429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6259,'0'0'6691,"17"57"-6307,-8-4-208,-6 10 1217,1 4-881,-4-1-464,0-5-48,0-9 0,0-9-1425,0-8-2544,-10-12-1938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711 53 7203,'0'0'5646,"-34"-7"-1415,2 1-4017,-1 0 1,-59-1 0,2 1-187,-317-14 308,406 46-2,-16 690 771,19-475-868,-2 98 326,0-193-4976,-1-152 969,-5-5-3487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2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24 6755,'0'0'4949,"-11"4"-3941,-32 13 377,33-12-859,20-3 2829,21-1-3244,-25-2 264,221 4 680,263-7-1133,-320-17-285,-45 3 400,-120 17-614,-7 0-98,-15-3-908,-30-1-2086,10 4-1675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2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20 3185,'0'0'5475,"0"-5"-2690,0-10-1048,1 19 959,-8 35-1435,-13 20-1086,-4 0 0,-1-2 0,-37 59 0,7-14-59,32-57-33,23-43-179,1-3-442,0 1 371,1-1 0,-1 0 0,0 1 0,0-1 0,0 0 0,1 0 0,-1 1 0,0-1 0,0 0 0,0 0 0,-1 0 0,1-1 0,0 1 0,0 0 0,1-2 0,3-4-516,20-19-2446,6-5-2461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2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1 8708,'0'0'3735,"-12"2"-3428,1 1-147,0 0 0,0 1-1,0 1 1,0 0 0,1 0 0,0 1 0,0 0 0,1 1 0,-1 0 0,2 1-1,-1-1 1,-9 13 0,-9 11 163,1 1 0,1 1 0,3 2-1,0 0 1,2 1 0,2 1 0,-14 42 0,28-47-563,5-38-3151,4-5 2473,1 0 0,0 0 0,1 1 1,0 0-1,0 0 0,1 0 1,11-9-1,-17 16 755,36-37-4959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3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1 2817,'0'0'9810,"-16"21"-9244,-123 166 688,58-87-428,46-58-306,-40 60 1,85-116-5196,20-31 901,-1 5 743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55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6947,'0'0'6278,"8"-1"-5822,2 0-611,-6 0 346,0 0 1,0 1-1,0-1 0,0 1 0,1-1 0,-1 2 0,0-1 0,0 0 1,0 1-1,0-1 0,0 1 0,0 0 0,0 1 0,0-1 1,0 1-1,-1-1 0,1 1 0,0 0 0,6 5 0,182 174 1961,46 45-1244,-206-191-799,1-2-1,2-2 0,1-1 1,2-1-1,0-2 1,2-2-1,52 24 0,230 86 90,159 73-131,-263-114 5,33 16 18,42 31-2,-100-27-55,-138-78-1,1-3 1,83 37 0,-129-67-19,-9-4-9,0 1-1,0 1 0,0-1 0,0 0 1,0 0-1,0 0 0,0 1 1,0-1-1,0 0 0,0 1 1,0-1-1,0 1 0,-1-1 1,1 1-1,0-1 0,0 1 1,0 0-1,-1-1 0,1 1 1,0 0-1,-1 0 0,1-1 0,0 1 1,-1 0-1,1 0 0,0 2 1,-1-3 43,3 1-337,-3-1 224,0 0 0,-1 1 0,1-1-1,0 0 1,0 0 0,-1 0 0,1 0 0,0 0 0,0 1 0,0-1 0,0 0 0,-1 0-1,1 0 1,0 1 0,0-1 0,0 0 0,0 0 0,0 0 0,0 1 0,0-1 0,-1 0-1,1 0 1,0 1 0,0-1 0,0 0 0,0 0 0,0 1 0,0-1 0,0 0 0,0 0-1,0 1 1,0-1 0,1 0 0,-1 0 0,0 1 0,0-1 0,0 0 0,0 0 0,0 0-1,0 1 1,0-1 0,1 0 0,-1 0 0,0 0 0,0 1 0,0-1 0,0 0 0,1 0-1,-1 0 1,0 0 0,0 0 0,0 1 0,1-1 0,-1 0 0,0 0 0,0 0 0,1 0-1,-1 0 1,0 0 0,1 0 0,-29 13-4457,-17 5-3994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3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0 7411,'0'0'6948,"-83"194"-5828,60-145-207,-6 0-705,-3 3-176,-6-5 176,2-4-208,1-11-1761,9-6 64,10-12-3169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4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1 569 1185,'0'0'4113,"4"37"-1976,-1 9-1685,0-1 540,3 0 0,20 83 1,-22-110-469,1-1 0,1-1-1,0 1 1,2-1 0,0 0 0,12 18 0,-17-29-398,1 0-1,0 0 1,0 0-1,0-1 0,1 1 1,0-1-1,0 0 1,0-1-1,0 1 0,0-1 1,1 0-1,-1 0 1,1-1-1,0 0 1,0 0-1,0 0 0,0-1 1,0 0-1,0 0 1,11 0-1,-12 0-15,0-1 0,0-1 1,0 1-1,-1-1 0,1 0 0,0 0 0,-1 0 0,1-1 0,-1 1 0,1-1 0,-1 0 0,0-1 1,5-2-1,-2-1-98,-1 0 0,1 0 1,-1-1-1,-1 0 0,0 0 0,7-11 1,23-39-286,-3-2 1,-2-2 0,-3-1-1,-3 0 1,-2-2 0,-4-1-1,-2-1 1,-3 0-1,-3 0 1,-2-1 0,-3-82-1,-4 119 269,0 20 28,0 0 0,-1-1 1,0 1-1,-1 0 0,-3-15 0,3 23-16,1 0 0,-1 0 1,0 0-1,0-1 0,0 1 0,0 0 0,-1 0 1,1 1-1,0-1 0,-1 0 0,1 0 1,-1 1-1,0-1 0,0 1 0,1-1 0,-1 1 1,0 0-1,0-1 0,0 1 0,0 0 1,-1 0-1,1 1 0,0-1 0,0 0 0,0 1 1,-1-1-1,1 1 0,-4 0 0,-3-1-2,0 0-1,0 1 0,0 0 1,0 0-1,0 1 0,1 1 0,-1-1 1,-16 6-1,22-5 9,0-1-1,0 1 1,0 0-1,0 0 1,1 1-1,-1-1 1,0 0-1,1 1 1,0 0 0,0 0-1,0-1 1,0 1-1,0 0 1,0 1-1,1-1 1,-1 0-1,1 0 1,0 1 0,0-1-1,0 0 1,1 1-1,-1-1 1,1 1-1,0-1 1,0 6-1,-1-2 70,1 1-1,0-1 1,1 1 0,0-1-1,0 1 1,0-1-1,1 1 1,0-1-1,1 0 1,0 0-1,0 0 1,0 0-1,1-1 1,0 1-1,0-1 1,1 0-1,-1 0 1,1 0-1,1-1 1,-1 0-1,1 0 1,0 0-1,0 0 1,0-1-1,1 0 1,-1-1-1,11 5 1,-1-2-77,0 0 1,0-1-1,1-1 0,0 0 1,0-1-1,0-1 1,1 0-1,23-2 0,-1 2-1557,-22 2-1749,-15 9-1812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5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7363,'0'0'4944,"0"-10"-4731,0-22 499,0 20 151,0 28-90,2 81 453,18 127 0,-11-184-979,-9-38-272,0-1 0,0 0-1,0 1 1,1-1-1,-1 1 1,1-1 0,-1 1-1,1-1 1,0 0 0,-1 0-1,1 1 1,0-1-1,0 0 1,0 0 0,0 0-1,0 0 1,0 0 0,0 0-1,0 0 1,2 1-1,-2-17-4296,-1-16 494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9748,'0'0'3522,"16"-55"-14583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6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10 960,'0'0'6003,"17"-9"-2346,-11 10 695,8 27-3774,-2 1-1,14 48 0,-1 2-196,12 20-299,31 83-30,-17-67-3737,-34-79-757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6435,'0'0'5266,"1"-3"-5135,0 2-63,-1 0-1,0 0 1,0 0-1,0 0 1,1 0-1,-1 1 1,0-1-1,1 0 1,-1 0-1,1 1 1,-1-1-1,1 0 1,-1 0-1,1 1 1,0-1-1,-1 1 1,1-1-1,0 1 1,-1-1-1,1 1 1,0-1-1,0 1 1,0-1-1,-1 1 1,2-1-1,23 4 3550,-5 0-3752,-16-2 211,29 0-164,-32-1 83,0 0 1,0 0-1,-1 0 0,1 0 1,0 0-1,0-1 0,-1 1 1,1 0-1,0 0 0,-1-1 0,1 1 1,0 0-1,-1-1 0,1 1 1,0-1-1,-1 1 0,1-1 1,-1 1-1,1-1 0,-1 1 1,1-1-1,-1 1 0,1-1 1,-1 0-1,0 1 0,1-1 1,-1 0-1,0 1 0,0-1 1,1 0-1,-1 0 0,0 1 0,0-1 1,0-1-1,0 1 136,-11 0 1140,-1 0-2405,12 0 970,-1 0 0,1 1 0,0-1 0,0 0 0,0 0 0,-1 1 0,1-1 0,0 0 0,0 0 0,0 0 0,0 1 0,0-1 0,0 0 0,1 0 0,-1 1 0,0-1 0,0 0 0,0 0 0,1 1 0,-1-1 0,1-1 0,18-39-6090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8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1 260 768,'0'0'14492,"0"-9"-12024,2 48-1716,2 1-1,1 0 1,19 66 0,-1-3-224,-14-51-328,22 98 205,-25-128-341,1 1-1,0-1 1,2 0 0,15 26-1,-21-43-73,0-1 0,0 1-1,0-1 1,0 0 0,1 0 0,-1 0-1,1 0 1,0 0 0,1-1-1,-1 0 1,1 0 0,-1 0 0,1-1-1,0 1 1,0-1 0,0 0-1,0 0 1,0-1 0,0 0 0,1 0-1,-1 0 1,0 0 0,1-1 0,-1 0-1,0 0 1,1 0 0,-1-1-1,1 0 1,-1 0 0,0 0 0,0-1-1,0 1 1,0-1 0,0-1 0,0 1-1,0-1 1,-1 1 0,1-1-1,-1-1 1,0 1 0,1-1 0,-2 1-1,1-1 1,0 0 0,-1-1 0,4-5-1,15-23-446,-2 0 0,-1-2 0,-2 0 0,-2-1 0,0-1 0,-3 0 0,-1-1 0,7-48 0,-7 12 527,-3 0 0,-4 0 0,-6-108 0,1 168 40,-1 0 1,0 1-1,-7-23 1,7 30-16,0 1-1,0-1 1,-1 1 0,1 0-1,-1 0 1,0-1-1,0 2 1,-1-1 0,0 0-1,-8-7 1,11 11-69,0 0 0,1 0 0,-1 0 1,0 1-1,0-1 0,0 0 0,0 1 0,0-1 1,-1 1-1,1-1 0,0 1 0,0-1 1,0 1-1,0 0 0,-1 0 0,1 0 0,0 0 1,0-1-1,0 2 0,-1-1 0,1 0 0,0 0 1,0 0-1,0 0 0,0 1 0,-3 0 0,2 0-7,1 1-1,-1-1 0,0 1 0,1 0 0,-1 0 0,1-1 1,-1 1-1,1 0 0,0 0 0,0 0 0,0 0 0,0 1 1,0 1-1,-4 10 38,2 1 1,0-1-1,-1 20 1,4-31-26,-3 22 161,1 0-1,1 1 1,5 50-1,-3-69-175,1 1 0,-1-1 0,2 0 1,-1 0-1,1 0 0,0 0 0,0 0 0,0-1 0,1 0 0,0 1 1,1-1-1,-1-1 0,1 1 0,0 0 0,1-1 0,-1 0 0,1-1 0,7 6 1,-3-5-108,0 1 0,1-1 0,-1-1 0,1 0 1,0 0-1,0-1 0,15 2 0,45 0-5860,-62-5 829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08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7764,'0'0'9417,"1"28"-8299,9 93 91,-10-117-1180,0 0 0,1 0 0,-1-1 1,1 1-1,0 0 0,0-1 0,0 1 1,1 0-1,-1-1 0,1 0 0,0 1 1,0-1-1,0 0 0,0 0 0,1 0 1,-1 0-1,1 0 0,0-1 0,-1 1 1,1-1-1,4 2 0,-2-2-18,1 0 0,-1 0-1,1-1 1,-1 0 0,1 0 0,-1-1-1,1 0 1,0 1 0,8-3 0,-11 2 6,1-1-38,1 0 0,0 0 0,0 0 0,0-1 0,-1 0 0,1 0 0,-1-1 0,1 1-1,-1-1 1,0 0 0,0 0 0,0 0 0,-1-1 0,1 1 0,-1-1 0,0 0 0,0 0 0,0 0 0,0 0 0,-1 0 0,1-1 0,-1 1 0,2-8 0,2-3-335,0 0 1,-2-1-1,0 1 1,0-1-1,-1 0 1,0-21 0,-2 24 253,-1 7 83,1 0 0,-1 0 0,0 0 0,-1 0 0,1 1 0,-4-12 0,3 15 56,0 0 0,1 1-1,-1-1 1,0 1 0,-1-1 0,1 1-1,0 0 1,0-1 0,0 1 0,-1 0-1,1 0 1,-1 0 0,1 0 0,-1 0-1,0 0 1,1 0 0,-1 0 0,0 1-1,1-1 1,-1 1 0,0-1 0,0 1-1,1 0 1,-1 0 0,0-1 0,-3 2-1,2-2 47,1 1 0,-1 1 0,0-1 0,0 0 0,1 1 0,-1-1 0,0 1 0,1 0 0,-1 0 0,1 0 0,-1 0-1,1 0 1,-1 0 0,1 1 0,0-1 0,0 1 0,0 0 0,0 0 0,0 0 0,0 0 0,0 0 0,0 0 0,1 0 0,-1 1 0,1-1 0,0 0 0,-1 1-1,1-1 1,0 1 0,1 0 0,-2 2 0,-1 9-458,0-1 0,1 1 0,1 0 0,0 25 0,2-24-5201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11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5795,'0'0'9345,"0"3"-9294,-13 360 1857,0 11-94,13-373-1737,-1-4-917,1 0 715,-1 0-1,0-1 1,1 1 0,-1 0 0,1 0 0,0 0-1,0 0 1,1-5 0,-1 3-80,13-209-2129,-8-8 642,-7 132 1671,3 85 72,-1 0 0,1 0-1,0 0 1,0 0 0,0 0 0,0 0 0,1 0-1,0 0 1,0 1 0,1-1 0,-1 0-1,1 1 1,0 0 0,0 0 0,0 0-1,1 0 1,0 0 0,-1 1 0,1-1-1,0 1 1,1 0 0,-1 1 0,0-1-1,1 1 1,0-1 0,6-1 0,4-2 35,1 1-1,0 1 1,0 0 0,0 2 0,0-1 0,32 1 0,-22 1 67,26 1-91,-49 0-60,-1 0 0,1 1 0,-1-1 0,1 1 0,-1 0 0,1 0 0,-1 0 0,0 0 0,1 0 0,-1 1 0,0-1 0,0 1 0,0-1 0,0 1 0,0 0 0,-1 0 0,3 2 0,14 22 140,-1 1 0,-2 1 0,17 37 0,-26-50-27,-1 0 0,0 0-1,-1 1 1,-1 0 0,0 0-1,-1-1 1,-1 1 0,-1 25-1,-1-37-90,0 1 0,0-1 0,0 1 0,-1-1 0,0 0 0,0 1 0,0-1 0,-1 0 0,1 0 0,-1 0 0,0-1 0,0 1 0,-4 3 0,-50 43 132,41-37-157,4-3 5,-1 0 0,0 0 1,0-1-1,-1-1 0,0 0 0,-1-1 0,1-1 0,-1 0 1,-1-1-1,1-1 0,-1 0 0,0-1 0,1-1 1,-1 0-1,-30-1 0,41-2-19,1 0 0,-1 0 1,1 0-1,-1-1 0,1 0 1,-1 0-1,1 0 0,0 0 1,0-1-1,0 1 0,0-1 1,1 0-1,-7-6 0,8 7 9,0 0 1,0-1-1,0 1 0,0 0 0,0 0 1,0-1-1,1 1 0,0-1 0,-1 0 1,1 1-1,0-1 0,0 0 0,0 0 0,1 0 1,-1 1-1,1-1 0,0 0 0,-1 0 1,1 0-1,1 0 0,-1 0 0,0 0 0,2-5 1,0 7 22,0 0 0,0 0 0,1 1 0,-1-1 0,0 1 0,0-1 0,1 1 0,-1 0 0,0 0 0,1 0 0,-1 0 0,0 0 0,4 1 0,-2 0 22,2 0-15,-1 0 1,1 0-1,0 1 0,-1-1 1,1 2-1,-1-1 0,0 0 1,0 1-1,0 0 0,0 0 1,6 5-1,52 50 111,-32-28-44,208 172 1691,-238-202-1771,-1-6-5473,0-17 396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12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499 5 624,'0'0'8988,"-21"-1"-8323,-65-3-105,82 4-453,0 1-1,0-1 1,0 1 0,0 0-1,0 0 1,0 0 0,1 1-1,-1-1 1,0 1 0,1 0 0,-1 0-1,1 0 1,0 0 0,0 1-1,0-1 1,0 1 0,0 0-1,0 0 1,1 0 0,-1 0-1,1 0 1,0 1 0,0-1-1,0 1 1,-1 4 0,-3 2 160,-1 3-64,1 0-1,0 0 1,1 1 0,1-1-1,0 1 1,0 0-1,-1 21 1,1 9 315,4 50 0,0-45-421,4 3 266,1-1 1,3 1-1,2-2 1,22 65 0,-16-65-150,-3 1 0,-2 0 0,-2 1 1,2 68-1,-11-113-199,0 0 1,0 0-1,0-1 1,-1 1-1,0 0 0,-1-1 1,1 1-1,-4 7 1,3-10-10,0-1 1,-1 0-1,1 1 1,-1-1-1,0 0 1,0 0-1,0-1 1,0 1-1,0-1 1,0 1-1,-1-1 1,1 0-1,-1 0 1,0-1-1,-4 2 1,-11 3-257,0-1-1,0-2 1,0 0 0,-1 0 0,0-2 0,1-1-1,-1 0 1,-22-4 0,37 4-24,0-1 1,-1 0-1,1 0 0,0-1 1,0 1-1,0-1 0,0 0 1,1-1-1,-1 1 1,0-1-1,1 0 0,0 0 1,-1 0-1,1 0 0,1-1 1,-1 0-1,0 0 0,1 0 1,0 0-1,-4-6 0,-13-24-4096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12230,'0'0'4610,"222"26"-4738,-158-26 112,-6 0-1969,-13-17-2994,-13-4-831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8:5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1778 4274,'0'0'11939,"21"-11"-11248,48-17-483,-1-3 1,69-42 0,-34 17-318,423-252 330,-364 209-383,107-52 26,-246 137 158,-2 0 1,34-29 0,-36 27 32,1 0 1,40-23 0,51-8-234,-75 33-27,62-32 1,29-35 151,51-29-12,28-18-81,-42 24 482,-153 97-371,88-49 285,131-100-1,-177 115-5,67-39 0,-120 79-259,0 1 0,0 0 1,0 0-1,-1 0 0,1 0 0,0 0 0,0 0 0,0 0 0,0-1 0,-1 1 0,1 0 0,0 0 1,0 0-1,0 0 0,0-1 0,0 1 0,0 0 0,0 0 0,0 0 0,-1-1 0,1 1 0,0 0 1,0 0-1,0 0 0,0-1 0,0 1 0,0 0 0,0 0 0,0-1 0,0 1 0,0 0 1,0 0-1,0 0 0,1-1 0,-1 1 0,0 0 0,0 0 0,0 0 0,0-1 0,0 1 0,0 0 1,0 0-1,1 0 0,-23 2-5573,1 4-3160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12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12054,'0'0'1840,"167"0"-319,-93 0-849,0 0-544,-6 0-128,-20-3-1232,-16-8-2146,-22 2-4849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1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25 117 6771,'0'0'2249,"-3"-2"-1937,-7-6 577,7 41 172,7 53-75,20 113 0,2 22 524,-19-120-702,-10-490-5503,1 360 4345,0 1 0,-13-53-1,8 53 674,2 0 0,-3-54-1,8 79-285,0 0 0,0 0 0,0 0 0,0 1 0,1-1 0,-1 0 0,1 0 0,0 0 0,0 0 0,0 0 0,0 1 0,0-1 0,0 0 0,1 1 0,-1-1 1,1 1-1,0-1 0,0 1 0,0 0 0,0 0 0,0 0 0,0 0 0,1 0 0,-1 1 0,1-1 0,-1 1 0,6-3 0,2 1 155,0 0 1,1 1 0,-1 1-1,1-1 1,0 2 0,16 0-1,-23 0-161,-1 1-1,1 0 1,0 0-1,0 1 0,0-1 1,-1 1-1,1 0 0,-1-1 1,1 2-1,-1-1 1,0 0-1,0 1 0,0-1 1,0 1-1,0 0 0,-1 0 1,4 4-1,41 63 339,-40-58-335,2 2 90,-1-1 0,-1 1 1,0 0-1,-1 1 0,0 0 0,-2 0 0,0 0 0,0 0 1,-1 1-1,-1-1 0,-1 1 0,0 18 0,-1-23-134,1-7 34,-1 0-1,0 0 1,0 1-1,0-1 1,0 0 0,0 0-1,-1 0 1,0 0-1,0 0 1,0 0-1,0 0 1,-1 0 0,0 0-1,0-1 1,0 1-1,0 0 1,0-1 0,-1 0-1,-5 6 1,-234 212 539,240-220-558,-30 22-11,31-22 10,0 0 0,0 0 0,0 0 0,0-1 0,0 1 0,0-1 0,-1 1 0,1-1 0,0 1 0,0-1 0,-1 1 0,1-1 0,0 0 1,-1 0-1,1 0 0,0 0 0,-1 0 0,1 0 0,-1 0 0,1 0 0,0-1 0,0 1 0,-1 0 0,1-1 0,-2 0 0,2-5-58,0 0 0,1 0 1,0 0-1,0-1 0,0 1 1,1 0-1,2-11 0,-2 16 50,0-1-1,0 0 0,0 1 1,0-1-1,1 1 0,-1-1 1,1 1-1,-1-1 0,1 1 1,-1 0-1,1 0 1,0 0-1,-1 0 0,1 0 1,0 0-1,0 1 0,0-1 1,0 0-1,0 1 1,0-1-1,2 1 0,51-2 109,-41 2-90,0 1 19,0 0 0,0 2 0,0-1 0,0 2 0,-1 0 0,1 0 0,-1 1 0,0 1 0,-1 0 0,18 12 0,14 12 162,57 49 0,-90-69-201,243 203 348,-249-208-706,15 16-299,-15-3-3142,-5-9-3884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1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6275,'0'0'4127,"1"1"-3990,0-1-1,0 0 0,0 1 1,-1-1-1,1 1 1,0-1-1,-1 1 0,1-1 1,0 1-1,-1 0 1,1-1-1,-1 1 0,1 0 1,-1 0-1,1-1 1,-1 1-1,1 0 0,-1 0 1,0 0-1,1-1 1,-1 1-1,0 1 1,14 75 418,-2-18 13,7 104 0,-21-59-325,0-68-175,1 1 0,3 0 0,5 37 0,8-27-1503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0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53 6547,'0'0'7033,"3"7"-6684,16 472 970,-5-219-496,-13-233-768,2 65 183,22 127 0,-25-297-2577,-3-159-114,3 96 1031,-23-186 1,18 275 2105,3-88 1,2 80 331,1 56-1007,0 0 0,0 0 0,0 0 0,0 0 0,0 1 0,1-1 0,0 0 0,0 1 1,0-1-1,0 1 0,1 0 0,-1 0 0,1 0 0,0 0 0,-1 0 0,2 0 0,-1 1 0,0-1 0,0 1 0,1 0 0,-1 0 1,1 0-1,6-2 0,0 0 12,0 0 0,1 0 0,-1 1 0,1 0 0,0 0 0,0 2 1,17-2-1,-1 3-47,-15-1 37,1 1-1,0 0 1,0 2-1,14 2 1,-23-3 23,1 0 0,-1 1 1,0-1-1,0 1 0,0 0 1,0 1-1,0-1 0,-1 0 1,1 1-1,-1 0 0,0 0 1,1 0-1,-1 1 0,0-1 1,4 7-1,-1 2 73,-1 0 1,0 0 0,-1 1-1,-1-1 1,0 1-1,0 0 1,-1 0-1,-1 0 1,0 0-1,-1 0 1,0 0-1,-3 14 1,3-6 156,-2-1-95,0 0 0,-1 0 0,-1-1 0,-1 1-1,-1-1 1,-1 0 0,0-1 0,-12 21 0,-4 2 91,-1-1 0,-39 48 0,59-82-254,-1 0 1,1 0-1,-1-1 1,0 1 0,0-1-1,-1 0 1,0 0-1,0-1 1,0 0-1,-13 7 1,19-11-12,0 0 1,0 0 0,-1 0 0,1 0-1,0 0 1,0 0 0,-1 0-1,1 0 1,0 0 0,0 0-1,0 0 1,-1 0 0,1 0-1,0 0 1,0 0 0,0 0-1,-1 0 1,1 0 0,0-1-1,0 1 1,0 0 0,0 0-1,-1 0 1,1 0 0,0 0-1,0 0 1,0-1 0,0 1-1,0 0 1,-1 0 0,1 0-1,0 0 1,0-1 0,0 1-1,0 0 1,0 0 0,0 0-1,0-1 1,0 1 0,0 0-1,0 0 1,0 0 0,0-1-1,0 1 1,0 0 0,0 0-1,0-1 1,0 1 0,0 0-1,0 0 1,0 0 0,0-1-1,0 1 1,0 0 0,0 0 0,1 0-1,-1 0 1,0-1 0,0 1-1,0-5-58,1-7-134,1 0 0,-1 0 1,2 0-1,0 0 0,0 0 0,1 1 1,1 0-1,0 0 0,0 0 0,9-13 1,-12 21 209,-1 0 0,2 0 1,-1-1-1,0 1 0,1 1 1,-1-1-1,1 0 0,0 1 1,0-1-1,0 1 1,0 0-1,0 0 0,0 0 1,1 0-1,-1 1 0,1-1 1,-1 1-1,1 0 0,0 0 1,-1 0-1,1 0 0,0 1 1,0 0-1,-1-1 1,1 1-1,0 1 0,0-1 1,0 1-1,-1-1 0,1 1 1,0 0-1,-1 0 0,1 1 1,-1-1-1,1 1 1,-1 0-1,0-1 0,6 5 1,0 2 59,0-1 1,-1 2-1,1-1 1,-2 1-1,1 0 1,-1 1-1,-1 0 1,1 0-1,-2 0 1,1 1-1,-2 0 1,6 15-1,-3-4 151,-1 1 0,-1-1 0,0 1 0,-2 0 0,0 35 0,-2-45-126,-1 1-1,-1-1 0,-1 0 0,0 0 1,-5 20-1,4-25-50,-1-1-1,1 1 1,-1-1-1,-1 0 1,1 0 0,-1-1-1,0 1 1,-1-1 0,1 0-1,-8 5 1,-2 2-100,-1 0 0,0-2 0,-1 0 0,0-1 0,-1 0 0,0-2 0,0 0 0,-1-1 0,1-1 0,-2 0 0,1-2 0,-1 0 0,1-1-1,-1-1 1,-21-1 0,40-1 14,0 0 0,0 0 1,1 0-1,-1 0 0,0 0 0,1-1 0,-1 1 0,0 0 0,1 0 0,-1-1 0,0 1 0,1 0 0,-1-1 0,0 1 0,1 0 0,-1-1 0,1 1 0,-1-1 0,1 1 0,-1-1 0,1 1 0,-1-1 0,1 0 0,0 1 0,-1-1 0,1 0 1,0 1-1,-1-1 0,1 0 0,0 1 0,0-1 0,0 0 0,0 1 0,0-1 0,-1 0 0,1 0 0,0 1 0,1-2 0,4-30-565,-2 26 253,-1 0 1,1 1-1,0-1 0,0 1 1,0 0-1,6-7 0,38-37-6959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1.1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16 5378,'0'0'5867,"0"-15"-427,-2 104-4702,1-24 219,6 78 0,-5-138-956,1 0 1,0 0-1,0 0 1,0-1-1,0 1 1,1 0-1,-1 0 1,1 0-1,0-1 1,1 1-1,-1-1 1,1 0-1,0 0 1,0 0-1,0 0 1,1 0-1,-1-1 1,1 1-1,0-1 1,0 0-1,0 0 1,1 0-1,-1-1 1,0 0-1,1 0 1,0 0 0,-1 0-1,1 0 1,0-1-1,0 0 1,0 0-1,0-1 1,0 1-1,0-1 1,0 0-1,0 0 1,0-1-1,6-1 1,-4 1-31,-1-1 0,0-1 1,1 1-1,-1-1 0,0 0 1,0-1-1,-1 1 0,1-1 1,-1 0-1,0 0 0,0-1 0,0 0 1,0 0-1,-1 0 0,0 0 1,0-1-1,-1 1 0,1-1 1,-1 0-1,3-7 0,3-7-205,0 0 0,-2 0-1,0-1 1,-1 0-1,3-23 1,-6 11 573,0-62 1,-4 60-227,24 35-4526,-4 0-2534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1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16 3426,'0'0'7971,"-9"-15"-3782,9 115-3213,25 176 1,-19-240-910,103 505 1037,-102-512-1614,-7-27-39,-2-26-6100,-12-7 3539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1.9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265 0 8900,'0'0'5979,"-27"14"-5702,-86 47-55,100-54-197,0 0 1,0 0-1,1 2 1,0 0-1,-21 20 1,30-25-25,-1 1 1,1-1 0,1 1 0,-1 0-1,1 0 1,0 0 0,0 0 0,0 0 0,0 0-1,1 1 1,0-1 0,0 1 0,1-1 0,0 1-1,0 6 1,0-8 24,1 0-1,0 1 1,0-1 0,0 0 0,1 0-1,-1 0 1,1-1 0,0 1-1,0 0 1,0 0 0,1-1-1,-1 0 1,1 1 0,0-1-1,0 0 1,0 0 0,0-1-1,0 1 1,1 0 0,-1-1 0,6 2-1,11 8 217,1-2 0,36 14 1,-39-17-206,9 3-1046,0-1-1,1-2 1,0 0 0,0-2 0,0-1-1,46 1 1,-63-5-4796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2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 6019,'0'0'6560,"4"-10"-5573,14-28-496,-14 28 1518,3 27-1547,8 32 9,-2 0 0,11 86-1,-1 110 663,-9-71-813,18 52-51,-49-243-6360,-7-20 1852,8 3-3268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2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7395,'0'0'7257,"33"0"-6166,201 2 625,-151-2-1598,-33-1-378,57 6-1,-105-5 254,0 1-1,0-1 1,0 1 0,0 0 0,0 0 0,0 0 0,0 0-1,0 0 1,0 0 0,0 1 0,0-1 0,-1 1 0,1-1-1,0 1 1,-1 0 0,1-1 0,-1 1 0,0 0 0,0 0-1,0 0 1,0 0 0,0 0 0,0 0 0,0 0 0,-1 0-1,1 4 1,3 8 140,-2 0 0,0 0-1,0 18 1,0-3 194,2 25 333,9 62 599,-11-106-1224,1 0 0,-1 0 0,1 0 1,1-1-1,0 1 0,0-1 0,1 0 1,11 16-1,-16-24-133,1 0 0,0 1 0,0-1 1,0 0-1,0 0 0,1 0 0,-1 0 1,0 0-1,0 0 0,1 0 0,-1 0 0,0 0 1,1 0-1,-1-1 0,1 1 0,-1-1 0,1 1 1,-1-1-1,1 1 0,-1-1 0,1 0 1,2 0-1,-3-31-4224,-1-7 13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3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1 102 10165,'0'0'7795,"103"-90"-13285,-94 79-2514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00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1917 35 1665,'0'0'15746,"-26"0"-14877,-97 0-350,-216-29 0,304 26-533,0 0-1,-52 5 0,21-1 8,33 1 22,-60 11 0,60-8 9,-66 4 0,73-9 30,4-1-40,1 1 0,0 1 0,0 0 0,0 2 0,0 0-1,0 2 1,-20 6 0,17-3 111,-1-2 0,0 0-1,-43 3 1,34-7-9,-59-4-1,71 0-90,-1 0 0,1 2 0,-1 1 0,1 1 0,0 0 0,-43 12 0,54-11 92,0-1-1,0 1 1,0-2 0,-13 1 0,24-2-88,-29 0 203,-64 0-923,91 9 465,1 0 0,0 0 0,0 0 0,1 1 0,1 13 0,-1-12 110,0-9 110,0-1 0,0 0 0,0 1 1,0-1-1,0 0 0,0 0 0,0 1 1,0-1-1,0 0 0,1 1 0,-1-1 1,0 0-1,1 0 0,-1 1 0,1-1 0,0 0 1,-1 0-1,1 0 0,0 0 0,0 0 1,0 0-1,-1 0 0,1 0 0,0 0 1,0 0-1,0-1 0,2 2 0,1-1-20,0 0 0,0-1 1,0 0-1,0 0 0,0 0 0,0 0 0,0-1 0,8-1 0,-9 1-38,0 0 1,0-1-1,1 1 1,-1-1-1,-1 1 1,1-1-1,0 0 1,0 0-1,-1-1 1,1 1-1,-1 0 1,1-1 0,-1 0-1,3-5 1,-3 7 45,-1-1 1,1 0-1,-1-1 1,0 1 0,0 0-1,0 0 1,0 0-1,0-1 1,-1 1 0,1 0-1,-1-1 1,1 1-1,-1-1 1,0 1 0,0-1-1,0 1 1,0 0-1,0-1 1,-1 1-1,1-1 1,-1 1 0,-1-4-1,-2 1-40,1 0 0,-1 1 0,-1 0-1,1 0 1,0 0 0,-1 1 0,0-1-1,-5-2 1,-25-21-303,34 25 342,0 1 1,0 0 0,0 0-1,0 0 1,0 0-1,0 0 1,0 0 0,0 0-1,0 0 1,0 0 0,0 0-1,-1 1 1,1-1 0,0 0-1,-1 1 1,1-1 0,0 1-1,-1-1 1,1 1 0,-1 0-1,-2 0 1,3 0 28,0 1 0,0-1-1,0 1 1,1 0 0,-1 0 0,0-1 0,0 1-1,1 0 1,-1 0 0,0 0 0,1 0 0,-1 0-1,1 0 1,-1 0 0,1 0 0,0 0 0,-1 0-1,1 0 1,0 0 0,0 0 0,-1 2 0,0 12 259,0 1 1,0-1-1,3 17 1,-1-18-59,-1-12-196,0-1-1,1 0 0,-1 0 0,1 0 0,0 1 1,-1-1-1,1 0 0,0 0 0,-1 0 0,1 0 1,0 0-1,0 0 0,0-1 0,0 1 0,0 0 1,0 0-1,0-1 0,0 1 0,0 0 1,1-1-1,-1 1 0,0-1 0,0 0 0,0 1 1,1-1-1,-1 0 0,0 0 0,0 0 0,1 0 1,-1 0-1,0 0 0,1 0 0,-1 0 0,0 0 1,2-1-1,1 1-26,0 0 0,0-1 0,-1 1 0,1-1 0,0 0 0,0 0-1,0 0 1,-1-1 0,1 1 0,0-1 0,-1 0 0,4-2 0,-3-1-80,0 0 1,0 0-1,-1-1 0,1 1 0,-1-1 1,-1 0-1,1 1 0,-1-1 0,0-1 1,0 1-1,-1 0 0,0 0 1,0-1-1,0 1 0,-1 0 0,0-1 1,-1-7-1,0 13 118,1 0 0,-1 0 0,0 0 0,0 0 0,0 0 0,0 0 0,0 0 0,0 1 0,0-1 0,0 0 0,0 1 0,0-1 0,0 1 0,0-1 0,0 1 0,0 0 1,-1-1-1,1 1 0,0 0 0,0 0 0,0 0 0,-1 0 0,1 0 0,0 0 0,0 0 0,0 0 0,-2 1 0,-37 2 336,31 0-303,0 0 0,1 1 0,-1 0 0,1 0 0,0 1 1,-10 7-1,14-9-104,0-1-1,0 1 1,1 0 0,-1 1 0,1-1 0,0 0-1,0 1 1,0 0 0,1-1 0,-1 1 0,1 0-1,0 1 1,0-1 0,-2 6 0,4-5-3183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3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6835,'0'0'7070,"16"94"-5565,1 196 500,-14-166-1120,28 169 0,-29-278-873,1-1 0,1 1 0,0-1 1,1 1-1,0-1 0,10 16 0,-14-28-159,0-75-5896,-2 36 2789,1 0-457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3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290 1 7171,'0'0'7959,"-3"-1"-7330,-2 1-626,1 0 1,0 1-1,0-1 0,0 1 0,-1 0 1,1 0-1,0 0 0,0 1 0,0-1 0,1 1 1,-1 0-1,-5 4 0,-50 36 322,35-23-305,-16 8 40,22-17-54,1 2 0,0 1-1,-24 23 1,39-34-7,1 0 1,0 0-1,0 0 0,-1 0 1,1 0-1,1 0 1,-1 1-1,0-1 0,0 0 1,1 1-1,-1-1 1,1 0-1,0 1 0,0-1 1,0 0-1,0 1 1,0-1-1,0 1 0,1-1 1,-1 0-1,1 0 1,0 1-1,0-1 0,-1 0 1,1 0-1,1 1 1,-1-1-1,0 0 0,0 0 1,1-1-1,-1 1 1,1 0-1,0 0 0,3 2 1,6 7 204,0-1 1,0-1 0,25 16-1,2-2-286,1-2-1,1-1 0,0-2 1,52 15-1,-86-32-2194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4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302 167 7684,'0'0'4623,"-5"-11"-4095,-1-1-358,3 5 38,0 0 0,0 0-1,0 0 1,1 0 0,-2-9 0,1 10-26,-1 1 0,0 1 1,0-1-1,0 1 0,0-1 0,-1 1 0,0 0 1,0 1-1,0-1 0,-7-3 0,0-1 231,5 4-303,0-1 1,-1 1-1,0 0 1,0 1-1,0 0 0,0 1 1,0-1-1,-1 1 0,1 1 1,-1 0-1,1 0 1,-1 0-1,1 1 0,-1 1 1,-11 1-1,19-1-94,-1-1 0,0 1 0,0 0 0,1 0 0,-1 0 0,0 0 0,1 0 0,-1 1 0,1-1 0,0 1 0,-1-1 0,1 0 0,0 1 0,0 0 0,0-1 0,0 1 0,0 0 0,0 0 0,0 2 0,-16 42 332,14-34-176,-3 11-1,2 0 0,1 1 0,1 0 0,1 0 0,2 37 0,0-13 76,-1-30-97,1 1-1,0-1 1,1 0 0,1 0-1,8 29 1,-10-42-155,1-1-1,0 1 1,0 0-1,0-1 1,1 1 0,-1-1-1,1 0 1,0 0-1,1 0 1,-1 0 0,1-1-1,-1 1 1,1-1-1,0 0 1,0 0 0,0 0-1,1 0 1,-1-1 0,1 0-1,0 0 1,-1 0-1,1-1 1,0 1 0,0-1-1,7 1 1,-4-1-12,0-1 0,0 1 0,1-2 0,-1 1 0,0-1 0,0 0 0,0-1 0,0 0 0,0 0 0,0-1 1,0 0-1,-1 0 0,1 0 0,10-8 0,-7 3-119,-2 0 0,1-1 0,-1 1 0,0-2 0,-1 1 0,0-1 0,-1-1 0,0 1 0,6-13 0,-4 5-156,-2 0 0,1-1-1,-2 1 1,-1-1 0,0-1 0,3-36 0,-2-120 160,-6 128 2960,0 51-2756,1 0 1,0 1-1,-1-1 1,0 0 0,1 1-1,-1-1 1,-1 0 0,1 0-1,-1 5 1,0 11-15,-1 102 249,5 148-96,-3-265-322,9 54 46,-9-57-110,1 1 1,-1-1-1,1 1 0,-1-1 1,1 1-1,0-1 1,-1 1-1,1-1 0,0 0 1,0 1-1,0-1 1,0 0-1,0 0 1,0 0-1,1 0 0,-1 0 1,0 0-1,0 0 1,1 0-1,-1 0 0,1-1 1,-1 1-1,1-1 1,-1 1-1,1-1 0,-1 1 1,1-1-1,-1 0 1,1 0-1,-1 1 1,3-2-1,12-6-4163,0-20-2036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4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12438,'0'0'2854,"0"32"-727,0 213 895,0-208-2569,3 87 925,-2-111-1282,1 0-1,0 0 1,1 0 0,1 0-1,0-1 1,1 0 0,6 15-1,-10-27-102,-1 1-1,0-1 0,0 1 1,0 0-1,1-1 0,-1 1 0,0-1 1,1 1-1,-1 0 0,0-1 1,1 1-1,-1-1 0,1 1 1,-1-1-1,1 0 0,-1 1 1,1-1-1,-1 1 0,1-1 1,-1 0-1,1 1 0,-1-1 1,1 0-1,0 0 0,-1 1 1,1-1-1,0 0 0,-1 0 1,1 0-1,-1 0 0,1 0 1,0 0-1,-1 0 0,2 0 0,-1-1-31,0 0 0,0-1 0,0 1 0,0 0 0,0-1 0,0 1 0,0 0 0,-1-1 0,1 1 0,0-1 0,-1 1 0,1-1 0,-1 1 0,0-1 0,1-2-1,13-75-685,-6 28-470,16-53-1,-20 91 987,0 0 0,1 0 0,1 1 1,0-1-1,0 1 0,1 1 0,0-1 0,1 1 0,11-11 0,-17 20 221,-1 0-1,1 0 1,0 0-1,0 1 0,-1-1 1,1 0-1,0 1 0,0 0 1,1-1-1,-1 1 1,0 0-1,0 0 0,1 0 1,-1 0-1,0 1 0,1-1 1,-1 1-1,1-1 0,-1 1 1,0 0-1,1 0 1,-1 0-1,1 0 0,-1 0 1,1 1-1,-1-1 0,1 1 1,-1 0-1,0-1 1,1 1-1,-1 0 0,0 0 1,0 1-1,3 1 0,0 1 111,0 1-1,0 0 1,-1 0-1,1 1 1,-1-1-1,0 1 1,-1 0-1,1 0 1,-1 0-1,3 11 1,13 42 784,16 85 0,-9-27-678,-21-95-1892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5.6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5811,'0'0'6403,"-1"0"-6329,1 1 0,-1-1 0,1 0 0,-1 1 1,1-1-1,-1 0 0,1 1 0,0-1 0,-1 1 1,1-1-1,-1 0 0,1 1 0,0-1 1,0 1-1,-1-1 0,1 1 0,0 0 0,0-1 1,0 1-1,-1-1 0,1 1 0,0-1 0,0 1 1,0-1-1,0 1 0,0 0 0,0-1 0,0 1 1,0-1-1,0 1 0,1 0 0,-1-1 1,0 1-1,0-1 0,0 1 0,1-1 0,-1 1 1,8 70 546,29 317 1399,-31-260-1577,20 236 277,-24-347-721,-2-9-2,1 0-1,-1-1 1,2 1-1,-1 0 1,1 0 0,0-1-1,0 1 1,1-1-1,0 0 1,0 0-1,1 0 1,5 9 0,-8-16-59,-1-29-338,-10-360-1924,10 381 2304,0 1 1,1-1-1,0 0 0,0 0 0,0 1 0,1-1 0,0 1 0,1-1 0,0 1 0,0 0 0,0 0 1,1 0-1,0 0 0,1 1 0,-1 0 0,9-9 0,-8 11 73,0-1 0,1 1 0,0 0 0,0 1 0,0-1 0,0 1 0,0 0 0,1 1 0,-1 0 1,1 0-1,0 0 0,0 1 0,-1 0 0,1 0 0,0 0 0,0 1 0,0 0 0,13 3 0,-13-2 6,0 1 1,-1 1-1,1 0 1,-1-1-1,0 2 0,0-1 1,0 1-1,0 0 1,-1 0-1,1 1 0,-1-1 1,0 1-1,-1 0 1,1 1-1,-1-1 1,0 1-1,6 11 0,-2-4 3,-1 1 0,0 0 1,-1 0-1,-1 1 0,0 0 0,-1 0 0,3 18 0,-4-16 35,-2 0 1,0 1-1,-1 0 0,0-1 0,-2 1 1,-5 27-1,5-36-94,-1 0 0,0 0 0,-1-1 0,0 1 1,0-1-1,-1 0 0,0 0 0,0-1 0,-1 1 0,0-1 1,0 0-1,0-1 0,-1 1 0,-8 4 0,5-3-140,0-2 0,-1 1 0,1-1 0,-1-1-1,-1 0 1,1-1 0,-1 0 0,0-1 0,0 0-1,0 0 1,0-1 0,0-1 0,-16 0-1,26-1 38,1 0 0,-1 0-1,0 0 1,0 0-1,0 0 1,0-1-1,0 1 1,0-1-1,0 1 1,1-1 0,-1 1-1,0-1 1,0 0-1,1 0 1,-1 0-1,0 0 1,1 0-1,-1 0 1,1-1 0,-2 0-1,2-1-102,-1 0-1,1 0 1,-1 0-1,1 0 1,0 0-1,1-1 1,-1 1-1,0 0 1,1 0-1,0 0 1,0-6-1,-1-33-3427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6.4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197 160 4498,'0'0'5419,"7"-6"-4873,18-20 71,-24 25-498,0 0 1,0 0 0,0-1-1,0 1 1,0 0-1,0-1 1,-1 1 0,1 0-1,0-1 1,-1 1-1,1-1 1,-1 1 0,0-1-1,1 1 1,-1-1-1,0 1 1,0-1 0,0 1-1,0-1 1,0 1-1,-1-1 1,1 1 0,0-1-1,-1 1 1,1-1 0,-1 1-1,1 0 1,-1-1-1,0 1 1,-1-2 0,-26-26 724,27 28-823,-9-7 124,-1 1 0,-1 0 1,1 1-1,-18-8 1,24 12-65,0 1 1,1-1 0,-1 1 0,-1-1 0,1 1 0,0 1-1,0-1 1,0 1 0,0 0 0,-1 0 0,1 0 0,0 1 0,-10 2-1,13-2-52,0 0-1,1 1 0,-1-1 1,1 0-1,-1 1 0,1-1 0,-1 1 1,1 0-1,0-1 0,0 1 1,0 0-1,0 0 0,0 0 0,0 0 1,1 0-1,-2 2 0,-8 36 304,10-39-315,-8 55 663,2 0-1,3 101 1,3-109-523,0-44-148,0 1-1,0-1 1,0 1 0,1-1 0,-1 1 0,1-1 0,0 0-1,1 1 1,-1-1 0,1 0 0,0 0 0,0 0 0,0 0-1,0 0 1,6 7 0,-5-9-17,0 0 0,0 0 0,0 0 0,0 0-1,0 0 1,1-1 0,-1 0 0,0 1 0,1-1 0,-1 0 0,1-1 0,0 1-1,-1-1 1,1 1 0,-1-1 0,1 0 0,0-1 0,-1 1 0,1 0 0,4-2-1,-1 0-55,-1 0-1,1-1 1,-1 1-1,0-1 1,0 0-1,0-1 1,-1 0-1,1 0 1,-1 0 0,0 0-1,0-1 1,0 0-1,-1 0 1,0 0-1,1 0 1,5-12-1,2-4-582,-1-1 0,0 0 0,10-33 0,-13 23 386,-1 0-1,-2 0 1,-1 0 0,-1 0-1,-3-52 1,0 76 1917,0 15-333,-2 87 137,0-24-809,12 118 0,-8-175-622,0 0 0,1 1 0,1-1 1,0-1-1,1 1 0,0-1 1,13 21-1,-16-28-146,1-1 0,1 0 0,-1 1-1,0-1 1,1 0 0,0-1 0,0 1 0,0-1 0,1 0 0,-1 0 0,1 0-1,-1 0 1,1-1 0,0 0 0,0 0 0,0 0 0,0-1 0,0 1 0,1-1-1,-1 0 1,9 0 0,-12-1-71,0 0 1,-1 0-1,1 0 0,0 0 0,0 0 0,0 0 1,-1 0-1,1 0 0,0-1 0,0 1 0,-1-1 1,1 0-1,0 1 0,-1-1 0,1 0 0,-1 0 1,1 0-1,-1 0 0,1 0 0,-1 0 0,0 0 1,1 0-1,-1-1 0,0 1 0,0-1 0,0 1 1,0-1-1,0 1 0,0-1 0,0 1 0,-1-1 1,2-3-1,9-42-7992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6.9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9957,'0'0'6488,"-2"13"-5760,3 13-362,2 0 0,9 39 0,0 6 342,36 426 1121,-32-286-1641,-15-190-185,-1-14-5,0 0 1,0 1 0,1-1-1,0 0 1,0 1 0,1-1 0,0 0-1,0 0 1,1 0 0,-1-1-1,6 9 1,-8-14-5,1-1 0,-1 0 0,0 0 1,0 1-1,1-1 0,-1 0 0,0 0 0,1 1 0,-1-1 0,1 0 1,-1 0-1,0 0 0,1 0 0,-1 0 0,1 0 0,-1 0 0,0 1 1,1-1-1,-1 0 0,0 0 0,1-1 0,-1 1 0,1 0 0,-1 0 1,0 0-1,1 0 0,-1 0 0,1 0 0,-1 0 0,0-1 1,1 1-1,-1 0 0,0 0 0,1 0 0,-1-1 0,0 1 0,1 0 1,-1-1-1,0 1 0,0 0 0,1 0 0,-1-1 0,0 1 0,0-1 1,0 1-1,1 0 0,-1-1 0,0 1 0,0 0 0,0-1 1,0 1-1,0-1 0,0 1 0,0 0 0,0-1 0,0 0 0,11-41-705,-1 0 0,3-49 0,13-57-1675,-22 130 2066,2 0 0,0 1 0,1 0-1,0 0 1,1 1 0,13-18 0,-19 31 335,0 0 0,0 0 0,0 1 1,1-1-1,0 1 0,-1-1 0,1 1 0,0 0 0,0 0 0,0 0 1,0 0-1,1 1 0,5-3 0,-7 4 42,0-1-1,0 1 1,0 0 0,-1 0-1,1 0 1,0 0-1,0 0 1,0 0 0,0 0-1,-1 1 1,1-1 0,0 1-1,0-1 1,-1 1-1,1 0 1,0 0 0,-1-1-1,1 1 1,0 0 0,-1 1-1,1-1 1,-1 0-1,0 0 1,1 1 0,-1-1-1,0 0 1,0 1 0,2 2-1,5 11 243,0 1 0,-2-1 0,1 1-1,-2 1 1,0-1 0,-1 1 0,-1-1 0,2 24 0,2 145 824,-7-150-1006,0 93 165,0-74-3864,0-83-1,0-17-2468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7.6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29 189 3570,'0'0'5554,"-5"-4"-4847,3 2-587,0 1 0,1 0 0,-1-1 0,0 0 0,1 1-1,-1-1 1,1 0 0,0 0 0,-1 0 0,1 1 0,0-2 0,0 1 0,0 0 0,0 0-1,1 0 1,-1 0 0,1 0 0,-1-1 0,1 1 0,0 0 0,-1 0 0,1-1 0,1 1-1,-1 0 1,0 0 0,0-1 0,1 1 0,-1 0 0,1 0 0,0 0 0,1-4 0,10-9 3070,-9 31 216,0 6-3837,60 365 2907,-61-370-2412,12 54 85,-12-66-152,-1-1 1,1 1 0,-1-1-1,2 1 1,-1-1-1,0 1 1,1-1 0,-1 0-1,1 0 1,1 0-1,4 4 1,-7-7-6,0 0 0,0 0 1,0-1-1,1 1 0,-1 0 0,0-1 0,1 1 0,-1-1 1,1 1-1,-1-1 0,1 0 0,-1 0 0,1 0 1,-1 1-1,1-1 0,-1 0 0,1-1 0,-1 1 1,0 0-1,1 0 0,-1-1 0,1 1 0,-1-1 0,1 1 1,-1-1-1,0 1 0,1-1 0,-1 0 0,0 0 1,0 0-1,0 0 0,0 0 0,0 0 0,0 0 1,0 0-1,0 0 0,0 0 0,0-1 0,0 1 1,0-2-1,6-8-37,0 0 1,-1-1-1,7-19 1,-9 23-10,17-49-492,-3-1 0,-2 0 0,-3-1 0,-2-1 0,3-75 0,-14 133 591,0 0 0,0 0 1,0 1-1,0-1 0,0 0 1,1 0-1,-1 0 0,1 0 1,-1 0-1,1 1 0,0-1 1,-1 0-1,1 0 0,0 1 1,2-4-1,-2 5-4,0 1 0,-1-1 0,1 0 0,0 0 0,-1 0 0,1 1 0,0-1 0,-1 0 0,1 1 0,-1-1 0,1 1-1,0-1 1,-1 1 0,1-1 0,-1 1 0,0-1 0,1 1 0,-1-1 0,1 1 0,-1 0 0,0-1 0,1 1 0,-1 0 0,0-1 0,0 1 0,1 1 0,21 61 750,-5 12-281,-8-35-284,21 64 0,-27-95-220,1 0 0,0 0 0,0 0-1,1 0 1,0-1 0,1 1 0,0-2 0,0 1 0,1 0 0,0-1 0,15 12 0,-19-17-31,-1 0 0,0-1 0,1 1 1,-1-1-1,1 0 0,0 0 0,-1 0 1,1 0-1,0 0 0,0 0 1,-1-1-1,1 1 0,0-1 0,0 0 1,0 0-1,0 0 0,0 0 1,-1 0-1,1-1 0,5-1 0,-5 1 0,1-1 0,-1 0 0,0 0 0,1-1 0,-1 1 0,0-1 0,0 1 0,-1-1 0,1 0 0,0 0 0,-1 0 0,0-1 0,3-3 0,4-13-34,0 0 0,-1 0 0,-1 0 0,6-30 0,-10 36 52,22-78 352,14-56-1806,-26 48-5794,-12 80 1249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8.3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264 166 5683,'0'0'6720,"0"-12"-6093,0-61 1851,-1 71-2374,0 0 0,0 0 0,-1 0 0,1 0 0,0 1-1,-1-1 1,1 0 0,-1 0 0,1 1 0,-1-1 0,0 1-1,0 0 1,0-1 0,0 1 0,-4-2 0,-20-18 798,25 19-897,-1-1 1,0 1-1,-1 0 0,1 0 0,0 0 0,-1 0 0,1 0 1,-1 1-1,1-1 0,-1 1 0,0-1 0,0 1 0,1 0 0,-1 0 1,0 0-1,-5 0 0,-53-2 136,46 3-119,14 0-9,-1 1-1,0-1 1,1 1 0,-1 0 0,1-1-1,-1 1 1,1 0 0,0 0-1,-1 0 1,1 0 0,0 0 0,-1 0-1,1 1 1,0-1 0,0 0-1,0 1 1,0-1 0,0 0 0,1 1-1,-1-1 1,-1 3 0,-15 40 326,15-38-270,-9 34 287,2 1 0,1-1 0,2 2-1,3-1 1,2 82 0,0-120-351,1 0 0,1 0 0,-1 1 0,0-1 0,1 0 0,-1 0 1,1 0-1,0 0 0,0 0 0,1 0 0,-1 0 0,0 0 0,1 0 0,0 0 0,0-1 1,0 1-1,0-1 0,0 1 0,0-1 0,0 0 0,1 0 0,3 3 0,-1-3-11,0 0-1,0 0 1,0-1-1,0 1 1,0-1-1,0-1 1,0 1-1,1-1 1,-1 1-1,0-1 1,0-1-1,0 1 1,8-3-1,-5 1-58,-1 0 0,0-1 0,0 0 1,0 0-1,0-1 0,0 0 0,-1 0 0,1-1 0,-1 0 0,0 0 0,-1 0 0,1-1 0,-1 1 0,0-1 0,-1-1 0,1 1 0,5-12 0,-1 2-310,-1-1-1,0 0 1,-1-1 0,-1 0 0,-1 0-1,5-25 1,-6 4 211,-3-68 0,-1 71 2842,0 58-2344,6 149 1100,-4-151-1400,1 0-1,1 0 0,1-1 0,0 1 1,2-1-1,13 29 0,-18-45-110,0 0 0,-1 0-1,2 0 1,-1 0 0,0 0-1,1 0 1,-1 0 0,1-1-1,0 1 1,-1-1 0,1 0-1,1 0 1,-1 0 0,0 0 0,4 1-1,-4-2-328,0 0 0,1 0-1,-1-1 1,1 1 0,-1-1-1,0 0 1,1 0 0,-1 0-1,1 0 1,3-1 0,8-8-3017,-4-16-2180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8.6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 12342,'0'0'5842,"42"-20"-6002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0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1986 156 4226,'0'0'4519,"-1"-11"3269,-12 10-7419,-1 0-1,1-1 1,-16-5-1,-23-3-399,-3 5-76,-151-10 574,101 14-358,7-1-199,0 5-1,-105 15 1,127-3 14,39-6 118,-63 5 0,-446 5-56,425-30 78,-31 11 1164,168-26-2413,-16 26 1181,5-8-228,-1 1 0,0-1-1,0 0 1,-1 0 0,0 0 0,-1 0-1,1-1 1,1-13 0,-11 18 317,0 1 0,0 0 0,-1 1-1,1-1 1,-11 0 0,16 2-76,0 1 0,-1 0 0,1 0 0,0 0-1,0 0 1,-1 0 0,1 1 0,0-1 0,-1 1-1,1-1 1,0 1 0,0 0 0,0 0 0,0 0-1,0 0 1,0 0 0,0 0 0,0 0 0,0 1-1,0-1 1,-1 3 0,1 1 59,0-1-1,0 1 1,1-1 0,0 1 0,0 0-1,1 0 1,-1 0 0,1-1 0,0 7-1,0-8-36,-1 10 91,0-2-6,1 0 0,0 1 1,0-1-1,1 0 0,3 13 1,-4-21-100,1 0 0,0 0 0,0 0 0,1-1 0,-1 1 0,1 0 0,-1-1 0,1 1-1,0-1 1,0 1 0,0-1 0,0 0 0,0 0 0,0 0 0,1 0 0,-1 0 0,1-1 0,-1 1 0,1-1 0,0 1 0,0-1 0,0 0 0,5 1 0,-1 0-40,0 0 0,1 0 0,-1-1 1,1 0-1,0-1 0,-1 0 0,1 0 0,0 0 0,-1-1 0,1 0 0,-1-1 0,1 0 0,-1 0 0,0 0 0,10-6 0,-12 5-55,0 0 1,0 0-1,0-1 0,-1 0 0,1 0 0,-1 0 0,0 0 0,0-1 0,-1 0 0,1 0 0,-1 0 0,0 0 0,-1 0 0,1-1 0,-1 1 0,0-1 0,0 1 1,-1-1-1,1 0 0,-1-7 0,1 5-128,-1-1 1,0 0-1,-1 0 1,0 0-1,0 0 1,-1 0-1,-3-14 1,3 20 229,0 0-1,0 0 1,0 1 0,0-1 0,-1 0-1,0 1 1,1-1 0,-1 1-1,0 0 1,0 0 0,0-1 0,0 1-1,0 0 1,-1 1 0,1-1 0,-1 0-1,1 1 1,-1-1 0,0 1-1,1 0 1,-1 0 0,0 0 0,0 0-1,0 1 1,0-1 0,-3 0 0,-6 0 423,-1 0 1,1 0-1,-1 1 1,-15 2 0,23-2-376,0 1 0,1 0 0,-1 0 0,1 0 1,-1 1-1,1-1 0,0 1 0,-1 0 1,1 0-1,0 1 0,0-1 0,0 1 1,1 0-1,-5 3 0,7-3-61,1-3-128,0-5-3192,6-26-1253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29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12598,'0'0'7219,"22"0"-7267,-12 0-1217,-1 0-1472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0 270 7139,'0'0'9565,"3"-11"-8773,10-31-418,-9 31 645,-1 71-706,3-1 0,20 88 0,-4-30 71,-9-27-165,14 81 52,-21-145-259,0-1 0,2 0 0,1 0 0,17 32-1,-25-54-7,1 1-1,0-1 0,0 1 1,0-1-1,0 0 0,1 0 1,-1 0-1,1 0 0,0 0 0,0-1 1,0 1-1,0-1 0,1 0 1,-1 0-1,0 0 0,1 0 1,-1 0-1,1-1 0,0 0 0,0 0 1,-1 0-1,1 0 0,0 0 1,0-1-1,0 0 0,0 0 0,0 0 1,0 0-1,0 0 0,-1-1 1,1 0-1,0 0 0,0 0 1,0 0-1,-1-1 0,5-1 0,5-4 7,0 0 0,-1 0 0,0-1 0,0-1 0,-1 0 0,0-1 0,-1 0-1,13-15 1,5-11-184,-2-2 0,-2 0 0,-1-1 0,-2-2 0,-2 0 0,-2-1 0,-1 0 0,-2-2 0,-3 0 0,-1 0 0,-2-1 0,-2 0 0,0-89 0,-6 113 104,-5-102-718,4 110 634,-2 0 0,0-1 0,0 1 0,-1 0 0,-1 0 0,-12-22 0,17 33 155,-1 0 1,0 0 0,0 0 0,0 0 0,0 1 0,-1-1-1,1 0 1,0 1 0,-1-1 0,1 1 0,-1-1 0,0 1-1,1-1 1,-1 1 0,0 0 0,0 0 0,0 0 0,-2-1 0,3 2 16,-1 1 0,1-1 0,0 0 1,0 0-1,0 0 0,0 1 0,0-1 1,0 1-1,0-1 0,0 1 0,0-1 1,0 1-1,0-1 0,0 1 0,0 0 1,1 0-1,-1-1 0,0 1 0,0 0 1,1 0-1,-1 0 0,1 0 0,-1 0 1,0 1-1,-4 7 132,1 1 0,1-1 1,-1 1-1,2 0 0,-4 20 0,1 6 179,1 0-1,2 0 1,1 0 0,2 0-1,8 50 1,-6-74-271,1 0-1,0 0 1,1 0 0,1 0-1,-1-1 1,2 0 0,0-1-1,0 1 1,1-1 0,0 0 0,0-1-1,1 0 1,1-1 0,0 0-1,0 0 1,0-1 0,14 7-1,-2-1-383,0-2 0,47 17 0,-37-18-2248,52 10 0,-56-17-3754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144 194 10789,'0'0'3057,"23"1"-3315,-10 0 174,-3 0 25,0 0 0,0 0 0,0-1 0,16-3-1,-22 3 9,-1-1 0,0 0-1,1 0 1,-1 0 0,0 0 0,0 0-1,0-1 1,0 1 0,0-1-1,0 0 1,0 0 0,-1 0-1,1-1 1,-1 1 0,1 0-1,-1-1 1,0 0 0,0 1 0,0-1-1,2-5 1,0-1 89,-1-1-1,0 1 1,0-1-1,-1 0 1,0 0 0,-1-1-1,0 1 1,-1 0-1,-1-20 1,0 28 27,1 1-1,-1-1 1,0 0 0,0 0-1,0 0 1,0 1 0,0-1-1,0 1 1,0-1-1,0 1 1,-1-1 0,1 1-1,-1-1 1,1 1 0,-1 0-1,1 0 1,-1 0 0,0 0-1,0 0 1,1 0 0,-1 1-1,0-1 1,0 0 0,0 1-1,0-1 1,0 1-1,0 0 1,0 0 0,0 0-1,0 0 1,-2 0 0,-6 0 141,0 0 0,0 0 0,0 1 0,0 0 0,-13 3 1,11 1-55,-1 1 0,2 0 1,-1 1-1,0 0 0,1 1 1,1 0-1,-1 0 0,1 1 1,1 1-1,0 0 0,-14 18 1,-34 33-4260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8788,'0'0'8100,"23"12"-7223,2 1-620,1-1-1,1-1 1,-1-1-1,1-1 1,1-2-1,46 7 1,63-5-39,1-7 0,0-5 0,0-7-1,-1-5 1,140-35 0,-230 38-450,-29 7-42,1 1-1,0 0 0,33-1 0,-70 27-3113,-45 42-1964,25-31 30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9044,'0'0'5709,"3"6"-3820,20 213-320,-13-143-1133,3 0-1,4-1 1,30 85-1,-44-153-434,0 1 0,0-1 0,1 0 0,0 0 0,0 0 0,1-1 0,-1 0-1,2 0 1,-1 0 0,7 5 0,-9-8 7,0-1-1,1 0 0,-1 0 0,1 0 1,-1-1-1,1 1 0,0-1 1,0 0-1,-1 0 0,1 0 1,0 0-1,0-1 0,0 0 0,0 0 1,0 0-1,0 0 0,0 0 1,0-1-1,0 0 0,0 0 1,6-2-1,-2 0 6,0-1 0,0 0 0,-1-1 0,1 0-1,-1 0 1,0 0 0,-1-1 0,1 0 0,-1 0 0,0-1 0,5-7 0,11-15-168,22-43 0,-38 61 94,20-36-233,-2 0 0,-3-2 0,-1 0 0,-3-1 0,-2-1 0,-2-1 0,-2 0 0,-3-1 1,-1 1-1,-4-2 0,-3-77 0,-1 124 307,0 1 0,0-1 0,-1 0 0,0 1 0,0-1 0,0 1 0,-1 0 0,0 0 0,0 0 0,-6-9 0,7 13-9,1-1 1,-1 1-1,0 0 0,0 0 0,0 0 1,0 0-1,0 1 0,0-1 0,-1 0 0,1 1 1,0-1-1,-1 1 0,0 0 0,1 0 0,-1 0 1,1 0-1,-1 1 0,0-1 0,0 1 1,0-1-1,1 1 0,-1 0 0,0 0 0,0 0 1,0 0-1,1 1 0,-6 1 0,5-1 9,0 1-1,0 0 0,0 0 1,1 0-1,-1 0 0,0 0 1,1 1-1,0-1 0,-1 1 1,1-1-1,0 1 0,0 0 1,0 0-1,1 0 0,-1 0 1,1 0-1,0 1 0,0-1 1,-1 4-1,-14 67 424,13-53-265,0 0-1,2-1 0,0 1 1,2 0-1,2 24 1,-2-39-137,0 0 1,1 0-1,0 0 1,0-1-1,0 1 1,0 0-1,1-1 1,0 0-1,0 0 1,0 1 0,1-2-1,0 1 1,0 0-1,0-1 1,0 0-1,1 0 1,-1 0-1,1 0 1,0-1-1,0 0 1,1 0 0,5 3-1,4-1-490,1-1-1,-1 0 0,1-1 1,0 0-1,0-1 1,0-1-1,17-1 1,4 0-4501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9092,'0'0'7860,"0"156"-7316,0-78-208,3-9 304,0-8-495,4-18-113,2-19-32,1-16-193,-1-8-639,-2 0-1601,-4-26 48,0-17-3218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7619,'0'0'9461,"20"-26"-12935,-8 6-2256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6659,'-2'1'11801,"9"1"-11396,164 16 1742,-56-15-4433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8340,'0'0'7715,"116"0"-7282,-68 0 31,1 0 160,-1 0-512,-10 0-112,-6 0-432,-6-9-1281,-10 1-2945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56 2561,'0'0'6961,"-5"5"-5662,-64 53 9042,80-58-9941,35 0-337,10 1 200,1-2 1,95-15 0,-102 7-494,0 3 1,72 0-1,-122-24-3425,-1 7-571,-1-5-4306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4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42 200 4610,'0'0'5168,"-5"0"-4792,1 0-49,3 0-209,-1 0 1,1 1-1,0-1 1,0 0-1,0 0 1,0 0-1,-1 0 1,1 0-1,0 0 1,0-1-1,0 1 1,0 0-1,-1-1 1,1 1-1,0-1 1,0 1-1,0-1 1,0 1-1,0-1 1,0 0-1,0 1 1,0-1-1,0 0 1,1 0 0,-1 0-1,0 1 1,0-1-1,1 0 1,-3-5 4153,17 6-4510,106-10 664,4 0-257,451-5 213,-138-10 90,-254 10-381,50-8-25,64-4-42,-123 13 502,-174 14-467,0-1-90,1 0 1,-1 1 0,0-1 0,0 0 0,0 0 0,0 0-1,0 0 1,0 0 0,-1 0 0,1 0 0,0 0 0,0 0 0,-1 0-1,1 0 1,-1 1 0,1-1 0,0 0 0,-1 0 0,0 0-1,1 1 1,-2-2 0,-24-1-474,23 3 559,1 1-49,0-1 0,1 1 0,-1-1 0,0 1-1,0 0 1,1 0 0,-1 0 0,1 0 0,-1 0 0,1 0 0,-1 0 0,1 1-1,-1-1 1,1 0 0,0 1 0,0-1 0,0 1 0,0-1 0,0 1 0,0 0-1,0-1 1,1 1 0,-1 0 0,0 0 0,1 0 0,0-1 0,-1 1-1,1 3 1,-7 59 495,7-62-476,-1 15 148,0 2-55,1 0 1,2 26 0,-1-44-130,-1 1 1,1-1-1,0 1 1,-1-1 0,1 1-1,0-1 1,0 0-1,0 1 1,0-1 0,0 0-1,1 0 1,-1 0-1,0 0 1,0 0 0,1 0-1,-1 0 1,0 0-1,1-1 1,-1 1 0,1-1-1,-1 1 1,1-1-1,0 1 1,-1-1 0,1 0-1,-1 0 1,3 1 0,0-1-18,0 1 0,0-1 1,0 0-1,0 0 0,0-1 1,0 1-1,0-1 1,0 0-1,-1 0 0,7-2 1,-5 0-38,-1-1 0,1 0 0,-1 1 0,0-2 1,0 1-1,0 0 0,-1-1 0,1 0 0,-1 0 0,0 0 1,-1 0-1,1 0 0,-1-1 0,2-7 0,1-1-481,0-1-1,-2 0 0,0 0 1,1-21-1,-3-1-173,-43 37 3606,31 3-2111,1-1-3035,11-19-3066,9-10-4983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39 245 5475,'0'0'7091,"-12"-10"-6371,14 55-207,3-1 0,17 77 0,3 14 344,-9 284-365,-16-407-611,-18-125-1332,16 60 1204,-2 0 0,-2 1 1,-24-96-1,20 110-10,1-1 1,2 1-1,2-1 0,0-76 1,5 96 432,0 0 1,2-1 0,0 1 0,1 0 0,7-22-1,-7 32-136,1-1-1,0 0 1,1 1-1,0 0 1,1 0-1,-1 0 0,2 1 1,-1-1-1,1 2 1,1-1-1,9-7 1,-5 6 41,0 0 0,1 1 0,0 1 0,1 0 0,-1 1 0,2 0 0,-1 1 0,0 1 0,1 0 0,0 1 0,0 1 0,0 0 0,0 1 0,0 0 0,25 3 0,-28 0 15,-1 0-1,0 0 0,0 1 0,0 0 1,0 1-1,-1 1 0,1 0 1,-1 0-1,0 1 0,-1 0 0,1 0 1,-1 1-1,0 1 0,13 14 0,-13-13 15,0 0-1,-1 1 0,0 0 0,0 1 0,-1 0 0,-1 0 0,0 0 0,-1 1 0,0 0 0,0 0 0,-1 0 0,-1 1 0,2 13 0,-3-11-5,-2-1-1,0 1 0,-1-1 1,0 1-1,-1-1 0,0 1 0,-2-1 1,0 0-1,0 0 0,-1 0 1,-1-1-1,0 0 0,-1 0 1,0 0-1,-1-1 0,0 0 1,-18 19-1,0 0-45,-2-1 0,-50 42 0,67-63-100,0 0 0,0-1 0,-1 0-1,0-1 1,-1-1 0,0 0 0,0 0 0,0-2 0,0 1 0,-1-2 0,-16 3 0,29-5 9,0-1-1,0 0 1,0 0-1,0 0 1,-1 0 0,1 0-1,0 0 1,0 0-1,0 0 1,0 0 0,0 0-1,0-1 1,-1 1-1,1 0 1,0-1 0,0 1-1,0-1 1,0 1-1,0-1 1,0 0 0,1 1-1,-1-1 1,0 0-1,0 0 1,0 1 0,0-1-1,1 0 1,-1 0-1,1 0 1,-1 0 0,0 0-1,1 0 1,-1 0-1,1 0 1,0 0 0,-1 0-1,1 0 1,0-1-1,0 0 1,0-2-39,0 1 0,0 0-1,1 0 1,-1-1 0,1 1-1,0 0 1,0 0 0,0 0 0,0 0-1,1 0 1,-1 0 0,1 0 0,2-3-1,1 1 75,0 1-1,0-1 0,0 1 1,1 0-1,0 0 0,-1 1 1,1 0-1,0 0 0,1 0 1,-1 1-1,0 0 0,1 0 0,-1 0 1,1 1-1,0 0 0,-1 1 1,1-1-1,0 1 0,0 0 1,7 2-1,-2-1 126,1 0-1,-1 1 1,1 1 0,-1 0-1,0 0 1,0 1-1,-1 1 1,1 0 0,20 13-1,-15-6 23,-1 2 1,-1 0-1,0 1 0,-1 0 0,0 1 0,20 33 0,-12-12-65,-1 2-1,18 50 0,-31-77-832,-2-14-1839,0-23-1598,-3-16-2129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44 7684,'0'0'5848,"-14"-6"-4971,-44-20-28,53 24-783,1 0 0,-1 1 1,1-1-1,-1 1 1,0 0-1,1 0 0,-1 0 1,0 1-1,0 0 1,0 0-1,0 0 0,1 0 1,-1 1-1,0 0 1,-7 2-1,8-2-42,1 1 0,-1 0 0,1 0 0,0 0 0,-1 1 0,1-1 0,0 1 0,1 0 0,-1 0 0,0 0 0,1 0 0,0 0 0,0 1 0,0-1 0,-2 4 0,-2 9 17,1 0 0,0 0-1,1 1 1,1-1 0,1 1-1,-1 30 1,1 45 205,4-1 0,3 0 0,5 0 0,32 132 0,-10-109 5,5 21 312,-36-131-591,0-1-1,0 1 1,0-1 0,-1 1 0,1-1 0,-1 1 0,0 0-1,0-1 1,-1 1 0,1-1 0,-1 1 0,-1 4 0,1-6-40,0-1 0,-1 1 0,1-1 1,-1 0-1,1 0 0,-1 0 1,0 0-1,1 0 0,-1 0 0,0 0 1,0-1-1,1 1 0,-1-1 1,0 1-1,0-1 0,0 0 0,0 0 1,0 1-1,0-1 0,1 0 1,-1-1-1,-3 1 0,-5 0-265,0 0 1,1-1-1,-1 0 0,0 0 0,1-1 1,-15-5-1,18 5-108,0-1 1,0 0 0,1-1-1,-1 1 1,1-1-1,0 0 1,0-1 0,1 1-1,-1-1 1,1 0-1,-4-5 1,-12-19-2828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8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10613,'0'0'2721,"209"12"-2209,-125-12-47,-7-6-465,-16-14-865,-26 2-3249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8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7139,'0'0'7694,"13"0"-6488,1116 3 1182,-1134-2-2669,0 0 1,0 1-1,0 0 1,0 0-1,1 0 0,-1 0 1,1 1-1,0 0 0,-1 0 1,1 0-1,1 0 0,-1 1 1,0-1-1,-3 6 0,-12 9-2029,-25 19-4779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3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39 173 7027,'0'0'7340,"-1"-4"-6412,-4 72 1221,4 58-1929,14 430 207,-13-539-415,0-13-8,0 1 0,-1-1 0,1 1 1,1-1-1,-1 0 0,1 1 0,-1-1 1,1 1-1,1-1 0,-1 0 1,0 0-1,1 0 0,0 0 0,0 0 1,5 7-1,-6-43-610,-3 5 206,-1-1 0,-1 1-1,-10-35 1,7 35 297,2 0 1,0-1-1,0-38 1,-7-276-234,8 246 514,2 70-77,1 12-14,0 0 1,1 0-1,2-17 1,-1 27-69,-1 1 1,1-1 0,0 1-1,0-1 1,1 1 0,-1-1-1,1 1 1,-1 0 0,1 0-1,0-1 1,0 1-1,1 1 1,-1-1 0,1 0-1,-1 0 1,6-3 0,7-5 11,1 0 0,0 1 0,1 1 0,-1 1 0,2 0 0,-1 1 0,1 1 0,0 1 0,1 1 0,-1 0 0,1 1 0,-1 1 1,27 0-1,-16 2 246,-17-1-214,0 1-1,0 0 1,-1 1 0,1 0-1,15 4 1,-23-4-40,0 1 1,-1-1-1,1 1 0,0 0 0,-1 0 0,1 0 1,-1 1-1,0-1 0,0 1 0,0 0 0,0 0 1,0 0-1,0 0 0,-1 0 0,1 1 1,-1-1-1,0 1 0,0-1 0,1 7 0,5 14 101,-2 0 0,-1 1 0,-1 0-1,-1 0 1,-1 0 0,-1 0 0,-4 46-1,2-65-127,-1 1 0,1-1 0,-1 0 0,-1 0 0,1 0 0,-1 0-1,0 0 1,0-1 0,0 1 0,-1-1 0,0 0 0,0 0 0,0 0 0,-1-1-1,1 0 1,-1 1 0,0-2 0,-1 1 0,1 0 0,0-1 0,-12 5 0,-8 4-39,-1-1 0,0-1 0,-44 10 1,-146 27-166,283-44 5,-45-2 214,-1 1 0,1 2-1,-1 0 1,1 1 0,-1 1 0,-1 1 0,1 1-1,-1 1 1,-1 1 0,0 0 0,0 2 0,-1 0-1,26 23 1,-17-12 4,-1 2 0,-1 0 1,-1 2-1,-1 0 0,-2 2 0,-1 0 0,27 53 0,-47-82-93,10 19 510,-9-19-544,-1 1 1,0-1-1,0 1 0,0-1 0,0 0 1,1 1-1,-1-1 0,0 1 0,1-1 1,-1 1-1,0-1 0,1 0 0,-1 1 1,0-1-1,1 0 0,-1 1 0,1-1 1,-1 0-1,1 0 0,-1 1 1,1-1-1,-1 0 0,0 0 0,1 0 1,-1 0-1,1 0 0,-1 1 0,1-1 1,0 0-1,-1 0 0,1 0 0,-1 0 1,1-1-1,-1 1 0,1 0 0,0 0 1,-1-14-5980,0-7-760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45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2593,'0'0'8679,"13"-11"-7625,-19 19-5905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4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1088,'0'0'6323,"0"3"-6355,0 11-1552,0 1-4211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4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56 3025,'0'0'635,"2"-6"-779,2-26 5877,-4 32-5575,-1-1-1,1 1 1,-1 0-1,1-1 1,-1 1-1,1-1 1,-1 1-1,1-1 1,0 1-1,-1-1 1,1 1-1,0-1 1,-1 1-1,1-1 1,0 0-1,0 1 1,-1-1-1,1 1 1,0-1-1,0 0 1,0 1-1,0-1 1,0 1-1,0-1 1,0 0-1,0 1 1,0-1-1,0 0 1,1 0-1,-26 6-4500,-8 10-854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5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3378,'0'0'4089,"0"0"-3958,1 0 0,-1 0 0,0 0 0,1 0 0,-1 0 0,0 0-1,1 0 1,-1 0 0,0 0 0,1 0 0,-1 0 0,0 0 0,1 0-1,-1 0 1,0 0 0,1 0 0,-1 0 0,0 1 0,0-1-1,1 0 1,-1 0 0,0 0 0,0 1 0,1-1 0,-1 0 0,0 0-1,0 1 1,0-1 0,1 0 0,-1 1 0,0-1 0,0 0 0,0 0-1,0 1 1,0-1 0,1 0 0,-1 1 0,0-1 0,0 0 0,0 1-1,0 0 1,2 55 788,13 66 0,0 7-489,-9 358 404,-9-272-347,22 832-167,7-704-324,0 0 32,3 383-20,-1-487-51,-10-114-382,10 48 151,14 70 221,-41-242 33,0 0 0,-1 0 1,1 0-1,0 1 1,0-1-1,0 0 0,0 0 1,0 0-1,1-1 0,-1 1 1,0 0-1,0 0 1,1 0-1,-1-1 0,0 1 1,1-1-1,-1 1 0,0-1 1,1 0-1,-1 1 1,1-1-1,-1 0 0,1 0 1,-1 0-1,1 0 0,1-1 1,58 1 141,-40-1-80,246-6 313,155 4-1027,-218 30 778,4 1 44,-70-23-762,214-17-1,-306 6 424,-45 6 522,-1 5-314,0 1496 787,2-1461-968,12 69 0,-7-69-108,2 69-1,-12 80 245,7 209-300,7-290 313,3 50 74,-15-156-64,0-1 0,1 0-1,-1 0 1,0 0 0,0 0-1,0 0 1,0 0 0,0 0-1,0 0 1,0 0 0,0 0-1,0-1 1,0 1 0,0 0-1,0-1 1,-1 1 0,1-1-1,0 1 1,0-1 0,-1 0-1,1 1 1,0-1 0,-1 0-1,1 0 1,-1 0 0,-1 0-1,-39 3 252,-4-3 65,11 1-144,1-1 0,-1-2 0,-66-12 0,62 7-116,0 1 0,0 3-1,0 1 1,-1 1 0,1 3 0,-1 1-1,-61 14 1,8-6-109,86-11 59,-1 0 1,1-1-1,0 1 0,-1-1 0,1-1 0,0 1 0,0-1 0,0 0 0,0-1 0,-9-4 1,0-2-47,-1 2 0,1 0 1,-2 1-1,1 0 1,-1 1-1,0 2 0,-35-4 1,-134 5-440,98 4 539,32 1-64,-81 14-1,-7 0 127,141-16-120,-1-1 0,1 0 0,-1 0 0,1-1 0,-1 0 0,1 1 0,0-1 0,0-1 0,-1 1 0,1 0 0,0-1 0,0 0 1,0 0-1,0 0 0,1-1 0,-1 1 0,1-1 0,-1 0 0,-4-5 0,-16-12-180,17 15 186,-1 1 0,1 0-1,-1 0 1,1 1 0,-1 0 0,0 1 0,0-1 0,-1 2-1,1-1 1,0 1 0,0 0 0,-1 1 0,1 0 0,-1 0 0,1 1-1,0 0 1,-16 4 0,-2 2 181,-1 1 0,2 1 0,-1 2-1,-25 14 1,50-25-135,0 0-1,0 0 1,0 1 0,0-1-1,0 0 1,0 1-1,1-1 1,-1 1 0,0 0-1,0-1 1,0 1-1,1-1 1,-1 1 0,0 0-1,1 0 1,-1-1-1,0 1 1,1 0 0,-1 0-1,0 1 1,16 4 1330,-14-6-1344,1 0 1,0 1 0,-1-1 0,1 0-1,0 1 1,-1-1 0,1 1 0,-1-1-1,1 1 1,-1 0 0,1 0-1,-1-1 1,1 1 0,-1 0 0,0 0-1,1 1 1,-1-1 0,0 0 0,0 0-1,0 1 1,0-1 0,0 0 0,0 1-1,0-1 1,-1 1 0,1-1-1,0 1 1,0 3 0,0 10 42,1 1-1,1-1 1,0 1 0,10 26 0,-7-25-59,-1 1 0,-1-1 0,3 32 0,-1 37 4,2-1 0,5 0 0,3 0 0,29 84 0,-31-113-77,-3 1 0,-2 0 1,3 98-1,12 76 83,-18-177-23,-1 0 1,-7 102-1,0-53-30,1-38 86,-3 0 0,-13 74 0,-29 263-13,43-54-41,-1 13 54,-21-77 10,0-13-100,15 66 26,7 34-19,6-191-50,-17 129 45,-18 252 3,-9-3 93,31-450-45,-24 147 9,1-13-6,2 31-73,-15 210-52,45-119 288,1-27 32,-4-239-188,-7 310 239,-3-78 8,5-172-184,2-51-36,-2 81-51,8-30 106,3 166-142,39 97 154,-24-197-218,-13 255 0,-6-247 160,-8-58-16,8-149-58,-8 215 65,10-82-262,0-157 193,0 36 53,0 150 61,-1-180-111,-1-2 15,1-4 3,0 25 69,-1-20-3537,-14-19-1147,-6-6-3410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1:57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13 5106,'0'0'3685,"-7"-12"-206,-4 12-1975,5-1-1390,0 1 0,0 0 0,0 1-1,0-1 1,-1 1 0,1 1-1,-7 1 1,11 2-27,-1 1 0,2-1 0,-1 0-1,1 1 1,0-1 0,0 1 0,0-1 0,1 10 0,-2 2 77,1 1 193,0 1 0,0 0 0,6 36 0,-5-54-352,1 0 0,0-1 0,0 1 0,-1-1 0,1 1 0,0-1 0,0 1 0,0-1 0,0 1 0,0-1 0,0 0 0,0 1 0,0-1 0,0 0 0,0 0 0,0 0 0,0 0 0,0 0 0,0 0 0,0 0 0,0 0 0,0 0 0,0-1 0,0 1 0,1-1 0,27-9-193,-26 6 99,1-1 1,-1-1 0,1 1-1,-1 0 1,-1-1 0,1 0-1,-1 1 1,0-1 0,0 0-1,-1 0 1,2-12 0,-2 6-22,0 0 0,0-1-1,-1 1 1,-1 0 0,-2-15 0,3 27 147,0 0 0,0-1 1,0 1-1,1 0 0,-1 0 0,0 0 0,0-1 0,0 1 1,0 0-1,-1 0 0,1-1 0,0 1 0,0 0 0,0 0 1,0-1-1,0 1 0,0 0 0,0 0 0,0-1 0,0 1 1,-1 0-1,1 0 0,0 0 0,0-1 0,0 1 0,0 0 1,-1 0-1,1 0 0,0 0 0,0 0 0,0-1 0,-1 1 1,1 0-1,0 0 0,0 0 0,-1 0 0,1 0 0,0 0 1,0 0-1,0 0 0,-1 0 0,1 0 0,-1 0 1,-7 10 894,-2 17-395,9-25-356,1-1-323,0-1 0,0 1 0,0-1 0,0 1 0,0-1 0,0 1 0,0-1 0,0 1 0,0-1-1,0 1 1,0-1 0,0 0 0,0 1 0,-1-1 0,1 1 0,0-1 0,0 0 0,-1 1-1,1-1 1,0 1 0,-1-1 0,1 0 0,0 1 0,-1-1 0,1 0 0,0 0 0,-1 1-1,1-1 1,-1 0 0,1 0 0,0 0 0,-1 1 0,1-1 0,-1 0 0,1 0 0,-1 0-1,1 0 1,-1 0 0,1 0 0,0 0 0,-1 0 0,0 0 0,-1 1-318,-13 1-7517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5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5186,'0'0'6358,"0"-10"-849,3 40-5185,1 1 0,1-1 0,1 0 0,2-1 0,18 45-1,-7-19 39,-9-26-238,2 15 98,3-2-1,1 0 1,2-1 0,1 0-1,29 41 1,-45-78-218,0 0 0,0 0 0,0-1 0,1 1 0,0-1 0,-1 0 0,1 0 0,1 0 0,-1 0 0,0-1 0,0 0 0,1 0 0,0 0 0,-1 0 0,1-1-1,0 1 1,0-1 0,5 0 0,-6-1-1,0 0 0,0 0 0,-1-1-1,1 1 1,0-1 0,0 0 0,0 0-1,0 0 1,0-1 0,-1 1 0,1-1 0,-1 0-1,1 0 1,-1 0 0,0-1 0,1 1-1,-1-1 1,0 0 0,-1 1 0,1-1-1,3-6 1,7-11-156,0-1-1,-2 0 1,-1-1-1,0 0 0,-2-1 1,-1 0-1,0 0 1,5-42-1,-6 11-40,-2 1-1,-5-99 0,1 148 178,0 1 0,0 0 0,0 0 0,-1 0 0,0 0 1,1-1-1,-1 1 0,0 0 0,0 0 0,-1 0 0,1 0 0,-1 1 0,1-1 0,-1 0 0,0 1 1,0-1-1,0 1 0,0-1 0,-1 1 0,1 0 0,-1 0 0,1 0 0,-6-3 0,0 2-4,0 1-1,0 0 0,0 0 1,0 0-1,0 1 1,0 0-1,-1 1 0,-8 0 1,16 1 24,1 0 0,-1 1 1,1-1-1,-1 0 0,1 0 1,-1 1-1,1-1 0,0 0 0,-1 0 1,1 1-1,0-1 0,0 0 1,0 1-1,0-1 0,0 0 1,1 0-1,-1 2 0,0 1 28,0 7 24,0 1 75,0 1-1,0-1 0,1 1 1,1-1-1,5 20 1,-6-28-106,1 0 1,0 0-1,0-1 1,0 1-1,0 0 1,1-1 0,0 0-1,-1 1 1,1-1-1,0 0 1,1 0 0,-1-1-1,0 1 1,1-1-1,-1 0 1,1 1-1,0-2 1,0 1 0,0 0-1,6 1 1,4 1-67,-1-1 1,0 0 0,1-1 0,-1-1-1,1 0 1,0-1 0,-1 0-1,1-1 1,-1 0 0,1-1 0,16-5-1,-17 3-661,0-1-1,0 0 0,-1 0 1,1-1-1,-1-1 0,17-13 1,-22 16-2566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12.4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4674,'0'0'9079,"33"0"-8015,365 0 564,-286 2-1762,-83 10 1076,-29-11-902,2 1 297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13.4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 1 480,'-8'0'15874,"13"3"-15779,-1 0 0,1 1 0,-1 0 1,1 0-1,-1 0 0,0 0 0,-1 1 0,1-1 0,-1 1 0,5 8 0,9 12 81,-2-6 122,-7-9-218,-1 0 1,1 0-1,1-1 0,-1 0 0,2-1 0,-1 0 0,1 0 0,0-1 0,21 11 0,-30-17-98,-1 0 0,1 0 0,0 0 0,-1 0 0,1 1 0,-1-1 0,0 0-1,1 0 1,-1 1 0,0-1 0,0 0 0,0 0 0,0 1 0,0-1 0,0 0 0,0 1 0,0-1 0,0 0-1,-1 0 1,1 1 0,0-1 0,-1 0 0,0 2 0,-11 32-454,12-34 471,-18 49 96,9-22-16,-26 52 1,22-63-2459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14.7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 2 4114,'-5'-1'12414,"3"5"-12497,2 68 216,-10 421 1668,7-452-1603,3-40-294,0-1 1,-1 1 0,1-1 0,0 1-1,0-1 1,0 0 0,-1 1 0,1-1 0,0 0-1,-1 1 1,1-1 0,0 0 0,-1 1 0,1-1-1,-1 0 1,1 0 0,0 1 0,-1-1-1,1 0 1,-1 0 0,1 0 0,-1 1 0,1-1-1,-1 0 1,1 0 0,0 0 0,-1 0 0,1 0-1,-1 0 1,1 0 0,-1 0 0,1 0-1,-1 0 1,1-1 0,-1 1 0,1 0 0,-1 0-1,1 0 1,-1-1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15.1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22 3794,'0'0'6512,"8"-4"-6101,0 1-91,0 0 0,1 0 1,-1 1-1,15-3 0,-19 5-234,-1-1 0,1 1 0,0 0 0,0 0 0,0 0 0,0 1 0,0-1 0,0 1 0,0 0 0,0 0 0,-1 0 0,1 1 0,0-1 0,-1 1 0,4 2 0,2 1-563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15.5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1905,'0'0'11157,"141"26"-10821,-112-17-304,-3-6-16,-4-3-16,-6 0-1761,-3 0-2032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15.9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41 3169,'0'0'5011,"6"-15"-190,15 16-3732,-14 0-1264,0-1 1,0 0 0,0 0-1,-1 0 1,1-1-1,0 0 1,0 0-1,-1-1 1,1 0 0,-1 0-1,1 0 1,-1-1-1,8-4 1,-2 1-2768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16.4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21 5587,'0'0'5111,"11"-3"-4190,18-3-266,0 1 0,0 2 0,35 0 1,6 8-4545,-61-5 1656,-2 0 1046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17.2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66 34 3922,'0'0'3188,"-6"-18"3068,3 19-6221,1-1 0,-1 1-1,1-1 1,-1 1 0,1 0-1,0 0 1,-1 0 0,1 0-1,0 0 1,-1 0 0,1 1-1,0-1 1,0 1 0,0 0-1,0-1 1,1 1 0,-1 0 0,0 0-1,1 0 1,-1 0 0,1 0-1,0 1 1,0-1 0,0 0-1,0 1 1,0-1 0,0 1-1,0-1 1,1 1 0,-1-1 0,1 5-1,-3 13 368,1 0 0,2 0-1,0 24 1,1-20-208,-1-18-156,-1 0-1,1 0 1,1 0 0,-1 1 0,1-1 0,0 0-1,0 0 1,1 0 0,0-1 0,0 1 0,0 0-1,1-1 1,0 1 0,0-1 0,0 0 0,1 0-1,0 0 1,0 0 0,0-1 0,0 1-1,1-1 1,-1 0 0,1-1 0,0 1 0,1-1-1,-1 0 1,0 0 0,1 0 0,7 1 0,-3-1-85,1-1 1,-1 0 0,1-1-1,0 0 1,0-1 0,-1 0-1,12-2 1,-20 1 16,1 1 0,-1-1 0,0 0 0,0 0-1,0 0 1,0 0 0,0-1 0,0 1 0,0-1 0,0 1 0,0-1 0,0 0 0,-1 0 0,1 1 0,-1-1 0,1 0 0,-1 0 0,0 0-1,0-1 1,0 1 0,0 0 0,0 0 0,0-1 0,-1 1 0,1 0 0,-1-4 0,3-8 43,-1 0 0,-1 1 0,0-19-1,1-28 38,-1 29 20,0 0 0,-6-41-1,4 70-52,0 0 0,0-1 0,0 1-1,-1 0 1,1-1 0,-1 1 0,0 0-1,1 0 1,-1 0 0,0 0 0,0 1 0,0-1-1,0 0 1,-1 1 0,1 0 0,0-1 0,-1 1-1,1 0 1,-1 0 0,1 0 0,-1 1-1,1-1 1,-1 0 0,0 1 0,1 0 0,-1 0-1,-4 0 1,0-1-454,0 1-1,-1-1 1,1 2 0,0-1 0,-1 1-1,1 0 1,0 1 0,0-1-1,-9 5 1,-1 4-4995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24.7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21 1969,'0'0'11229,"12"0"-7152,37 0-4037,611 0 240,-483 9-243,-18 2-32,-123-7-5,0-1 16,157 10 19,-56-6-195,-82-3 48,0-2 0,61-6 0,118-13-96,22 3 163,-223 11 31,77-1-234,32-4 256,159-4-141,-268 12 82,60 2 13,102-4-805,215-10-1491,-314 13 2486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28.3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0 995 608,'0'2'14602,"1"-8"-14554,0-1 1,0 0-1,1 1 1,-1-1 0,2 1-1,-1-1 1,1 1-1,5-10 1,-4 9-104,-1 1 0,0 0 0,0-1 1,-1 1-1,0-1 0,0 0 0,0 0 0,0-13 1,-2-831 1785,1 850-1680,3 0-128,1 0 1,-1 0-1,0 1 0,1-1 1,-1 1-1,1 1 1,-1-1-1,6 2 0,-4-2 233,222 0-166,-184 2-94,72 14 1,-67-8 37,188 7-70,-12-1-13,88 14 565,-73-16-258,140 6-28,-305-17 14,-66 0-1084,-50 0-2647,-5-1-3478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9 5202,'0'0'4413,"-32"-8"1427,28 7-5723,-1 1 1,1 0-1,0 0 0,0 1 0,0-1 0,-1 1 1,1 0-1,0 0 0,0 0 0,0 0 0,-6 4 1,7-2-95,1-1 1,-1 1 0,1 0 0,-1 0 0,1 1-1,0-1 1,0 0 0,1 1 0,-1-1-1,1 1 1,-1 0 0,1-1 0,-1 7 0,-3 16 160,2-1 0,0 1 0,1-1 0,3 28 0,-1-31 29,0-20-186,0 1 0,0-1 0,0 1 0,1-1 0,-1 0 0,1 1 0,0-1 1,0 0-1,-1 1 0,1-1 0,1 0 0,-1 0 0,0 0 0,0 0 0,1 0 0,0 0 0,-1 0 0,1 0 0,0-1 0,3 3 0,-1-1-16,0-1 1,0 0 0,0 0-1,1 0 1,-1-1-1,1 1 1,-1-1 0,1 0-1,0 0 1,7 0 0,-7-1-45,1 1 1,0-1 0,0 0 0,0-1 0,0 0 0,0 0 0,0 0 0,-1 0 0,1-1 0,0 0-1,-1 0 1,1-1 0,-1 0 0,0 0 0,0 0 0,0 0 0,8-8 0,-7 2-124,-1 0 0,0-1 0,-1 1 0,0-1 0,-1 0 0,0 0 0,0 0 0,-1-1 0,-1 1 0,1 0 0,-2-1 0,1 1 0,-3-20 0,2 23 115,0 5 76,0 0 0,0 0 0,0 0 0,0 1 0,0-1 0,-1 0 0,1 0 0,0 0 0,-1 0 0,0 1 0,1-1 0,-1 0 0,0 1 0,0-1 0,0 0 0,0 1 0,0-1 0,0 1 0,-1 0 0,1-1 0,0 1 0,-1 0 0,1 0 0,-1-1 0,1 1 0,-1 1 0,0-1 0,-2-1 0,-3 0 323,0 0 0,-1 1-1,1 0 1,-1 0 0,-14 1 0,-28-4-788,49 3 205,-1 1 0,1-1 0,0 0 1,0 1-1,0-1 0,0 0 0,0 0 0,0 0 1,0 1-1,0-1 0,0 0 0,1 0 1,-1 0-1,0 0 0,0-1 0,1 1 0,-1-1 1,1 2 177,-7-12-3416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30.7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1 384,'0'0'6035,"-13"6"-6035,13-3 144,0-1 368,-3-2 449,0 0-977,3 6-1217,0-3 849,0 0-897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31.4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3025,'0'1'136,"0"0"-1,-1 0 1,1-1-1,0 1 0,0 0 1,0 0-1,0 0 0,0 0 1,0 0-1,0 0 0,0 0 1,0 0-1,1 0 1,-1 0-1,0-1 0,1 1 1,-1 0-1,0 0 0,1 0 1,-1 0-1,1-1 1,-1 1-1,1 0 0,0 0 1,-1-1-1,2 2 0,22 0 7304,4-2-7085,84 23 1034,-87-20-1344,117 6 392,244 14-351,-218 3-28,35 3-679,-176-26 950,-42-3-2049,-52-1-5152,17-4-34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35.0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29 2209,'0'0'5947,"45"-8"-793,152-9-1631,105 17-2742,-129 2-381,304-7-217,345 5-145,-414 3-690,48 3 261,-289 13 169,-114-10-250,86 3 0,-6-4 501,-66-2-34,105-2-64,14 1 106,-64-1-894,-80-4 827,0 2-1,0 1 0,65 14 1,-101-15 93,0 0 0,0 0 0,-1 1 1,0 0-1,1 0 0,-1 0 0,0 0 0,0 1 0,-1 0 1,1 0-1,-1 0 0,0 1 0,0 0 0,0-1 1,0 1-1,-1 0 0,0 1 0,4 8 0,2 7 145,-2 1 1,0 1-1,6 35 0,-7-26-192,-2-4 114,-1 0 0,-1 1 1,-5 54-1,0-11-14,3-15-40,-4 0 0,-1 0 0,-3-1 0,-29 102-1,34-148-73,-22 72 118,-13 86 1,1 118-92,36-281-31,0 0-1,-1 0 0,0 0 0,0 0 0,0 0 0,0-1 0,-1 1 0,0-1 0,0 1 0,0-1 0,-1 0 1,1 0-1,-7 4 0,1 0-11,0-1-1,0 0 1,-1-1 0,0 0 0,-11 4 0,13-8-30,1-1-1,0 0 1,0 0-1,-1-1 1,1 0-1,0 0 1,-12-2-1,-8 0 113,-48 2-52,-68-1 70,-237 28 1,123 4-78,-21 4 38,76-16 113,72-10-272,67-7 150,49-3-22,-1 1 1,0 1-1,1 0 1,-27 6-1,36-5-8,5-2-3,0 0-1,1 0 0,-1 0 1,0 0-1,0 0 0,0 0 0,0 0 1,0 0-1,1 0 0,-1 0 1,0 0-1,0 0 0,0 1 0,0-1 1,0 0-1,1 0 0,-1 0 1,0 0-1,0 0 0,0 0 0,0 0 1,0 0-1,0 0 0,0 0 1,1 1-1,-1-1 0,0 0 0,0 0 1,0 0-1,0 0 0,0 0 1,0 0-1,0 1 0,0-1 0,0 0 1,0 0-1,0 0 0,0 0 1,0 0-1,0 1 0,0-1 0,0 0 1,0 0-1,0 0 0,0 0 1,0 0-1,0 1 0,0-1 0,0 0 1,0 0-1,0 0 0,0 0 1,0 0-1,0 0 0,0 1 0,0-1 1,-1 0-1,1 0 0,0 0 1,0 0-1,0 0 0,0 0 0,0 0 1,0 1-1,0-1 0,-1 0 1,11 3-100,-5-4 38,0 0 0,0 0 0,0 0 0,-1 0 1,1-1-1,0 0 0,-1 0 0,1 0 0,-1-1 1,4-2-1,47-35-431,-40 27 323,110-95-1283,-86 73 633,-27 27 788,-11 8 43,0 0 0,-1-1 0,1 1 0,0 0 1,0-1-1,-1 1 0,1-1 0,0 1 0,-1-1 0,1 1 0,0-1 1,-1 1-1,1-1 0,-1 0 0,1 1 0,-1-1 0,1 0 0,-1 1 1,0-1-1,1 0 0,-1 0 0,0 1 0,1-1 0,-1-1 1238,-6 5-1243,0 1-1,1 0 1,0 1-1,0-1 0,-9 11 1,-26 21 158,21-24-99,-1 2-54,-1-1 0,0-1 0,-1-2 0,0 0 0,-32 9 0,54-19-8,-1 0 0,1 0 0,-1 0 0,1 0-1,0 0 1,-1 1 0,1-1 0,-1 0 0,1 0 0,0 0 0,-1 0 0,1 0 0,-1 0 0,1 1 0,0-1 0,-1 0 0,1 0 0,0 1 0,-1-1-1,1 0 1,0 1 0,-1-1 0,1 0 0,0 1 0,0-1 0,-1 0 0,1 1 0,0-1 0,0 0 0,0 1 0,0-1 0,0 1 0,-1-1 0,1 0-1,0 1 1,0-1 0,0 1 0,0 0 0,14 13 273,32 9 127,-43-21-379,99 50 116,-67-32-126,1-2-1,70 25 0,-96-42-170,5 4-138,-11 4-3216,-4-4-80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48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4866,'3'1'12898,"11"4"-12798,219-2 1021,-213-3-1120,182 6 46,-162 0 6,57 16 0,-5-1 22,8-7-25,0-4 0,108-2 0,66 0-18,-102-7-43,273-5-128,-140-7-162,-272 11 287,267-12-332,-192 6 297,-106 6 60,-1-2 453,95-16-464,171 4-328,-266 14 336,-1 0 0,0-1 0,1 1-1,-1 0 1,0 0 0,1 0 0,-1 0 0,0 0-1,1-1 1,-1 1 0,0 0 0,1 0 0,-1-1-1,0 1 1,1 0 0,-1 0 0,0-1 0,0 1-1,0 0 1,1-1 0,-1 1 0,0 0 0,0-1-1,0 1 1,0 0 0,0-1 0,1 1 0,-1-1-1,0 1 1,0 0 0,0-1 0,0 1 0,0 0 0,0-1-1,0 1 1,0-1 0,-1 1 0,1 0 0,0-1-1,0 1 1,0 0 0,0-1 0,0 1 0,-1 0-1,1-1 1,0 1 0,0 0 0,0-1 0,-1 1-1,1 0 1,0 0 0,-1-1 0,1 1 0,0 0-1,0 0 1,-1-1 0,1 1 0,0 0 0,-1 0-1,1 0 1,-1 0 0,1 0 0,0 0 0,-1-1-1,0 1 1,-108 0-2112,34 0-6439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49.4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25 2609,'0'0'6022,"-2"-4"-4702,2 4-1102,-1-1 1,1 0-1,-1 0 0,1 0 0,-1 1 1,1-1-1,0 0 0,-1 0 0,1 0 1,0 0-1,0 1 0,0-1 0,0 0 1,0 0-1,0 0 0,0 0 0,0 0 1,0 0-1,0 1 0,0-1 0,0 0 1,1 0-1,-1-1 0,17 7 1529,33 34-2110,-38-29 974,17 12-463,2-1 1,0-2-1,1-1 1,1-1-1,37 12 1,-69-28-168,0 0 1,0-1-1,-1 1 0,1 0 1,0 0-1,-1-1 1,1 1-1,-1 0 0,1 0 1,-1 0-1,1 0 0,-1 0 1,1 0-1,-1 0 1,0 0-1,0 0 0,1 0 1,-1 0-1,0 0 0,0 0 1,0 0-1,0 1 0,-1 31 37,0-22-90,1 3 66,-2-1 0,0 1 0,0-1 0,-1 0 0,-1 0 0,-6 17 0,-41 78 166,22-51 61,23-44-616,-9 21 1081,7-10-5793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2:50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29 3874,'1'3'11020,"8"9"-11262,-2-10 120,-1-1 1,1 0-1,-1 0 1,1 0-1,0-1 1,7 0-1,-4 0 71,-10-2-118,1 1 0,0-1 0,-1 1 0,1-1 0,-1 1 0,1-1 0,-1 1-1,0-1 1,0 1 0,1-1 0,-1 1 0,0-1 0,0 0 0,-1 1 0,1-4 0,-1 0-879,1-12-3154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01.5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1 163 2625,'0'0'10733,"6"17"-8921,9-10-1467,0-2 1,0 0-1,0-1 1,1 0-1,25 2 1,16-1-128,90-3 0,-81-3-222,216 1 148,-166 18-8,701 8 35,-637-15 47,-89-3-201,-48-6-24,71 14 0,-79-11 14,0-1 0,0-2 1,45-3-1,-24 0 20,1509 1-467,-1543-1 559,0 0 0,0-2 0,0 0 0,37-12 0,-55 15 620,-4-1-911,0 0 86,0 1 0,0-1 0,0 0-1,0 0 1,0 0 0,0 0 0,-1 1-1,1-1 1,0 0 0,0 0 0,-1 1 0,1-1-1,-1 0 1,1 0 0,0 1 0,-1-1-1,1 0 1,-1 1 0,1-1 0,-2 0 0,-3-1-328,-1 1 0,1-1 0,0 0-1,1-1 1,-1 1 0,0-1 0,1 0 0,-1 0 0,1 0 0,0-1 0,0 0 0,0 1 0,1-1 0,-1-1 0,1 1 0,0 0 0,0-1 0,0 0 0,1 1 0,-3-9 0,1 6 431,1 1-1,-1-1 1,0 1 0,0-1 0,-1 1 0,0 1-1,0-1 1,0 1 0,-1 0 0,0 0-1,0 0 1,-10-5 0,-5-5 80,19 11 43,0 1 0,0 0 0,0-1-1,1 1 1,-1-1 0,1 1 0,0-1 0,0 0 0,0 0 0,1 1 0,-1-1 0,1 0 0,0 0 0,0 0 0,0 0-1,1 1 1,1-8 0,-2-8 5730,27 43-4801,9 8-649,51 34-1,-6-4-284,-45-39-124,-36-22-38,0 8-488,-2 18 592,-1 0 0,-2 0 0,-1 0-1,-1-1 1,-19 49 0,16-49 37,0 0 0,2 1 0,1 0 0,1 0 0,-3 55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02.5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6947,'0'4'9130,"0"608"-5489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03.0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0 5042,'0'0'6379,"-3"7"-5968,-1 0-108,-3 10-220,5 1 3757,19-18-3026,5-1-726,1-1 0,37-9 1,-37 6-42,0 1 1,40-2 0,-61 7-16,-1-1 1,0 1-1,1 0 0,-1 0 1,1 0-1,-1 0 0,0-1 1,1 2-1,-1-1 0,0 0 1,0 0-1,0 0 0,0 1 1,0-1-1,0 0 0,0 1 1,-1-1-1,1 1 0,1 2 1,17 41 329,-11-23-10,-7-20-375,-1-1 1,0 0 0,1 0 0,-1 0 0,1 0 0,0 0 0,-1 1 0,1-1 0,0 0 0,-1 0-1,1 0 1,0-1 0,0 1 0,0 0 0,0 0 0,0 0 0,0-1 0,0 1 0,2 0 0,-2-1-59,-1 0 1,1-1 0,-1 1 0,1-1 0,-1 0 0,1 1 0,-1-1-1,1 1 1,-1-1 0,1 0 0,-1 1 0,0-1 0,1 0-1,-1 1 1,0-1 0,0 0 0,0 0 0,1 1 0,-1-1 0,0 0-1,0 0 1,0-1 0,1-62-5952,-1 55 4401,0-22-2771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03.9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2 147 3554,'0'0'9132,"0"-5"-8612,-1 3-439,1-1 0,0 1 0,0 0 0,0-1 0,0 1 0,0 0 0,1-1 0,-1 1 0,1 0 0,-1-1 0,1 1 0,0 0 0,0 0-1,0 0 1,0-1 0,0 1 0,0 0 0,1 1 0,-1-1 0,1 0 0,-1 0 0,1 1 0,0-1 0,0 1 0,3-3 0,-3 3 16,-1-1 0,1 1 0,-1 0 1,0-1-1,0 1 0,0 0 0,0-1 0,0 1 0,0-1 0,0 0 0,0 1 1,-1-1-1,1 0 0,-1 1 0,1-1 0,-1 0 0,1 0 0,-1 0 0,0 1 1,0-1-1,0 0 0,0 0 0,-1-2 0,0 1 31,0 0 0,0 0 0,0 1 0,-1-1 0,1 1 0,-1-1 0,0 1 0,0-1-1,0 1 1,0 0 0,0 0 0,0 0 0,0 0 0,-1 0 0,-2-1 0,-7-3 16,32 8 0,218 13-184,-230-13 226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8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41 7267,'-2'-2'7482,"1"9"-5941,5 60-834,4 0-1,28 116 0,-16-93-194,-17-74-290,2 13 47,0-1 0,3 1 1,0-1-1,1-1 1,2 1-1,22 39 0,-32-65-269,-1-1-1,1 0 1,0 1-1,0-1 1,-1 0 0,1 0-1,0 0 1,0 0-1,0 0 1,0 0-1,0 0 1,0 0-1,0 0 1,1 0-1,-1 0 1,0-1-1,1 1 1,-1 0 0,0-1-1,1 1 1,-1-1-1,0 0 1,1 1-1,-1-1 1,1 0-1,-1 0 1,1 0-1,-1 0 1,0 0-1,1 0 1,-1 0-1,1-1 1,-1 1 0,1 0-1,-1-1 1,0 1-1,1-1 1,-1 0-1,0 1 1,0-1-1,1 0 1,-1 0-1,0 0 1,0 0-1,0 0 1,0 0 0,0 0-1,1-2 1,6-7 7,0 0 1,-1-1 0,0 0-1,7-16 1,-10 19-42,24-44-174,-2-1-1,-3-1 1,-2-2 0,-3 0 0,-2 0 0,-3-2 0,-2 0 0,-3 0 0,2-75 837,-10 164-1816,-6 79-6123,2-69-1878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06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0 100 2145,'0'0'7982,"3"-8"-6728,-2 4-1191,0-1 225,0 1 0,0 0 0,0 0 0,1 0 0,0-1 0,0 1 0,0 1 0,0-1 0,1 0 0,-1 0 0,7-5 0,2-6 1508,1-2-1334,-12 17-443,0 0-1,0 0 0,0 0 1,0 0-1,0-1 0,0 1 1,1 0-1,-1 0 0,0 0 1,0 0-1,0 0 0,0 0 1,0 0-1,1 0 1,-1-1-1,0 1 0,0 0 1,0 0-1,1 0 0,-1 0 1,0 0-1,0 0 0,0 0 1,0 0-1,1 0 0,-1 0 1,0 0-1,0 0 0,0 0 1,1 0-1,-1 0 0,0 1 1,0-1-1,0 0 0,0 0 1,1 0-1,-1 0 0,0 0 1,0 0-1,0 0 1,0 0-1,0 1 0,1-1 1,-1 0-1,0 0 0,0 0 1,0 0-1,0 1 0,0-1 1,0 0-1,0 0 0,0 0 1,0 0-1,0 1 0,0-1 1,0 0-1,1 0 0,-1 0 1,0 0-1,0 1 0,0-1 1,-1 0-1,1 0 0,0 0 1,0 1-1,0-1 0,0 0 1,15 134 750,-5 1 0,-11 166 0,-1-120-427,6-163-1477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07.1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75 7123,'0'0'6577,"4"1"-6017,4-1-375,-1-1 0,1 0 0,0 0 1,0-1-1,-1 0 0,1 0 0,13-7 0,-10 5-14,-1 0 1,2 0-1,-1 1 0,16-2 0,-18 5-152,-4-1 42,0 0-1,0 0 0,0 1 0,0 0 1,0 0-1,0 0 0,0 1 0,0 0 1,-1 0-1,1 0 0,0 0 0,0 1 1,-1 0-1,9 4 0,-12 2-260,-15-31-9346,2-12 5646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07.4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93 5507,'0'0'10228,"13"-72"-8803,23 63-865,5 4-256,8-1 289,2 6-241,-3 0-336,-6 0-16,-3 0-529,-7 0-1103,0 0-1490,-6 0-687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14.3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40 5795,'0'0'6315,"0"-6"-5467,0-26 1782,-1 32-2549,1 0 0,0 0 0,0 0 0,-1-1 0,1 1 0,0 0 0,-1 0 0,1 0 0,0 0 0,-1 0 0,1 0 0,0-1 0,-1 1 0,1 0 0,0 0 0,-1 0-1,1 0 1,0 0 0,-1 0 0,1 0 0,0 0 0,-1 1 0,1-1 0,0 0 0,0 0 0,-1 0 0,1 0 0,0 0 0,-1 0 0,1 1 0,0-1 0,0 0 0,-1 0-1,1 0 1,0 1 0,0-1 0,-1 0 0,1 0 0,0 1 0,0-1 0,0 0 0,-1 1 0,1-1 0,0 0 0,0 0 0,0 1 0,0-1 0,0 0 0,0 1 0,0-1-1,0 0 1,0 1 0,0-1 0,0 0 0,0 1 0,-9 47 111,3-1 0,-1 67-1,3-41 13,-12 487 746,17-539-943,2 0-1,0-1 1,1 1-1,1-1 1,10 25-1,-8-25-13,-1 0 0,-1 0 0,-1 1 0,0-1 0,0 27 0,-4 0 113,0-36-3318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14.9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79 8548,'1'-7'12075,"1"3"-12075,1-1 1,0 1-1,0-1 1,0 1-1,0 0 1,1 0-1,0 0 1,0 1-1,0 0 1,0-1-1,0 1 1,1 1-1,-1-1 1,1 1-1,0-1 1,0 1-1,0 1 1,0-1-1,0 1 1,8-2-1,1 1-12,0 0 0,1 1 0,-1 0 0,1 1-1,-1 1 1,22 4 0,-22 0 41,0 0 0,0 2 0,0-1 0,0 2 0,-1 0 0,-1 0 0,1 1 0,19 20 1,-42-39-4424,-17-25-326,7 1-1501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15.4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36 3826,'0'0'7926,"-1"-6"-6736,-7-23 1008,35 29-29,5 2-1659,0 2 1,0 1-1,54 15 0,-42-8-340,45 5-1,-71-15-186,2 1-79,1-2 1,40-1-1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1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8580,'0'0'8089,"12"0"-7668,445 0 1074,-459 29-5065,-6-12 675,-5 0-1974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17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6771,'0'0'7209,"1"1"-7015,1 0 0,-1 0 0,1 0 0,-1-1 0,1 1 0,-1-1 0,1 1 0,0-1 1,-1 0-1,1 0 0,-1 1 0,1-1 0,0 0 0,-1 0 0,3-1 0,156 1 1852,221 0-2360,-380 0-444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20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92 4178,'0'0'6189,"4"-9"-5097,1-3-564,3-11-202,-5-5 3849,-3 15-3384,0 7-219,0 12 962,-2 32-1278,-10 55 0,-1 4 142,4 327 725,9-333-960,4 0-70,19 107 0,-21-182-85,0-2-3,0 1-1,1-1 1,0 1-1,1-1 1,11 24-1,-15-61-9336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20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31 131 6339,'0'0'7622,"-6"-7"-6507,4 3-1116,-18-28 1445,19 30-1364,1 1 0,-1 0-1,1-1 1,0 1-1,-1-1 1,1 1 0,0 0-1,0-1 1,0 1-1,0-1 1,1 1 0,-1 0-1,0-1 1,0 1-1,1-1 1,-1 1 0,1 0-1,-1-1 1,1 1-1,0 0 1,-1 0 0,1-1-1,0 1 1,0 0-1,0 0 1,0 0 0,0 0-1,0 0 1,2-1-1,6-4 32,-1 0 0,1 1-1,1 1 1,-1-1 0,1 2-1,-1-1 1,1 1 0,0 0-1,14-1 1,7 1 0,54 2 0,-47 1-12,-25 1-26,1 0 1,-1 1-1,0 1 1,15 5 0,-16-5-15,1 1 1,0-2 0,0 0 0,16 1 0,-26-3 97,5 0-1891,-40-26-9287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8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 1617,'0'0'9524,"-5"0"-8643,-28 0 989,19 0 500,28 0 1241,87-1-3526,113 3-2806,-182 4 457,-14 4-2275,-4 8-3222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21.0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 1217,'0'0'11885,"8"-4"-10994,1 1-696,0 1 0,0 0 0,-1 0 0,1 1 0,0 0 0,0 0 0,0 1-1,1 0 1,-1 1 0,0 0 0,0 0 0,-1 1 0,1 0 0,0 1 0,9 3 0,12 5 14,1-2 0,0-2 0,1 0-1,38 2 1,130-3-1224,-192-6 552,-7 0 255,1 1 0,-1-1 0,0 0 0,1 0 0,-1 0-1,1 0 1,-1 0 0,1 0 0,-1-1 0,0 1 0,1 0-1,-1-1 1,0 1 0,1-1 0,-1 1 0,0-1 0,0 0-1,1 0 1,0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46.3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1889,'0'0'4130,"0"4"-4266,0 23 784,0-6-1291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53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6067,'0'0'6509,"12"5"-5714,20 9-570,0-2-1,0-1 0,1-1 0,0-2 0,60 7 0,-69-15-4148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51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8036,'0'0'4426,"10"14"-3076,-1-8-1161,1-1 1,0 0 0,0-1-1,0 1 1,0-2 0,1 1-1,-1-2 1,1 1 0,0-2-1,11 2 1,53 2-698,94-5-1,-65-2-2807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52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6067,'0'0'1665,"23"93"-1057,-23-32-608,0 5 160,-3-2-352,-13-4-785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3:5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3826,'0'1'9132,"3"17"-9028,-3 25 229,-12 299 484,11-312-632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10 138 9812,'0'0'5451,"-1"-1"-5380,1 1-1,0 0 1,0 0-1,0 0 1,0 0-1,-1 0 1,1-1 0,0 1-1,0 0 1,-1 0-1,1 0 1,0 0-1,0 0 1,-1 0 0,1 0-1,0 0 1,0 0-1,0 0 1,-1 0-1,1 0 1,0 0 0,0 0-1,-1 0 1,1 0-1,0 0 1,0 0-1,-1 0 1,1 0 0,0 1-1,0-1 1,0 0-1,-1 0 1,1 0-1,0 0 1,0 0 0,0 1-1,-1-1 1,1 0-1,0 0 1,0 0 0,0 1-1,0-1 1,0 0-1,0 0 1,-1 0-1,1 1 1,0-1 0,0 0-1,0 0 1,0 1-1,0-1 1,0 0-1,7 125 1105,5 0 0,56 239 0,-22-191-678,-39-150-453,2 0 1,1 0-1,1-1 0,1 0 0,16 23 1,-23-39-42,0-1 1,0 1-1,0-1 1,1 0-1,0 0 1,0-1 0,0 0-1,0 0 1,1 0-1,0-1 1,-1 0-1,1 0 1,1-1-1,11 3 1,-13-4-5,-1 0-1,1 0 1,0-1 0,0 1-1,0-2 1,0 1 0,0-1-1,-1 1 1,1-2 0,0 1-1,0-1 1,-1 1 0,1-2-1,-1 1 1,0-1 0,1 1-1,-1-1 1,-1-1 0,6-3-1,3-6-81,-1 0-1,0 0 1,-2-1 0,1-1-1,-2 0 1,0 0-1,0-1 1,5-17-1,47-143-872,-50 139 774,16-48-177,-3-2 0,-5 0 0,-3-2 0,7-160 0,-22 233 358,-1 0-1,-1 0 1,-1 0 0,0 1 0,-7-22-1,9 35 6,-1-1 0,0 0-1,0 1 1,0-1 0,0 1-1,-1-1 1,1 1 0,-1 0-1,1 0 1,-1 0 0,0-1-1,0 1 1,0 1 0,0-1-1,0 0 1,-1 0 0,1 1-1,0 0 1,-1-1-1,1 1 1,-1 0 0,1 0-1,-1 0 1,0 0 0,1 1-1,-1-1 1,0 1 0,0 0-1,1-1 1,-1 1 0,0 0-1,0 1 1,1-1 0,-1 0-1,0 1 1,1 0 0,-1 0-1,0-1 1,-3 3 0,1 0 14,1-1 1,-1 1-1,1 0 0,0-1 1,1 2-1,-1-1 1,0 0-1,1 1 0,0 0 1,-1 0-1,1 0 1,1 0-1,-1 0 0,1 0 1,0 1-1,0-1 1,0 1-1,-1 5 1,-2 6 73,1-1 1,0 1 0,1-1 0,-1 25-1,3-24 26,0 1-1,1-1 1,1 0-1,1 0 1,4 20-1,-4-30-104,0 0 0,0 0 0,0 0 1,1-1-1,0 0 0,0 1 0,1-1 0,-1 0 0,1 0 1,0-1-1,1 1 0,-1-1 0,1 0 0,0 0 1,0 0-1,10 5 0,-4-4 24,0 0 0,0 0-1,0-1 1,1-1 0,-1 0 0,1 0 0,18 1 0,86-1-2248,-72-4-1118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0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7619,'0'0'9826,"0"16"-8673,-3 151 514,7 203 30,8-293-1610,-11-72-121,0 1 1,1 0 0,-1-1-1,1 1 1,1-1 0,-1 0-1,1 1 1,0-1 0,0 0-1,6 7 1,-7-11-538,-2-4-667,0-45-4807,0 6-1316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13 107 9540,'0'0'11862,"-13"-9"-11606,13 4-192,0-10-64,0-2-128,0-1-480,0 1-913,10 0-1488,-7 8-2530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7619,'-2'0'11161,"6"0"-10727,220 18 2204,13 2-6164,-222-24 23,-4-13-2612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2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7 103 9124,'0'0'6280,"0"0"-6179,-1 1-1,1-1 1,-1 0-1,1 0 1,-1 1-1,1-1 1,0 1-1,-1-1 1,1 0-1,0 1 1,-1-1-1,1 1 0,0-1 1,-1 1-1,1-1 1,0 1-1,0-1 1,0 1-1,-1-1 1,1 1-1,0-1 1,0 1-1,0-1 1,0 1-1,0-1 1,0 1-1,0-1 0,0 1 1,0 0-1,0-1 1,1 1-1,-1-1 1,0 1-1,0-1 1,0 1-1,1-1 1,-1 1-1,12 48 694,22 59 0,-7-27-488,-24-70-213,64 191 759,-51-161-693,1-2 0,43 72 0,-57-107-162,0 1 0,0-1 0,0 0 0,1 0-1,-1 0 1,1-1 0,0 1 0,0-1 0,1 0 0,-1 0-1,1 0 1,-1-1 0,1 0 0,0 0 0,0 0 0,7 2-1,-9-4 0,0 1 0,0-1 0,1 0 0,-1-1 0,0 1 0,0 0 0,1-1 0,-1 0 0,0 1 0,0-1 0,0 0 0,0-1 0,0 1 0,0-1 0,0 1 0,0-1 0,-1 0 0,1 0 0,-1 0 0,1 0 0,-1-1 0,0 1 0,0 0 0,0-1 0,0 0 0,3-5 0,7-13-114,-2 0 1,0-1 0,-1 0 0,-1-1 0,9-40 0,12-125-826,-13 66 999,37-121 45,-46 214-50,-4 17-9,0 0-186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5603,'2'0'15223,"12"14"-14999,1 12-9,-1 1 1,-2 0-1,-1 0 0,8 30 1,25 122 431,-23-90-341,-6-22-71,35 125 432,-40-157-558,3-1-1,1 0 1,24 43 0,-34-71-101,0 1 1,1-1 0,-1 0 0,1 0-1,1 0 1,-1-1 0,1 0 0,0 0 0,0 0-1,12 7 1,-15-11-10,-1 0 0,0 0 0,1 0 0,-1-1-1,1 1 1,0-1 0,-1 1 0,1-1 0,-1 0 0,1 0 0,0 0 0,-1 0-1,1 0 1,-1-1 0,1 1 0,-1-1 0,1 1 0,-1-1 0,1 0 0,-1 0-1,1 0 1,-1-1 0,0 1 0,0 0 0,0-1 0,1 0 0,-2 1 0,1-1-1,0 0 1,0 0 0,0 0 0,-1 0 0,1 0 0,-1-1 0,2-2 0,10-17-130,-1-1 1,-1-1-1,-1 0 1,-1-1-1,7-34 1,22-139-739,-25 117 722,0 1 27,20-103-86,-26 155 276,2-1-1,0 1 1,2 1-1,16-31 1,-26 57-45,-1-1 1,1 1-1,0 0 0,0-1 1,0 1-1,0 0 1,0 0-1,0 0 1,0 0-1,0 0 0,1 0 1,-1 0-1,0 0 1,1 0-1,-1 0 1,0 1-1,1-1 0,2 0 1,11-1-3343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7203,'0'0'8634,"12"5"-6433,21-2-1314,0-1 0,52-4 0,-14 0-574,-13 2-197,69-1-2721,-114-2-175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8340,'0'0'7342,"5"27"-4824,6-20-2145,1-1-1,0-1 0,1 0 1,-1 0-1,1-1 0,0-1 1,0 0-1,22 2 0,112 1 159,-127-6-371,1230 0-202,-846-12-70,-1 1-41,134 11 243,27 0-4109,-598 0 500,-7 2-2196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 1153,'0'0'2038,"-3"0"-1478,-5-1-820,-10 0 14577,18 12-13853,17 542 2439,-19-441-2647,-1-34-101,11 99 0,-5-155-56,-1-15-219,-1-11-700,2-48-2134,2-1 0,15-63-1,-12 73-401,1-8-1707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37 284 3474,'0'0'5930,"-7"-24"-5311,-18-74 440,24 95-924,0 1-1,0-1 0,1 0 0,-1 1 0,1-1 0,0 0 1,0 1-1,0-1 0,0 0 0,0 1 0,0-1 0,1 0 0,-1 1 1,1-1-1,0 0 0,2-4 0,-2 5-57,1 0 0,0 1 0,-1-1 0,1 1 0,0-1 1,0 1-1,0 0 0,0 0 0,0-1 0,0 1 0,0 1 0,3-2 0,14-8 29,-9 1-18,0 1 0,1-1 0,0 2 0,1 0 1,0 0-1,0 1 0,0 0 0,1 1 0,-1 1 1,1 0-1,0 1 0,0 0 0,1 1 1,-1 0-1,16 1 0,-18 1 25,15-1 2,0 2 0,29 5-1,-49-5-101,1 0-1,0 1 1,0 0-1,-1 0 1,1 1-1,-1-1 1,0 1-1,0 1 1,0-1-1,0 1 1,0 0-1,-1 0 1,7 7-1,-10-8 5,0 1 1,0-1-1,0 0 0,0 1 0,-1-1 0,1 1 1,-1-1-1,0 1 0,0 0 0,-1-1 0,1 1 1,-1 5-1,0 51 407,-1-32-226,1-9-103,1-8-20,-1-1 1,0 0 0,0 0 0,-1 0 0,0 0-1,-1 0 1,-1 0 0,1-1 0,-1 1 0,-8 16-1,-8 10 70,-2-2-1,-1 0 0,-2-1 0,-30 32 0,45-55-143,0-1-1,-1-1 1,0 0 0,0 0-1,-1-1 1,0 0-1,0 0 1,-1-2 0,0 1-1,0-2 1,0 1-1,-1-2 1,1 1 0,-1-2-1,0 0 1,-24 1-1,27-3-6,6 0-11,-1 1-1,1-1 0,-1-1 0,1 1 0,0-1 0,-1 1 0,1-1 1,-8-3-1,11 3 13,-1 0 0,1-1 0,-1 1 0,1 0-1,0-1 1,0 1 0,-1-1 0,1 0 0,0 1 0,1-1 0,-1 0 0,0 0 0,0 1 0,1-1 0,-1 0 0,1 0 0,0 0 0,-1 0 0,1 0-1,0 0 1,0 0 0,0 0 0,1-3 0,-1 3 14,1 1 0,-1-1-1,1 0 1,0 0-1,-1 0 1,1 1 0,0-1-1,0 1 1,0-1 0,1 0-1,-1 1 1,0 0 0,0-1-1,1 1 1,-1 0 0,1 0-1,-1-1 1,1 1-1,-1 0 1,1 1 0,0-1-1,0 0 1,-1 0 0,1 1-1,0-1 1,0 1 0,0-1-1,0 1 1,0 0 0,-1 0-1,1 0 1,3 0-1,4-1 44,1 1 0,-1 0-1,0 1 1,1-1 0,15 5-1,-16-2 5,-1 1-1,0-1 0,0 2 1,0-1-1,-1 1 0,0 0 1,0 1-1,0 0 0,0 0 1,-1 0-1,9 12 0,10 15 188,25 43-1,-28-42-46,-7-11-182,2 5 122,1-2 0,2 0 0,35 37 0,-50-58-200,0 0 1,0-1-1,0 1 0,0-1 0,1 0 1,-1-1-1,1 0 0,0 0 0,0 0 1,1 0-1,-1-1 0,0 0 1,1 0-1,0-1 0,-1 0 0,1 0 1,0 0-1,-1-1 0,1 0 1,0-1-1,-1 1 0,1-1 0,9-3 1,-13 3-215,0 0 1,0-1 0,0 1 0,0-1 0,0 0 0,0 0-1,0-1 1,-1 1 0,1 0 0,-1-1 0,0 1-1,1-1 1,-1 0 0,-1 0 0,1 0 0,0 0-1,-1 0 1,1 0 0,0-4 0,4-28-6852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7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1249,'0'0'5490,"-19"0"-4433,19 3-449,0 0-272,0 0-336,0 0-16,-4 2-832,-5-2-1009,-1 0-1265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1489,'-19'10'627,"1"0"303,0-1 4174,17 8 3505,5 15-5055,0-29-3454,0 0 0,0 0 0,0 0 0,0-1 0,1 0 0,-1 0 0,1 0 0,-1 0 0,1-1 0,7 2 0,54 7 206,-63-9-276,66 4 114,75-5 0,35 2-203,-161 4-430,-16-3-1169,-11-1-634,-8-1-808,-7 4-1943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0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1 160,'1'0'20235,"8"0"-19941,295 2 761,-187-1-9534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1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68 400,'0'-1'9162,"0"-1"-8719,0 1-39,-9-1 1127,8 2-1423,1 0 138,-1 0-249,0 0 1,0 0-1,1 0 1,-1 0-1,0 0 0,0 1 1,0-1-1,0 0 1,0 0-1,1 1 1,-1-1-1,0 1 1,0-1-1,1 0 1,-1 1-1,0-1 1,1 1-1,-2 1 1,2 1 36,0 0-1,0 0 1,0 1 0,1-1 0,-1 0 0,1 0 0,0 0 0,0 0 0,0 0 0,0 0 0,1 0 0,-1 0 0,1 0-1,0-1 1,-1 1 0,1 0 0,1-1 0,-1 0 0,0 1 0,0-1 0,1 0 0,-1 0 0,1 0 0,0-1 0,3 3-1,1-2 24,0 1-1,0-1 0,0 0 0,0-1 0,0 0 0,0 0 0,0 0 1,0-1-1,1 0 0,11-2 0,-18 2-113,1-1 0,0 0 1,0 0-1,-1 0 0,1 0 0,0 0 1,-1 0-1,1 0 0,-1-1 0,0 1 1,1 0-1,-1-1 0,0 1 0,0-1 1,0 0-1,0 1 0,0-1 0,0 0 0,-1 1 1,1-1-1,0 0 0,-1 0 0,1 0 1,-1 0-1,0 0 0,0 1 0,0-5 1,1-3-361,0-1 0,-1 1 0,0-1 0,-3-14 0,2 21 466,-1 1-1,1-1 0,-1 1 1,0-1-1,0 1 1,0 0-1,0 0 0,0 0 1,0 0-1,-1 0 1,1 0-1,0 1 0,-1-1 1,0 1-1,1 0 1,-6-2-1,5 1 10,0 1-1,0 0 1,-1-1 0,1 1 0,0 0-1,-1 1 1,1-1 0,-1 1 0,1-1-1,-1 1 1,1 0 0,-1 0 0,1 1-1,-5 0 1,7 2 62,-1 0-1,1 1 1,0-1 0,0 0 0,0 1-1,0-1 1,1 1 0,-1-1-1,1 1 1,0 0 0,1 5-1,-2 1 166,1 3-391,-1 17 400,-5-21-4732,-4-9-1095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1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96 3265,'0'0'8813,"-5"-14"-10702,4 20 1983,0-1 0,0 1-1,0-1 1,1 0 0,0 1 0,0-1 0,2 10 0,-1-2 211,-1-9-250,0 0-1,0-1 0,0 1 1,0 0-1,1 0 1,0 0-1,-1-1 1,1 1-1,1 0 0,-1-1 1,1 1-1,-1-1 1,1 1-1,0-1 1,0 0-1,1 0 0,-1 0 1,0 0-1,1 0 1,0 0-1,0-1 1,0 1-1,0-1 0,0 0 1,0 0-1,1 0 1,-1 0-1,1-1 0,-1 1 1,1-1-1,-1 0 1,1 0-1,0 0 1,0-1-1,0 1 0,-1-1 1,1 0-1,0 0 1,4-1-1,-6 1-57,0-1 0,0 0-1,-1 0 1,1 1 0,0-1 0,-1 0 0,1-1-1,0 1 1,-1 0 0,1 0 0,-1-1-1,0 1 1,0-1 0,1 1 0,-1-1 0,0 0-1,0 1 1,0-1 0,0 0 0,-1 0-1,1 0 1,0 1 0,-1-1 0,0 0-1,1-3 1,9-54-1660,-9 40 1249,0 9 180,0-1 0,-1 0 0,0 1 0,-1-1 0,-3-20 0,3 29 292,0 0 0,0-1 0,0 1 0,0 0 0,0-1-1,0 1 1,-1 0 0,1 0 0,-1 0 0,0 0 0,1 1 0,-1-1-1,0 0 1,0 1 0,0-1 0,0 1 0,0 0 0,0-1-1,-1 1 1,1 0 0,0 0 0,-1 1 0,1-1 0,0 0 0,-1 1-1,1 0 1,-1-1 0,1 1 0,-1 0 0,-3 0 0,2 0-5,1 1 0,-1-1 0,1 0 0,-1 1 0,1 0 0,0 0 0,-1 0 1,1 0-1,0 0 0,0 1 0,0-1 0,0 1 0,0 0 0,0 0 0,0 0 1,-3 4-1,-1 2 68,0 0 0,0 0 0,-9 19 0,10-18-908,1 1 1,-1-2-1,-1 1 1,-12 12-1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30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21 6451,'0'0'6112,"-18"0"1601,495 0-7177,-476 0-533,1 0-1,-1 0 1,0 0-1,1 0 1,-1 0-1,0-1 1,0 1-1,1 0 1,-1-1-1,0 1 1,0-1-1,1 1 1,-1-1-1,0 1 1,0-1-1,0 0 1,1-1-1,1-7-2896,-13 6-836,10 3 3517,-15 0-1497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1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36 704,'0'0'2412,"-22"-9"-118,21 9-2276,0 1-1,-1-1 0,1 1 0,0-1 1,0 1-1,-1-1 0,1 1 0,0 0 0,0 0 1,0 0-1,0-1 0,0 1 0,0 0 0,0 0 1,0 1-1,0-1 0,1 0 0,-1 0 1,0 0-1,1 0 0,-1 1 0,1-1 0,-1 0 1,1 1-1,0-1 0,-1 0 0,1 1 0,0-1 1,0 0-1,0 1 0,0-1 0,0 1 0,0-1 1,0 0-1,1 1 0,-1-1 0,1 2 1,-1 0 51,0 0 1,1 0-1,-1 0 1,1 0 0,0 0-1,0 0 1,0 0 0,0 0-1,0 0 1,1 0 0,-1-1-1,1 1 1,0 0-1,0-1 1,0 0 0,0 1-1,3 2 1,1-3-5,0 1 1,0-1-1,0 0 1,0 0-1,1-1 1,-1 0-1,8 0 1,-13 0-66,0-1 1,0 0 0,1 1 0,-1-1 0,0 0-1,1 0 1,-1 0 0,0 0 0,1 0 0,-1 0 0,0-1-1,1 1 1,-1 0 0,0-1 0,0 1 0,1 0 0,-1-1-1,0 0 1,0 1 0,0-1 0,0 0 0,0 0 0,0 1-1,0-1 1,0 0 0,0 0 0,0 0 0,0 0-1,0 0 1,-1 0 0,1-1 0,0 1 0,-1 0 0,1 0-1,-1 0 1,1-1 0,-1-1 0,0-1-95,1-3-30,-1 0-1,0 0 1,-1 0 0,1 0 0,-2 1 0,1-1 0,-3-7-1,3 11 134,-1 0 0,0 1-1,1-1 1,-1 1-1,0 0 1,0-1-1,-1 1 1,1 0-1,0 0 1,-1 0-1,0 1 1,1-1-1,-1 1 1,0-1-1,0 1 1,1 0-1,-1 0 1,-6-1-1,-3-1-6,0 0 0,0 2-1,0-1 1,-1 2 0,-11 0 0,22 0-15,1 4 51,0-1 1,0 1-1,0 0 1,1 0-1,0 0 1,0 0-1,0 0 1,0 6-1,1-4 26,-2-3-7,1 1 0,1-1 0,-1 1-1,0-1 1,1 1 0,0-1 0,0 1-1,0-1 1,0 0 0,0 1 0,1-1 0,-1 0-1,1 0 1,0 0 0,0 0 0,0 0-1,0 0 1,5 3 0,-4-4 6,1 1 0,0-1 0,0 1 0,0-1 0,1-1 0,-1 1 1,0-1-1,1 1 0,-1-1 0,1 0 0,-1-1 0,1 1 0,-1-1 0,7 0 0,-11-2-214,1 0 0,0 0 0,-1 0 0,1 0-1,-1 0 1,1-1 0,-1 1 0,0 0 0,0 0-1,0 0 1,0 0 0,0-1 0,-1 1 0,1 0 0,-1 0-1,1 0 1,-1 0 0,0 0 0,0 0 0,0 0 0,0 0-1,0 0 1,-2-2 0,-6 0 498,5 2-287,-1 1 0,1-1 0,-1 1 0,1-1 0,-1 1 0,1 1 0,-9-2 0,12 2 391,1 46 1291,0-45-1719,0-1 0,0 1 0,0-1 0,0 1 0,0 0 0,0-1 0,0 1-1,0-1 1,0 1 0,0 0 0,0-1 0,0 1 0,0-1 0,1 1 0,-1-1 0,0 1 0,0-1 0,1 1 0,-1-1 0,0 1 0,1-1 0,-1 1-1,1-1 1,-1 1 0,1-1 0,-1 0 0,0 1 0,1-1 0,0 0 0,-1 1 0,1-1 0,-1 0 0,1 0 0,-1 1 0,1-1 0,-1 0 0,1 0-1,0 0 1,-1 0 0,1 0 0,-1 0 0,1 0 0,0 0 0,-1 0 0,1 0 0,-1 0 0,1 0 0,-1-1 0,1 1 0,0 0 0,-1 0 0,1-1-1,0 1 1,1-1-95,-1 0 0,1 0 0,-1 0 0,1 0 0,-1 0 0,1 0 0,-1 0 0,0-1 0,0 1 0,0 0 0,1-1 0,-1 1 0,0-1 0,-1 1 0,1-1-1,0 0 1,0 1 0,-1-1 0,1-2 0,0 2-49,-1 0 0,0 0 0,1 0-1,-1 0 1,0 0 0,0 0 0,0 0-1,-1 0 1,1 0 0,-1 0 0,1 0 0,-1 0-1,1 0 1,-1 0 0,0 0 0,0 0-1,0 1 1,0-1 0,0 0 0,-2-2 0,1 3 165,0 0 1,0 0-1,0 0 1,0 0-1,0 0 1,-1 1 0,1-1-1,0 1 1,0-1-1,0 1 1,-1 0 0,1-1-1,0 1 1,0 1-1,-1-1 1,1 0-1,0 0 1,0 1 0,-4 0-1,5 0 11,0 0 0,-1 0 0,1 0 0,0 0 0,0 0 0,0 0 0,0 0 0,0 0 0,0 0 0,0 1 0,0-1 0,1 0 0,-1 1 0,0-1 0,1 0-1,-1 1 1,1-1 0,-1 1 0,1-1 0,0 1 0,0-1 0,-1 1 0,1 2 0,-1 42 1315,1-38-1049,-1 8-83,1 18 242,0-33-472,0 0 1,1-1-1,-1 1 1,0 0 0,0 0-1,1 0 1,-1-1-1,1 1 1,-1 0-1,0-1 1,1 1-1,-1 0 1,1-1 0,0 1-1,-1 0 1,1-1-1,0 1 1,-1-1-1,1 1 1,0-1-1,-1 0 1,1 1-1,0-1 1,0 0 0,-1 1-1,1-1 1,0 0-1,0 0 1,0 0-1,0 0 1,-1 0-1,3 0 1,-2 0-25,0 1 1,1-1-1,-1 0 1,0-1-1,1 1 1,-1 0-1,0 0 1,0 0-1,1-1 1,-1 1-1,0-1 1,0 1-1,1-1 1,-1 0-1,0 1 1,0-1-1,0 0 1,0 0-1,0 1 1,0-1-1,0 0 1,0 0-1,0 0 1,-1 0-1,1 0 1,0-1-1,-1 1 1,1 0-1,0-2 1,2-41-2608,-4 28 1616,1 14 1003,-1 1 0,0 0 1,0 0-1,0-1 0,0 1 0,0 0 1,0 0-1,0 0 0,0 0 1,0 0-1,-1 0 0,1 1 0,0-1 1,-1 0-1,1 1 0,0-1 0,-1 1 1,1-1-1,-1 1 0,1-1 1,-1 1-1,1 0 0,-1 0 0,1 0 1,-1 0-1,-2 0 0,-43 1 206,46 1-190,1-1-1,-1 0 1,0 0-1,0 0 1,0 1-1,1-1 0,-1 0 1,1 1-1,-1-1 1,1 0-1,-1 1 1,1-1-1,0 1 1,0-1-1,0 1 1,0-1-1,0 0 1,0 1-1,0 1 1,2 32 462,-1-32-432,0 0-1,0 0 1,1 0-1,-1 0 0,1 0 1,0-1-1,0 1 1,0-1-1,0 1 0,0-1 1,1 0-1,-1 1 1,0-1-1,1 0 0,0-1 1,-1 1-1,1 0 1,0-1-1,0 0 0,0 0 1,0 1-1,0-2 0,0 1 1,1 0-1,-1-1 1,0 1-1,0-1 0,0 0 1,1 0-1,-1 0 1,0-1-1,0 1 0,1-1 1,4-1-1,-7 0-100,0 1-1,0 0 1,0-1-1,0 1 1,0 0-1,-1-1 1,1 1 0,-1-1-1,1 0 1,-1 1-1,1-1 1,-1 1-1,0-1 1,0 0-1,0 1 1,0-4-1,-1-35-1223,0 26 626,1 13 652,0 0 0,0 0 0,-1 0-1,1 0 1,-1 0 0,1 0 0,-1 0-1,1 0 1,-1 0 0,0 0 0,1 0-1,-1 0 1,0 0 0,0 1 0,1-1-1,-1 0 1,0 0 0,0 1 0,0-1-1,0 1 1,0-1 0,0 1 0,0-1-1,0 1 1,0 0 0,0-1 0,0 1-1,0 0 1,0 0 0,-1 0 0,1 0-1,0 0 1,0 0 0,0 0 0,-1 0-1,0 0 52,-1 0 0,1 0-1,0 0 1,0-1-1,0 1 1,0-1-1,0 0 1,0 1-1,0-1 1,0 0-1,-2-2 1,3 3 402,1 26 329,0-19-604,0 0 33,0 0 1,0 0-1,1 0 0,0 0 1,2 8-1,-3-14-181,0 0 0,1 0-1,-1 0 1,0-1 0,1 1 0,-1 0 0,1 0 0,-1 0 0,1 0-1,-1-1 1,1 1 0,0 0 0,-1-1 0,1 1 0,0 0 0,0-1-1,-1 1 1,1-1 0,0 1 0,0-1 0,0 1 0,0-1 0,0 0 0,0 0-1,-1 1 1,1-1 0,0 0 0,0 0 0,0 0 0,0 0 0,0 0-1,0 0 1,0 0 0,0 0 0,0 0 0,0-1 0,0 1 0,0 0-1,0 0 1,0-1 0,-1 1 0,1-1 0,0 1 0,0-1 0,0 1 0,1-2-1,-1 1-83,1-1-1,-1 0 0,0 1 1,1-1-1,-1 0 0,0 1 0,0-1 1,0 0-1,0 0 0,-1 0 1,1 0-1,-1 0 0,1 0 1,-1 0-1,1 0 0,-1 0 0,0-3 1,1-44-2031,-1 40 1447,0 8 633,0 0 0,1 0 0,-2 1 0,1-1-1,0 0 1,0 0 0,0 0 0,0 1 0,0-1 0,-1 0 0,1 0-1,0 0 1,-1 1 0,1-1 0,0 0 0,-1 1 0,1-1-1,-1 0 1,1 1 0,-1-1 0,0 0 0,1 1 0,-1-1-1,0 1 1,1-1 0,-1 1 0,0 0 0,1-1 0,-2 0-1,-27 2 975,27 0-917,1-1-1,0 1 1,-1 0-1,1-1 1,0 1-1,0 0 1,0 0-1,0 0 1,0 0-1,0 0 1,0 0-1,0 0 1,0 0-1,1 0 1,-1 0-1,0 0 1,0 1-1,1-1 1,-1 0-1,1 1 1,0-1-1,-1 0 1,1 1-1,0-1 1,0 2-1,-2 41 1128,2-34-734,2-9-452,-1-1 1,1 1-1,0 0 1,0-1-1,-1 0 1,1 1-1,0-1 1,0 0-1,0 0 1,-1 0-1,1 0 1,0-1-1,0 1 1,0 0-1,2-1 1,-3-3-157,1 1 0,-1-1 0,0 0 0,-1 1 0,1-1 1,-1 0-1,1 1 0,-1-1 0,0 0 0,0 1 0,-2-8 0,1-3-544,1 14 798,0 0 20,-1 0 0,0 0 0,0 0 0,0 0 0,0 0 0,1 0 0,-1 0 0,0 0 0,0 0 0,0 0 1,1 1-1,-1-1 0,0 0 0,0 1 0,1-1 0,-1 0 0,0 1 0,1-1 0,-2 2 0,-1 11-3481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2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4626,'0'0'15316,"0"2"-15137,1 14-42,1-1-1,1 1 1,0 0 0,1-1-1,11 27 1,9 33 169,26 155 366,-23-94-297,5-2 1,54 136-1,-78-249-312,0-2-1,1 1 0,20 29 1,-26-45-64,0 0 1,1 0-1,-1 0 1,1 0-1,-1-1 0,1 1 1,0-1-1,0 0 1,1 0-1,-1 0 0,1-1 1,-1 0-1,1 0 1,0 0-1,0 0 1,0-1-1,0 1 0,0-1 1,0-1-1,8 1 1,-9-1 4,0-2 0,0 1 0,0 0 0,-1-1 0,1 1 1,0-1-1,-1 0 0,1 0 0,-1-1 0,1 1 0,-1-1 0,0 1 1,0-1-1,0 0 0,0 0 0,-1-1 0,1 1 0,-1-1 0,0 1 1,2-5-1,10-16-5,18-47 1,-26 57-20,22-67-239,-4-1 0,-2-1 0,15-131 0,-25 125 51,5 0 0,3 1 1,33-85-1,-51 168 207,22-50 18,-22 51-10,0 0-1,0 1 1,1-1 0,-1 1-1,1 0 1,-1-1 0,1 1-1,0 0 1,0 1 0,0-1-1,7-4 1,-10 7-106,1 0 0,-1 0 0,1 0-1,-1 0 1,0-1 0,1 1 0,-1 0 0,0 0 0,1 0 0,-1 0 0,1 0 0,-1 0-1,0 0 1,1 0 0,-1 0 0,0 0 0,1 0 0,-1 0 0,1 1 0,-1-1 0,0 0-1,1 0 1,-1 0 0,0 0 0,1 1 0,-1-1 0,0 0 0,1 0 0,-1 0 0,0 1-1,0-1 1,1 0 0,-1 1 0,0-1 0,0 0 0,0 1 0,1-1 0,-1 0 0,0 1-1,0-1 1,0 0 0,0 1 0,0-1 0,0 0 0,1 1 0,-1-1 0,0 1 0,0-1-1,0 1 1,-1 24-3912,1-18 2517,0 30-6934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3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8100,'3'0'11653,"22"0"-10927,75 1 807,115-3-1183,-211 2-360,-1 0-1,1 0 1,-1-1-1,1 1 1,-1-1-1,1 0 1,-1 0-1,1 0 1,-1-1 0,5-2-1,4-10-1954,-8-9-4425,-4 14-443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30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7668,'4'-1'13816,"29"-3"-13429,51 8-180,225 6 493,-171-19-558,-129 4-12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3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7 385 8820,'0'0'7081,"-1"-13"-6494,-1-6-283,-1-12-150,3-4 2688,1 46-2803,0 0 0,1 0 0,1 0 0,0 0-1,9 20 1,4 16 69,31 160 351,-31-122 25,44 130 1,-57-205-453,1 0 0,1 0 1,-1-1-1,2 1 1,-1-1-1,1 0 1,0-1-1,1 1 1,0-1-1,15 12 0,-17-16-25,1 0-1,0 0 1,1-1-1,-1 0 0,0 0 1,1-1-1,0 0 1,-1 0-1,1 0 1,0-1-1,0 0 0,0 0 1,0-1-1,0 0 1,0 0-1,0-1 0,8-1 1,-9 0 6,0 0 1,0 0-1,0 0 0,0-1 1,0 0-1,-1 0 0,0-1 1,1 0-1,-1 1 1,0-2-1,-1 1 0,1-1 1,-1 1-1,0-1 1,6-9-1,5-9-28,0 0 1,13-33-1,0-10-123,-3-1-1,-3-1 0,-3-1 1,-2-1-1,-4 0 0,-3-1 0,-4 0 1,-2 0-1,-6-85 0,1 151 136,1-1-1,-1 1 1,1 0-1,-2-1 1,1 1 0,0 0-1,-1 0 1,0 0-1,0 0 1,-1 0-1,1 1 1,-1-1-1,0 1 1,0-1 0,-1 1-1,1 0 1,-1 1-1,0-1 1,0 0-1,0 1 1,-1 0 0,1 0-1,-1 0 1,1 1-1,-1-1 1,0 1-1,0 0 1,0 1-1,0-1 1,-1 1 0,1 0-1,0 0 1,0 1-1,-1 0 1,1-1-1,0 2 1,-7 0-1,9 0 8,0 0-1,0 0 0,0 1 0,1-1 1,-1 1-1,1 0 0,-1 0 0,1 0 1,0 0-1,-1 0 0,1 0 0,0 1 1,0-1-1,1 1 0,-1-1 0,0 1 1,1 0-1,0-1 0,-1 1 0,0 4 1,-2 5 30,0 1 0,1-1 1,-2 21-1,2-10 48,1 0-1,1 0 1,1 0 0,1 0-1,6 34 1,-6-48-59,2-1 0,-1 0 0,1 1 0,0-1 0,1 0 0,0 0 0,0-1 0,0 1 0,1-1 0,0 0 0,1 0 0,0-1 0,0 1 0,0-1 0,1-1 0,-1 1 0,12 6 0,-7-6-14,0-1-1,0 0 0,0-1 0,0 0 1,1-1-1,-1 0 0,23 2 0,1-3-13,46-2 0,-76 0-22,-1 0 0,1-1-1,-1 0 1,1 1-1,-1-2 1,1 1-1,-1 0 1,0-1 0,6-3-1,-8 4-134,-1 0-1,1 0 0,0 0 1,-1 0-1,0 0 0,1-1 1,-1 1-1,0-1 0,1 1 1,-1-1-1,0 1 0,0-1 1,0 0-1,-1 0 0,1 1 1,0-1-1,-1 0 0,1 0 1,-1 0-1,1 0 0,-1 1 1,0-5-1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4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29 155 6643,'0'0'9066,"-7"-11"-5022,3 23-3869,4-8-126,-9 72 865,0 125 0,9-198-889,0 1 0,0 0 0,1-1 0,-1 1 0,1 0 0,0-1 0,0 1 0,0-1 1,0 1-1,1-1 0,-1 0 0,1 0 0,0 1 0,0-1 0,0 0 0,0-1 0,1 1 0,-1 0 0,1-1 1,-1 1-1,5 2 0,-2-3-20,0 1 1,0-1 0,0 0 0,1-1-1,-1 1 1,0-1 0,1 0 0,0 0-1,-1-1 1,1 1 0,-1-1-1,1-1 1,8 0 0,-6-1-26,0 0 0,0-1 0,0 1 0,0-2 0,-1 1 0,1-1 0,-1 0 0,0 0 0,0-1 0,0 0 0,-1 0 0,0-1 0,0 0 1,0 0-1,-1 0 0,0-1 0,0 1 0,0-1 0,-1-1 0,5-9 0,0-3-136,0 1 0,-2-1 0,0 0 0,-1 0 1,-1-1-1,5-42 0,-9 49 57,1-14-144,-1-52 0,-1 75 241,-1-1-1,1 1 1,-1 0 0,0 0-1,0-1 1,-1 1 0,1 0 0,-1 0-1,0 0 1,-1 1 0,1-1-1,-1 0 1,0 1 0,0 0-1,0 0 1,-6-6 0,5 7 44,1 1 1,-1 0-1,0 0 0,0 0 1,0 0-1,-1 1 1,1 0-1,0 0 1,-1 0-1,1 0 1,0 0-1,-1 1 1,1 0-1,-1 0 1,1 0-1,-1 1 0,1-1 1,0 1-1,-9 3 1,3-1-5,0 1 1,1 0 0,0 0-1,0 1 1,0 0-1,0 1 1,-9 8-1,8-5-349,-8 9 321,6-13-8078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41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4802,'0'0'8004,"19"3"-123,66 8-7598,-15-4-36,102-4 1,-3-1-212,120 24 62,-219-21-14,123-4 0,-80-4-97,-26 3 50,428 11 9,-283-7 34,-49-2-43,493 1-12,-342-6 83,820-2 1592,-1189 6-2883,1 1-1,-1 2 1,-35 9 0,-48 17-5212,-6 4-3799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43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4994,'0'0'8169,"2"-4"-7363,4 21 4310,1 37-4182,4 72-1061,-6 506 1158,-7-428-782,-4-718-4328,4 410 4044,1-79 436,3 173-396,0 0 1,1-1 0,0 1-1,1 1 1,0-1 0,0 0 0,1 1-1,0 0 1,1 0 0,12-16-1,-9 15-4,-1 0 0,1 0 1,1 1-1,0 0 0,0 0 0,1 1 0,0 1 0,16-9 0,-16 12 14,1 1 1,0 0 0,0 1 0,0 1-1,1-1 1,-1 2 0,0 0 0,1 0-1,19 4 1,-27-2-17,1 0-1,-1 0 1,0 1-1,0-1 1,0 1-1,-1 0 1,1 1-1,0-1 1,-1 1 0,0 0-1,0 0 1,0 0-1,-1 0 1,1 1-1,-1-1 1,0 1-1,0 0 1,-1 0-1,3 7 1,2 3 4,-1 1 0,0 0 0,-2 1 0,1-1 0,1 20 0,-2 15 335,-3 1 0,-6 67 0,4-113-331,-1 1-1,0-1 1,0 1 0,0-1-1,-1 0 1,0 0-1,0 0 1,-1 0-1,1-1 1,-1 0 0,-1 1-1,1-1 1,-6 5-1,-5 4 20,0-1 0,-1 0-1,-18 11 1,14-12-101,1-2 1,-2 0-1,1-1 0,-1-1 0,-1-1 1,0-1-1,1-1 0,-2-1 1,1-1-1,0 0 0,-33-2 1,54-2 67,0 1 1,0-1 0,1 0 0,-1 1 0,0-1-1,0 0 1,1 0 0,-1 0 0,0 1 0,1-1 0,-1 0-1,1 0 1,-1 0 0,1 0 0,-1 0 0,1 0 0,0 0-1,0 0 1,-1 0 0,1 0 0,0-1 0,0 1-1,0 0 1,0 0 0,0 0 0,1-2 0,0-35-71,-1 37 62,0-2 9,1 0 0,0 0 0,0 1 0,0-1 0,0 0 0,0 1 0,1-1 0,-1 1 0,1-1 0,-1 1 0,1 0 0,0 0 0,0-1 0,0 1 0,0 1 0,0-1 0,1 0 1,-1 0-1,0 1 0,1-1 0,0 1 0,-1 0 0,1 0 0,0 0 0,-1 0 0,1 0 0,4 0 0,-1 0 30,0 0 1,0 0-1,0 0 0,0 1 1,0-1-1,1 2 0,-1-1 1,0 1-1,0 0 0,0 0 1,0 0-1,8 4 0,-7-2 11,-1 1 0,0 0 0,0 1 0,0 0 0,0 0 0,-1 0 0,0 0 0,8 12-1,35 55 315,-43-65-297,23 46 317,-2 1-1,21 63 0,-26-59 111,59 108-1,-80-165-500,1 1 0,0-1 0,-1 0 0,1 0 0,0 0 0,0 0 0,0 0 0,0 0 0,0 0 0,0 0 0,0 0 0,1 0 0,-1 0 0,0-1 0,0 1 0,1 0 0,-1-1 0,0 1 0,1-1 0,-1 0 0,1 1 0,-1-1 0,1 0 0,-1 0 0,0 0 0,1 0 0,-1 0 0,1 0 0,-1 0 0,1-1 0,-1 1 0,0 0 0,1-1 0,-1 1 0,0-1 0,1 0 0,1-1 0,6-3-377,-1-1-1,0 0 1,0 0-1,11-13 1,-2 3-695,30-20-2507,1 3-3061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4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49 4610,'0'0'9250,"0"-5"-8501,1 4-646,-1 0 0,0 0-1,0 0 1,0-1-1,0 1 1,0 0-1,0 0 1,-1 0 0,1 0-1,0 0 1,0 0-1,-1 0 1,1 0 0,-1 0-1,1 0 1,-1 0-1,1 0 1,-1 0 0,1 1-1,-1-1 1,0 0-1,0 0 1,1 0-1,-1 1 1,0-1 0,0 0-1,0 1 1,0-1-1,-1 0 1,-43-10 1341,37 10-1419,1-1-1,-1 1 0,-1 1 0,1-1 0,0 1 0,0 1 0,0 0 0,-13 2 0,18-1-7,0-1-1,-1 1 0,1-1 0,0 1 0,0 0 1,0 0-1,1 1 0,-1-1 0,0 1 1,1-1-1,-1 1 0,1 0 0,0-1 0,0 1 1,0 1-1,1-1 0,-1 0 0,1 0 0,-1 0 1,1 1-1,-1 5 0,-4 21 37,2 0-1,2 0 1,0 0 0,2 0-1,2 0 1,0 0 0,12 52 0,-6-39-2,17 77 105,-6 0 0,5 173 1,-22-232-42,-1-23-57,-5 66 0,3-94-56,0 0 0,-1 0 1,-1-1-1,1 1 0,-2-1 1,1 1-1,-1-1 0,-1 0 1,1-1-1,-2 1 0,-9 12 1,11-17-45,0-1 0,0 0 0,0 0 0,-1 0 0,1 0 0,-1-1 1,0 0-1,1 0 0,-1 0 0,-7 1 0,9-2-23,0 0 0,0 0 0,0-1 1,0 1-1,0-1 0,0 0 0,0 1 0,0-2 0,0 1 0,0 0 0,0 0 0,0-1 1,0 0-1,0 0 0,0 0 0,0 0 0,1 0 0,-1 0 0,-4-3 0,0-4-537,1-1 0,0 0 0,0 0 0,1 0 0,0-1 0,1 0 0,0 0 0,-3-10 0,-8-17-3517,-1 2-1697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44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12278,'0'0'7379,"177"67"-7235,-125-67-144,-4 0-1168,-19 0-2082,-16 0-4546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4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2353,'0'0'3025,"6"-8"-4081,-1 0 966,-4 6 211,0-1-1,1 0 0,0 1 0,-1-1 0,1 0 0,0 1 0,0 0 1,1 0-1,-1-1 0,0 1 0,1 1 0,-1-1 0,1 0 1,3-1-1,-3 19 8758,10 64-8499,-9-44-121,4 35 476,3 0 0,21 72 0,-31-143-732,-1 2-5,0-1 0,0 1-1,0-1 1,1 0 0,-1 1-1,1-1 1,-1 0 0,1 1-1,-1-1 1,1 0 0,0 0-1,-1 0 1,1 1 0,0-1-1,0 0 1,0 0 0,0 0 0,0 0-1,0-1 1,0 1 0,0 0-1,1 0 1,-1-1 0,0 1-1,0 0 1,1-1 0,2 1-1,-4-2-12,1-1-1,0 0 1,-1 0-1,1 1 1,-1-1-1,0 0 1,1 0-1,-1 0 1,0 0-1,0 0 1,0 1-1,-1-4 1,1 1 1,0-66-86,-6-173-2799,5 237 2926,0-5-20,-1 0-1,2-1 1,-1 1 0,2 0 0,-1-1 0,4-15-1,-2 25 20,-1 1-1,0 0 0,0 0 0,0 0 1,0 0-1,1 0 0,-1 0 0,1 0 1,-1 0-1,0 1 0,1-1 1,-1 1-1,1-1 0,0 1 0,-1-1 1,1 1-1,-1 0 0,1 0 0,2 0 1,37-2 602,-33 3-635,-6-1 21,1 0 0,-1 1 0,0-1 0,1 1 0,-1 0 0,0 0 0,0 0 0,0 0-1,0 0 1,1 0 0,-2 1 0,1-1 0,0 1 0,0-1 0,0 1 0,-1 0 0,1-1 0,-1 1 0,1 0 0,-1 0 0,2 4 0,23 53 608,-22-49-535,13 40 475,-1 1 1,-3 0-1,-2 1 0,-3 0 0,4 90 0,-12-140-377,1-6-207,-1 0 0,1 0 0,-1 0 0,0 0 0,0 0 0,0 0 0,-1-8 0,0 3-62,1-257-2671,1 257 2637,0 0 1,1 1 0,0-1-1,0 0 1,1 1 0,0-1-1,0 1 1,1 0-1,6-11 1,-8 17 170,-1-1-1,1 0 1,0 0-1,0 1 1,0-1 0,0 1-1,1 0 1,-1-1-1,1 1 1,-1 0-1,1 0 1,0 1 0,0-1-1,-1 1 1,1-1-1,1 1 1,-1 0 0,0 0-1,0 0 1,0 0-1,0 1 1,1-1-1,-1 1 1,0 0 0,0 0-1,1 0 1,-1 1-1,6 0 1,-7 0-3,0 0 0,1 0 0,-1 1 0,0-1 0,0 0-1,0 1 1,0 0 0,0-1 0,0 1 0,-1 0 0,1 0 0,-1 0 0,1 0 0,-1 0 0,3 4 0,15 40 303,-16-38-313,13 46 532,-1 2 0,12 99 1,-18-90-106,-8-87-4338,-1-10-108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30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21 4098,'0'0'6971,"-7"0"-5119,2-1-1529,4 2-287,0-1-1,0 0 0,0 0 0,0 0 0,0 0 0,0 0 1,0 0-1,0 0 0,0 0 0,0-1 0,-1 1 1,1 0-1,0 0 0,0-1 0,0 1 0,0-1 1,0 1-1,1-1 0,-1 0 0,0 1 0,0-1 0,0 0 1,0 1-1,1-1 0,-1 0 0,0 0 0,1 0 1,-1 0-1,0 0 0,1 0 0,-1 0 0,1 0 1,0 0-1,-1-1 0,1 1 507,0 1-493,1 0 0,-1 0 1,1 0-1,-1-1 1,0 1-1,1 0 0,-1 0 1,1 0-1,-1 0 1,1 0-1,-1 0 0,1 0 1,-1 0-1,0 0 0,1 0 1,-1 1-1,1-1 1,-1 0-1,1 0 0,-1 0 1,0 0-1,1 1 1,-1-1-1,0 0 0,1 0 1,-1 1-1,1-1 1,-1 0-1,0 1 0,0-1 1,1 0-1,-1 1 1,27 349 2873,-19-207-3189,-7-133 134,-1-4-173,0 0 1,1 0-1,-1 1 0,2-1 0,-1 0 1,3 8-1,-1-11-2286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52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1336 3330,'0'0'8446,"-22"-11"-285,67 13-8048,0 3 0,79 18 0,-69-11-87,73 6-1,-103-16-31,34 2 45,-1-2 0,76-7 1,-133 4-24,0 1 0,0-1-1,0 0 1,1 0 0,-1 1 0,0-1 0,0 0 0,0 0 0,0 0 0,0 0 0,0 0 0,-1 0 0,1-1 0,0 1 0,0 0 0,-1 0-1,1 0 1,-1-1 0,1 1 0,-1 0 0,0-1 0,1 1 0,-1 0 0,0-1 0,0 1 0,0-1 0,0 1 0,0-2 0,-1-55 52,0 36-27,2-163-54,-17-477-986,-1 236 853,17 425 346,-7 18-363,-34 96 331,-6-2 0,-102 178 0,148-287-212,3-8 0,7-20-51,20-39-194,163-302-895,-191 366 1194,-1 0 0,1 1 0,-1-1 0,0 1 0,1-1 0,0 1 0,-1-1 0,1 1 0,-1-1 0,1 1 0,0-1 0,-1 1 0,1 0 0,0-1 0,-1 1 0,1 0 0,0-1 0,0 1-1,-1 0 1,1 0 0,0 0 0,0 0 0,-1 0 0,1 0 0,0 0 0,0 0 0,-1 0 0,1 0 0,0 0 0,0 1 0,-1-1 0,1 0 0,0 1 0,0-1 0,-1 0 0,1 1 0,-1-1 0,1 0 0,0 1 0,-1-1 0,1 1 0,-1 0 0,1-1 0,-1 1 0,1-1 0,-1 1 0,1 0 0,0 1 0,26 35 132,-24-32-61,23 36 268,53 73 238,-71-102-575,1-2 0,1 0 0,0 0 0,0 0 0,1-1 0,0-1 0,19 11 0,-29-18-89,1 0 0,-1 0 0,0 0 0,1-1-1,-1 1 1,1 0 0,-1-1 0,1 1 0,-1-1 0,1 0-1,0 1 1,-1-1 0,1 0 0,-1 0 0,1 0-1,0 0 1,-1 0 0,1 0 0,-1-1 0,1 1 0,0 0-1,-1-1 1,1 1 0,-1-1 0,1 0 0,-1 1-1,1-1 1,1-1 0,-1-1-194,0 0-1,0 0 1,0 0-1,-1-1 1,1 1-1,-1 0 1,1-1-1,-1 1 1,0 0-1,0-1 1,0-3 0,7-54-4710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53.1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1 108 7123,'0'0'7865,"0"-1"-7740,0 0-1,0 0 1,1 0-1,-1 1 1,0-1-1,1 0 1,-1 0 0,1 1-1,-1-1 1,1 0-1,-1 1 1,1-1-1,0 1 1,-1-1-1,1 1 1,0-1 0,-1 1-1,2-1 1,3 6 17,0 1 0,-1 0 1,0 1-1,0-1 0,-1 1 1,0 0-1,0 0 0,-1 0 1,1 0-1,1 12 0,4 7 283,57 181 1067,-44-128-1169,4 0 0,4-2 1,54 104-1,-77-170-277,-5-8-33,0 0 0,0-1 1,0 1-1,0-1 1,1 1-1,-1-1 1,1 1-1,0-1 1,0 0-1,-1 0 1,1 0-1,1 0 1,-1 0-1,0 0 1,0-1-1,1 1 1,-1-1-1,1 1 0,3 1 1,-2-8 2,-1 1 1,-1 0 0,1 0-1,-1-1 1,1 0-1,-1 1 1,-1-1-1,2-6 1,1 3-9,40-103-373,49-186-1,-75 221 108,-3 0 0,-3-2 0,1-111 0,0 342-10387,-13-90 4021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53.6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70 4802,'0'0'7876,"-4"-4"-6756,1 0-673,1 3-289,1 0 0,0 0 0,0 0 0,0 0 0,0 0 0,0 0-1,0 0 1,0-1 0,0 1 0,0 0 0,1-1 0,-1 1 0,1-1 0,-1 1 0,1 0 0,-1-1-1,1 1 1,-1-4 681,8 1 1771,24-3-2553,66-6 229,0 5 0,109 5 0,-178 3-453,-29 1 91,1-1 0,-1 1 0,0 0 0,1-1 0,-1 1 0,0 0 1,1-1-1,-1 1 0,1 0 0,0-1 0,-1 1 0,1 0 0,-1 0 0,1 0 0,0 0 0,0-1 0,-1 1 0,1 0 0,0 0 0,0 0 0,0 0 0,0 0 0,0-1 0,0 3 0,0 26-3294,0-26 1956,0 5-4239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54.1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4610,'1'-1'15222,"21"-1"-15152,308 11 1315,-328-9-1400,31 5-199,-32-5 74,-1 1 0,1-1 0,-1 0 0,1 0 0,0 0 0,-1 0-1,1 1 1,-1-1 0,1 0 0,-1 1 0,1-1 0,-1 0 0,1 1-1,-1-1 1,0 0 0,1 1 0,-1-1 0,1 1 0,-1-1 0,0 1 0,0-1-1,1 1 1,-1-1 0,0 1 0,0-1 0,1 1 0,-1-1 0,0 1 0,0 0-1,0-1 1,0 1 0,0-1 0,0 1 0,0 0 0,0-1 0,0 1-1,0-1 1,0 1 0,0-1 0,-1 1 0,1-1 0,0 1 0,0 0 0,0-1-1,-1 1 1,1-1 0,0 1 0,-1-1 0,0 1 0,-12 11-4975,-3-1-1965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54.8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12 896,'0'0'6315,"-8"0"-5562,-32 0 11852,45 0-12445,369-11 222,-374 11-446,2 3-589,0 0 105,0 0-1,0 0 0,0 0 0,1-1 1,-1 1-1,1 0 0,3 2 1,9-4-4828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55.6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4514,'4'2'12776,"16"21"-12103,7 31-130,-3 2 0,-3 0 0,-2 2 0,17 82 0,3 8 47,16 11-238,-47-140-329,1-1 0,1 0 0,0 0 0,1-1 0,1-1 0,16 19 0,-26-34-16,-1 1 1,1 0-1,0 0 1,0-1 0,-1 1-1,1-1 1,0 1 0,1-1-1,-1 0 1,0 0-1,0 0 1,0 0 0,1 0-1,-1 0 1,0-1-1,1 1 1,2-1 0,-3 0 3,-1 0 0,1 0 1,-1-1-1,1 1 1,0-1-1,-1 1 0,1-1 1,-1 0-1,0 0 1,1 0-1,-1 0 0,1 0 1,-1 0-1,0 0 0,0 0 1,0 0-1,0 0 1,0-1-1,1 0 0,4-8 10,-1 0 0,-1 0 0,1-1-1,-2 1 1,5-19 0,-6 23-70,55-256-717,-37 157 139,57-178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57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6707,'4'0'12223,"27"0"-11963,358 0 290,-406-6-8004,-4 3 2643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57.5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 7764,'0'0'2787,"10"-2"-2701,53-5 399,-62 7-431,-1 1-1,1-1 0,0 0 0,-1 1 0,1-1 1,0 1-1,-1-1 0,1 1 0,-1-1 0,1 1 1,-1-1-1,1 1 0,-1 0 0,1-1 0,-1 1 0,0 0 1,1-1-1,-1 1 0,0 0 0,0-1 0,1 1 1,-1 0-1,0 0 0,0-1 0,0 1 0,0 0 1,0 1-1,2 28 442,-2-24-329,-6 296 3260,0-79-3856,6-215 207,0-2-547,0 1-1,0 0 1,-1-1-1,1 1 1,-1-1-1,-1 1 0,-1 5 1,-6 2-6199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09.8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66 7267,'0'0'8241,"-1"0"-8126,1-1 0,0 1 0,0 0-1,0-1 1,0 1 0,0 0-1,0-1 1,0 1 0,0 0 0,0-1-1,0 1 1,0 0 0,1-1 0,-1 1-1,0 0 1,0 0 0,0-1-1,0 1 1,0 0 0,1-1 0,-1 1-1,0 0 1,0 0 0,0-1-1,1 1 1,-1 0 0,0 0 0,1 0-1,-1-1 1,0 1 0,0 0-1,1 0 1,-1 0 0,0 0 0,1 0-1,-1 0 1,0-1 0,1 1-1,-1 0 1,13 16-35,-1-1-1,0 2 1,-2-1 0,0 2-1,10 24 1,34 100 300,-33-82-253,2 6 185,36 92 16,-50-139-311,0 0 1,2 0 0,0 0 0,1-2 0,23 27 0,-32-41-22,0 0 0,0 0 0,1-1 0,-1 1 0,0-1 0,1 0-1,0 0 1,-1 0 0,1 0 0,0-1 0,0 1 0,0-1 0,0 0 0,0 0 0,5 0 0,-6-1 1,0 0 0,0 0-1,0 0 1,-1-1 0,1 1-1,0-1 1,0 0 0,-1 0-1,1 0 1,0 0 0,-1 0-1,1 0 1,-1-1 0,0 1-1,1-1 1,-1 0 0,0 0 0,0 0-1,0 0 1,0 0 0,0 0-1,-1 0 1,3-3 0,7-16-35,0 1 0,-1-2 0,-1 1 0,10-35 0,16-99-190,4-12 112,36-113 143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10.7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4674,'6'2'14180,"27"10"-13673,-4-9-400,-1 0-1,1-2 1,46-3 0,-6 0-457,-68 2 396,-4 0-178,0 0 123,1 0 0,-1 0 0,0 0 0,0-1 0,1 1 0,-1-1 0,0 0 0,1 0 0,-4-1 0,1-1 3,0 0-1,0 1 0,-1-1 1,1 1-1,-1 0 1,0 0-1,1 1 0,-1 0 1,0 0-1,-6 0 1,-64 1-402,41 1 475,34-1 170,3 0-50,222 3 725,-258 0-4599,15-3-757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38.8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45 197 4562,'-2'-3'8086,"0"1"-7593,0-1 0,1 0-1,-1 0 1,1 0-1,0 0 1,0 0 0,0 0-1,0-6 1,-2-56 508,0 3-782,2 52-224,-2-10-126,2 19 130,1 1-1,0 0 0,0 0 0,0-1 0,-1 1 0,1 0 0,0 0 0,0-1 1,-1 1-1,1 0 0,0 0 0,-1 0 0,1 0 0,0-1 0,0 1 0,-1 0 0,1 0 1,0 0-1,-1 0 0,1 0 0,0 0 0,-1 0 0,1 0 0,0 0 0,-1 0 1,1 0-1,-1 0 0,1 0 0,0 0 0,0 0 0,-1 0 0,1 0 0,0 1 0,-1-1 1,1 0-1,0 0 0,-1 0 0,1 0 0,0 1 0,0-1 0,-1 0 0,1 0 0,0 1 1,0-1-1,-1 0 0,1 1 0,0-1 0,0 0 0,0 1 0,-1 1 0,0 0-1,0 0 1,0 1 0,0-1-1,1 0 1,-1 0 0,1 1-1,0-1 1,0 0-1,0 1 1,0-1 0,0 1-1,0-1 1,1 3-1,0 8-6,21 508 666,-3-182-308,-19-334-348,3 27-8,-4-31 0,1 0 0,0 0 0,0-1 0,1 1-1,-1 0 1,0 0 0,0 0 0,0 0 0,0-1 0,1 1-1,-1 0 1,0 0 0,1-1 0,-1 1 0,1 0-1,-1 0 1,1-1 0,-1 1 0,1 0 0,-1-1 0,1 1-1,0-1 1,-1 1 0,1-1 0,0 1 0,1-17-2389,-2-70-3708,0 29-507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12.5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89 4722,'0'0'5037,"0"-15"3556,2 46-8495,2 0-1,1 0 0,1 0 0,12 35 0,5 24 413,-6-5-263,-9-38-75,1 0 0,3-1 0,2 0 0,28 64 0,-41-109-172,-1 1 0,1-1-1,-1 0 1,1 1 0,0-1 0,0 0 0,0 0 0,-1 0 0,1 0 0,0 1 0,0-1 0,1-1 0,-1 1 0,0 0 0,0 0 0,0 0-1,1 0 1,-1-1 0,0 1 0,1-1 0,-1 1 0,1-1 0,-1 1 0,0-1 0,1 0 0,-1 0 0,1 0 0,-1 0 0,1 0-1,-1 0 1,1 0 0,-1 0 0,1 0 0,-1-1 0,0 1 0,1-1 0,-1 1 0,0-1 0,1 1 0,-1-1 0,0 0 0,1 0 0,-1 0-1,0 1 1,0-1 0,0 0 0,0 0 0,0-1 0,1 0 0,7-8-25,0 0 0,0 0 0,-1 0 0,7-14 0,-12 20 44,25-42-369,-1 0 0,-2-2 0,-3 0-1,-2-2 1,-1 0 0,17-83 0,-28 52 325,-8 66-29,1-1-1,0 0 0,1 0 0,1 1 0,0-1 0,1 1 1,1 0-1,13-28 0,-18 43-5,0 0 0,0-1 1,0 1-1,0 0 0,0-1 0,0 1 1,0 0-1,0 0 0,0-1 0,0 1 1,0 0-1,1 0 0,-1-1 0,0 1 0,0 0 1,0 0-1,0 0 0,0-1 0,1 1 1,-1 0-1,0 0 0,0 0 0,0-1 1,1 1-1,-1 0 0,0 0 0,0 0 1,1 0-1,-1 0 0,0-1 0,0 1 0,1 0 1,-1 0-1,0 0 0,0 0 0,1 0 1,-1 0-1,0 0 0,0 0 0,1 0 1,-1 0-1,0 0 0,1 0 0,-1 0 1,0 0-1,0 1 0,1-1 0,-1 0 0,0 0 1,0 0-1,1 0 0,-1 0 0,0 0 1,0 1-1,0-1 0,1 0 0,-1 0 1,0 0-1,0 1 0,0-1 0,0 0 1,1 0-1,-1 0 0,0 1 0,0-1 0,0 0 1,0 1-1,4 19-3255,-4 16 649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13.1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0 192,'0'0'9765,"-5"0"-9069,-12 0-5,4 0 2721,101 3-809,110 17-1,-144-8-2516,-53-12-340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13.5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6643,'0'0'8737,"0"6"-8120,0 349 1436,0-250-5334,0-131-875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4:58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36 1569,'0'0'336,"-6"-21"-1665,-1 18 1329,7 1 80,-3 2 128,0-3 449,0 0-369,0 3-288,-4-3-833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00.7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58 171 768,'0'0'2121,"-3"-3"-2435,-19-29 2005,15 21 518,0-1 0,1 0 0,-6-16 0,12 3 3666,3 79-5312,2-2 0,22 90 0,-8-47-142,-7-22-260,-6-26-47,3 0 0,1 0 0,3-1 0,27 68 0,-37-109-116,-1 0-1,1-1 1,0 1 0,0-1 0,1 1-1,5 5 1,-8-9 3,0-1 0,-1 1 0,1 0 0,0-1 0,-1 1 0,1-1-1,0 0 1,0 1 0,0-1 0,-1 0 0,1 1 0,0-1 0,0 0 0,0 0 0,0 1 0,0-1 0,-1 0 0,1 0 0,0 0-1,0 0 1,0-1 0,0 1 0,0 0 0,0 0 0,-1 0 0,1-1 0,0 1 0,0 0 0,0-1 0,-1 1 0,1 0 0,0-1-1,0 1 1,-1-1 0,1 0 0,0 1 0,-1-1 0,1 0 0,-1 1 0,1-1 0,-1 0 0,1 1 0,-1-1 0,1 0 0,-1 0-1,0 0 1,0 1 0,1-1 0,-1 0 0,0 0 0,0-1 0,15-35-41,-1 0 0,-3-1 0,9-49 0,10-122-887,-22 131 632,4 1 0,28-103 0,-24 145 576,-16 35-342,0-1 0,0 0 0,1 1 0,-1-1 0,0 0 0,1 1 0,-1-1 0,1 0 0,-1 1 0,1-1 0,-1 1 0,1-1-1,-1 1 1,1-1 0,-1 1 0,1 0 0,0-1 0,-1 1 0,1-1 0,0 1 0,-1 0 0,1 0 0,0-1 0,-1 1 0,1 0 0,0 0 0,0 0 0,-1 0 0,1 0 0,0 0 0,0 0-1,-1 0 1,1 0 0,0 0 0,-1 0 0,1 1 0,0-1 0,0 0 0,-1 0 0,1 1 0,0-1 0,-1 0 0,1 1 0,-1-1 0,1 1 0,0-1 0,-1 1 0,1-1 0,0 2 0,24 51-6276,-12-21 433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01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50 6435,'0'0'5042,"-6"0"-4391,2 0-387,1 0-5,0 1 0,-1-1 0,1 0 1,-1 0-1,1-1 0,-1 1 0,1-1 1,0 0-1,-1 1 0,1-2 0,0 1 1,-5-3 2259,31 4-2277,7 1-227,0-1-1,0-2 1,-1-1-1,1-1 1,-1-1-1,55-19 1,-65 21-555,-11 3-4473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01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 3025,'0'0'5205,"0"-14"-600,8 309-1393,0 17-3673,2-324-3706,-1-11 1248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02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5715,'0'0'10060,"14"1"-9299,78 10 695,78 3-1560,-170-12-735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02.9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 4 2081,'0'0'6272,"-14"-3"4717,346 3-10298,-331 4-2591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21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1 1793,'0'0'8246,"-19"23"-3564,3-9-4164,0 0 0,0 1-1,2 1 1,-25 33 0,19-22-167,17-23-276,0 1 0,0-1-1,1 1 1,0 0 0,0 0-1,0 0 1,1 0 0,0 0-1,0 0 1,0 0 0,0 6-1,1 63 468,2-37-181,-2-32-320,1 1 1,0-1 0,0 1 0,1-1-1,-1 1 1,1-1 0,0 0 0,1 0-1,-1 0 1,1 0 0,0 0 0,0 0-1,1-1 1,-1 0 0,9 8 0,8 6 86,0-1 1,28 18-1,0 0 22,-42-29-132,0-1 0,0 0 0,1 0 0,-1 0 0,1 0 0,0-1 0,1-1 0,-1 1 0,1-1 0,-1 0 0,1-1 0,0 0 0,0 0 0,0 0 1,0-1-1,17 0 0,-22-1-16,0 0 0,-1-1 0,1 1 1,0-1-1,0 1 0,0-1 1,0 0-1,0 0 0,0 0 0,-1-1 1,1 1-1,0 0 0,-1-1 1,1 0-1,-1 0 0,0 0 0,0 0 1,1 0-1,-1 0 0,-1 0 1,1-1-1,0 1 0,0-1 0,-1 1 1,0-1-1,1 0 0,0-4 1,62-109 122,-56 96-101,-1 0 1,-1-1-1,-1 0 1,-1 0-1,0 0 1,-2 0-1,-1-1 0,-2-41 1,1 44-34,0 17 10,-1 0 0,0 0 1,0 0-1,0 0 0,0 0 1,0 0-1,0 0 0,-1 0 1,1 0-1,0 1 0,-1-1 1,0 1-1,1-1 0,-1 1 1,0 0-1,0-1 0,1 1 1,-1 0-1,0 0 0,-4-1 1,-55-23-6,37 16 9,-4-6-61,24 12 47,0 1 1,0-1-1,0 1 0,0 0 1,0 1-1,-1-1 0,1 1 1,-1 0-1,1 0 0,-1 0 1,-8 0-1,-121-16-484,130 18 296,0 0 0,0 0 0,0 0 0,1 1 0,-1-1 1,0 1-1,1 0 0,-1 0 0,1 1 0,0-1 1,0 1-1,0-1 0,-4 5 0,-11 9-3824,2-4-3849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39.4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492 0 4866,'0'0'10064,"-1"7"-9056,-6 10-596,0-1 0,-2 1-1,-19 27 1,8-14-296,-38 65 115,-3-3-1,-107 122 0,164-210-258,-2 4-20,-1-1 0,0 1-1,1-2 1,-2 1 0,1-1-1,-1 0 1,0 0 0,0-1-1,-1 0 1,0-1 0,0 0-1,-9 3 1,17-7-12,0 0 0,0-1-1,0 1 1,0 0 0,0 0 0,1-1-1,-1 1 1,0-1 0,0 1 0,0-1 0,1 1-1,-1-1 1,0 0 0,1 1 0,-1-1-1,0 0 1,1 1 0,-1-1 0,1 0-1,-1 0 1,1 0 0,0 1 0,-1-1-1,1 0 1,0 0 0,0 0 0,-1 0-1,1 0 1,0 0 0,0 0 0,0 0 0,0 1-1,0-1 1,0 0 0,0 0 0,1-2-1,-1-1-48,0 1-1,0-1 1,0 0-1,1 0 1,-1 0-1,1 0 0,0 1 1,3-7-1,-2 7 125,0 1-1,0-1 0,1 1 1,-1 0-1,1 0 0,0 0 1,0 0-1,-1 0 1,1 0-1,1 1 0,-1 0 1,0-1-1,0 1 0,0 0 1,1 0-1,-1 1 0,0-1 1,1 1-1,-1 0 0,0 0 1,1 0-1,-1 0 1,1 0-1,5 2 0,0-1 110,0 1 0,0 0 0,0 1-1,0 0 1,-1 0 0,1 1 0,-1 0-1,14 9 1,2 9 175,-1 0 0,0 1 0,-2 1 0,-1 1 0,-1 1 0,18 32 0,-8-13 4,37 42 1,-61-81-283,0-1 0,0 0 1,1 0-1,0-1 0,0 0 1,11 6-1,-15-8-31,0-1 1,0 0-1,0 0 1,0 0-1,1-1 1,-1 1-1,0 0 1,0-1-1,1 0 1,-1 1 0,0-1-1,1 0 1,-1 0-1,0 0 1,1-1-1,-1 1 1,0 0-1,0-1 1,1 0-1,-1 1 1,0-1-1,0 0 1,0 0-1,4-3 1,-2 0-126,-1 0-1,1-1 1,-1 1 0,0-1 0,-1 0 0,1 0-1,-1 0 1,0 0 0,0-1 0,0 1 0,-1 0-1,0-1 1,1-11 0,3-82-5322,-5 89 4168,0-42-5669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26.1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 7652,'0'0'7750,"0"-3"-6604,0 9 2144,3 56-2961,4 0-1,23 100 1,-15-89-98,-4-16-9,25 116 392,-29-147-528,2 0 1,0 0-1,2-1 0,17 32 0,-25-53-84,0 1 1,0-1-1,1 1 0,-1-1 0,1 0 0,0-1 1,0 1-1,1-1 0,6 5 0,-10-7 1,0-1-1,1 1 1,-1 0-1,0-1 1,1 1-1,-1-1 1,1 1-1,-1-1 1,1 0-1,-1 0 1,1 0-1,-1 0 1,1 0-1,-1 0 1,1 0-1,-1 0 1,1-1-1,-1 1 1,1 0-1,-1-1 1,1 1 0,-1-1-1,0 0 1,1 1-1,-1-1 1,0 0-1,0 0 1,1 0-1,-1 0 1,0 0-1,0 0 1,0 0-1,0 0 1,0-1-1,0 1 1,-1 0-1,1-1 1,1-1-1,15-31-166,-1 0-1,-1-2 0,-2 1 1,14-61-1,20-162-523,-25 122 372,-16 90 310,-4 30 49,0-1 0,1 1-1,1 0 1,0 0 0,13-29 0,-17 44-61,0 1 0,0 0 1,1-1-1,-1 1 1,0 0-1,0 0 1,0-1-1,0 1 1,0 0-1,1 0 0,-1-1 1,0 1-1,0 0 1,1 0-1,-1 0 1,0-1-1,0 1 0,1 0 1,-1 0-1,0 0 1,0 0-1,1 0 1,-1-1-1,0 1 1,1 0-1,-1 0 0,0 0 1,1 0-1,-1 0 1,0 0-1,1 0 1,-1 0-1,0 0 1,0 0-1,1 0 0,-1 0 1,0 1-1,1-1 1,-1 0-1,0 0 1,1 0-1,3 15-6981,-9 8-1744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26.6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2209,'0'0'14156,"11"12"-12651,-1-6-1236,0 1 0,1-2 0,-1 1 0,1-2 0,0 1 0,0-1 0,12 2 1,84 13 95,-56-18-1472,-50-6-2975,-1-10-600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27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 7027,'0'0'8207,"6"0"-6300,61 0-1116,1-2-1,107-19 1,-172 21-1614,3-1 978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27.6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3073,'0'0'7388,"13"0"391,48 0-6885,-37 0-609,-14-1-233,-1 1 1,0 0-1,0 0 1,0 1-1,0 0 1,0 1-1,17 5 0,-18-2-740,-7-4 274,0-1 0,-1 1 0,1-1-1,0 1 1,0-1 0,-1 1 0,1-1 0,0 0-1,0 1 1,0-1 0,-1 0 0,1 0 0,0 1-1,0-1 1,0 0 0,0 0 0,0 0 0,0 0-1,1 0 1,12 0-5826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28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248 167 4562,'0'0'7131,"-4"-21"-717,-2 7-5896,-7 10-373,-1 0 1,1 1 0,-1 0 0,0 1 0,1 1 0,-1 0 0,0 1 0,0 0 0,-24 5 0,35-4-153,-1 0 0,1 0 0,0 0 0,0 1 0,0-1 0,0 1 0,0 0 0,0 0 0,1 0 0,-1 0 1,0 1-1,1-1 0,0 1 0,0-1 0,-1 1 0,2 0 0,-1 0 0,0 0 0,0 0 0,1 0 0,-2 5 0,-1 2 15,0 1 0,1-1 1,0 0-1,1 1 0,-2 20 0,4 156 1080,1-182-1077,-1 0 0,1 1 0,0-1 0,0 0 0,1 0 0,-1 1 0,1-1-1,0 0 1,1-1 0,-1 1 0,1 0 0,0-1 0,0 1 0,0-1 0,1 0 0,-1 0 0,1 0-1,0-1 1,0 1 0,1-1 0,-1 0 0,1 0 0,-1 0 0,1-1 0,0 0 0,0 0-1,7 2 1,6 1 42,1-1-1,0-1 1,0-1-1,0 0 1,0-2-1,28-2 1,-37 1-72,0-1 1,0 0 0,-1 0 0,1-1 0,-1-1 0,1 0 0,-1 0-1,-1 0 1,1-1 0,0-1 0,-1 1 0,0-1 0,-1-1-1,1 1 1,-1-1 0,0-1 0,-1 1 0,0-1 0,0 0-1,6-12 1,-3 4 6,-1 0-1,0-1 1,-1 0 0,0 0-1,-2 0 1,0-1 0,-1 0-1,-1 0 1,0 0-1,-1-22 1,-1 25 96,-2 0 0,1 0 0,-2 0 0,0 0 1,-1 0-1,-6-18 0,7 26-72,-1 1 1,-1 0-1,1 0 1,-1 0 0,0 0-1,-1 0 1,1 1-1,-1 0 1,0 0-1,0 0 1,-1 0 0,0 1-1,1 0 1,-2 0-1,-8-4 1,2 3-145,0 0 1,0 0-1,-1 2 0,1 0 1,-1 0-1,0 1 0,0 1 1,0 0-1,0 1 1,0 1-1,0 0 0,0 0 1,1 2-1,-1 0 0,0 0 1,1 1-1,-16 7 1,-16 13-3978,0-1-3182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3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7475,'0'0'8359,"2"-10"-3209,-2 10-5071,11 24-10,0 0 0,10 41 1,-5-16 79,47 153 374,-39-114-285,4-1-1,63 132 1,-84-205-233,1-1 1,0 0-1,1 0 1,1-1-1,0 0 1,0-1 0,23 19-1,-29-27-3,0 0-1,0 0 0,1 0 1,-1-1-1,1 1 1,0-1-1,0 0 1,0 0-1,0-1 1,0 0-1,0 0 1,0 0-1,0 0 1,0-1-1,1 0 0,-1 0 1,0 0-1,0-1 1,0 1-1,0-1 1,1-1-1,-1 1 1,0-1-1,-1 0 1,1 0-1,0 0 1,5-4-1,-1 0-4,-1-1 0,1 0 0,-1-1 0,-1 0 0,0 0 0,0-1 0,0 0 0,-1 0 0,6-12 1,42-94-340,-32 55-5,-2-1 0,-3-1 0,17-125 0,-13-196-588,-21 372 898,0 1 1,-1-1-1,0 1 1,-1-1-1,0 1 1,-1 0-1,0 0 1,-7-15 0,8 20 31,-1 1 1,1 0-1,-1 0 1,0 0-1,0 0 1,-1 0-1,1 0 1,-1 1-1,0-1 1,0 1 0,0 0-1,0 1 1,0-1-1,-1 1 1,1-1-1,-1 1 1,0 1-1,1-1 1,-1 1-1,-5-1 1,5 0 7,1 1 0,0 0 0,-1 1 1,0-1-1,1 1 0,-1 0 0,1 0 0,-1 0 0,1 1 1,-1 0-1,1-1 0,-1 2 0,1-1 0,0 0 0,-1 1 1,1 0-1,0 0 0,0 0 0,0 0 0,1 1 0,-1 0 1,0 0-1,1 0 0,0 0 0,-1 0 0,1 0 0,1 1 0,-1 0 1,0-1-1,1 1 0,0 0 0,0 0 0,0 1 0,0-1 1,1 0-1,0 1 0,-2 6 0,-2 16 125,1 0-1,1 0 1,1 0 0,1 1-1,1-1 1,7 44 0,-5-63-89,0 0 0,0-1 0,1 0 0,0 1 0,0-1 0,1 0 0,-1 0 0,2-1 0,-1 1 0,1-1 0,0 0 0,0 0 0,1 0 0,-1-1 0,1 0 0,0 0 0,1 0 0,-1-1 0,1 0 0,0 0 0,0-1 0,1 0 0,11 4 0,-4-3-370,-1 0 0,1-1 0,0 0 1,28 0-1,-25-3-1669,-1-1-1,1 0 1,28-6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35 6819,'0'0'8078,"-2"-9"-7240,-9-16-232,11 25-594,0 0-1,0 0 1,0 0-1,0 0 1,-1 0-1,1 0 1,0 0-1,0 0 0,0 0 1,0 0-1,-1 0 1,1 0-1,0 0 1,0 0-1,0 0 1,0 0-1,0 0 1,-1 0-1,1 0 0,0 0 1,0 0-1,0 0 1,0 0-1,0 1 1,-1-1-1,1 0 1,0 0-1,0 0 0,0 0 1,0 0-1,0 0 1,0 0-1,0 1 1,-1-1-1,1 0 1,0 0-1,0 0 0,0 0 1,0 1-1,0-1 1,0 0-1,0 0 1,0 0-1,0 0 1,0 1-1,0-1 0,0 0 1,0 0-1,0 0 1,0 0-1,0 1 1,0-1-1,0 0 1,0 0-1,0 0 0,0 0 1,0 0-1,1 1 1,-1-1-1,0 0 1,0 0-1,0 0 1,1 66 1022,0-48-995,28 402 2418,-20-349-2972,-5-59-1427,-2-44-608,-2-16-2589,0-9-3659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84 11381,'0'0'5795,"-10"-78"-7380,10 72 32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4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6739,'0'0'8089,"15"0"-5162,193 3-330,6 0-4279,-210 30-7909,-1-22 3729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21 1521,'0'0'10618,"-5"-11"-5829,-1 10-4726,-1 1 0,1 0 0,0 1 1,-1 0-1,1 0 0,0 0 0,0 1 0,-1-1 1,1 2-1,1-1 0,-1 1 0,0-1 0,0 2 1,1-1-1,0 1 0,0-1 0,0 1 1,0 1-1,0-1 0,1 1 0,0 0 0,0 0 1,0 0-1,1 0 0,-4 8 0,-1 2 25,1 1-1,0 0 0,2 0 1,0 1-1,0-1 0,2 1 1,-2 19-1,0 120 320,5-108-192,1-23-109,0 0 1,2 1-1,0-1 1,2-1-1,1 1 1,1-1-1,1 0 1,1 0-1,17 32 1,-21-46-94,1 0 1,0-1-1,0 1 0,1-1 1,1-1-1,-1 1 1,1-2-1,1 1 1,-1-1-1,1 0 0,1 0 1,-1-1-1,1-1 1,0 0-1,0 0 1,1-1-1,-1 0 0,1 0 1,0-2-1,0 1 1,0-1-1,0-1 1,15 1-1,-22-2-28,1-1-1,-1 1 0,1-1 1,-1 1-1,1-1 1,-1-1-1,0 1 1,0-1-1,1 1 1,-1-1-1,0 0 1,-1-1-1,1 1 1,0-1-1,-1 1 1,6-6-1,-4 2-66,1-1 0,-1 0 1,0 0-1,-1 0 0,0 0 0,0-1 1,0 0-1,2-9 0,2-11-193,-1 0-1,-1 0 1,-2-1-1,1-34 1,-3 42 340,2-49 382,-7-125 0,1 175-399,-1 0 0,0 0 0,-2 1 0,0-1 0,-1 1 0,-1 1 0,-1-1-1,0 1 1,-2 0 0,0 1 0,-13-17 0,20 29-49,-1 1 0,-1-1 0,1 1-1,-1 0 1,0 0 0,0 0 0,0 1 0,0 0 0,-1 0 0,1 0 0,-1 1-1,1 0 1,-1 0 0,-10-2 0,5 2-1305,0 1 0,0 0 0,0 1 0,-13 0 0,4 3-5204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0.25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326 79 3426,'0'0'9116,"1"-5"-8481,1-1-934,-1 6 387,0-1 0,0 0 0,-1 0 0,1-1 1,-1 1-1,1 0 0,-1 0 0,1 0 1,-1 0-1,0 0 0,0 0 0,1-1 1,-1 1-1,0 0 0,0 0 0,0 0 0,0-1 1,0 1-1,-1 0 0,1 0 0,0 0 1,0 0-1,-1-1 0,1 1 0,-1 0 0,1 0 1,-1 0-1,1 0 0,-1 0 0,0 0 1,0 0-1,1 0 0,-1 0 0,0 1 0,0-1 1,0 0-1,0 0 0,0 1 0,0-1 1,0 1-1,0-1 0,0 1 0,0-1 0,-2 0 1,-34-7-103,0 2 1,0 1 0,-69 1-1,102 4 18,1 1 0,-1 0 0,1 0-1,0 0 1,-1 0 0,1 0 0,0 1-1,0 0 1,0-1 0,0 1 0,0 0-1,1 1 1,-1-1 0,0 0 0,1 1 0,0-1-1,-1 1 1,1 0 0,0 0 0,1 0-1,-1 0 1,0 0 0,1 0 0,0 0-1,0 1 1,-2 4 0,-2 11 75,0-1 1,1 1-1,-3 28 0,0 157 999,7-189-875,0-11-167,0 0 0,0 0 0,0 0 0,1 1 0,-1-1 0,1 0 0,0-1 0,0 1 1,1 0-1,-1 0 0,1 0 0,0-1 0,-1 1 0,2-1 0,-1 1 0,0-1 0,1 0 0,0 0 0,-1 0 0,6 4 0,-3-4 3,1 0 0,0 0-1,0 0 1,0-1-1,0 0 1,0 0 0,0-1-1,0 0 1,1 0-1,-1 0 1,0 0-1,9-2 1,-10 0-72,0 0 0,0 0 1,0-1-1,0 0 0,0 0 0,-1 0 0,1 0 1,-1-1-1,0 0 0,1 0 0,-1 0 0,0 0 1,-1-1-1,1 1 0,-1-1 0,1 0 0,-1 0 1,-1-1-1,1 1 0,0 0 0,3-10 0,3-4-199,-2 0 0,1 0-1,-2 0 1,7-32 0,-7 0-685,-2-1 0,-3-74 0,-1 67 1939,-1 62-978,0 0 1,0 0 0,1 1-1,0-1 1,0 0-1,0 0 1,0 0 0,1 7-1,1 9-18,-1 21 209,2 1 1,1-1 0,2 0-1,2 0 1,2-1 0,2 0-1,1-1 1,20 40 0,-14-49 6,-19-29-307,1-1-1,-1 1 1,0 0 0,1 0 0,-1-1-1,0 1 1,1 0 0,-1-1 0,1 1-1,-1-1 1,1 1 0,-1 0 0,1-1-1,0 1 1,-1-1 0,1 0-1,0 1 1,-1-1 0,1 1 0,0-1-1,-1 0 1,1 0 0,0 1 0,0-1-1,-1 0 1,1 0 0,0 0 0,0 0-1,-1 0 1,1 0 0,0 0 0,0 0-1,0 0 1,-1 0 0,1 0 0,0-1-1,0 1 1,-1 0 0,1 0-1,0-1 1,-1 1 0,2-1 0,-1-11-2622,-1-18-1115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6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32 7139,'0'0'7521,"-3"-3"-6603,3 3-863,-1 0 0,1 0 1,-1 0-1,1 0 0,0 0 0,-1 0 1,1 0-1,-1 0 0,1-1 0,0 1 1,-1 0-1,1 0 0,0-1 1,-1 1-1,1 0 0,0 0 0,-1-1 1,1 1-1,0 0 0,0-1 0,-1 1 1,1 0-1,0-1 0,0 1 0,0 0 1,-1-1-1,1 1 0,0 0 1,0-1-1,0 1 0,0-1 0,0 1 1,0 0-1,0-1 0,0 1 0,0-1 1,0 1-1,0-1 0,0 1 0,0 0 1,0-1-1,0 1 0,0-1 1,1 1-1,30-4 915,1273-8 215,-1023 14-1133,130 3-101,-276 5-35,48 2 37,-24-10 90,23 0-141,-101-5-3145,-115 9-1001,-10 7-3264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56 1969,'0'0'10538,"-7"-6"-6085,17 342-3555,0-48 26,-9-224-725,-1 33 11,18 144 0,-17-239-200,6 35 49,-7-35-50,0-1-1,1 1 1,-1-1-1,0 0 1,1 1-1,-1-1 1,1 0 0,-1 1-1,1-1 1,-1 0-1,1 0 1,0 0-1,0 0 1,0 1-1,-1-1 1,1 0-1,0 0 1,1 0-1,0 1 1,-1-2-8,-1 0 0,0 0 0,0 0-1,0-1 1,1 1 0,-1 0 0,0 0 0,0 0 0,0 0 0,1 0-1,-1 0 1,0 0 0,0 0 0,0-1 0,0 1 0,1 0 0,-1 0-1,0 0 1,0 0 0,0-1 0,0 1 0,0 0 0,0 0 0,0 0-1,1-1 1,-1 1 0,0 0 0,0 0 0,0 0 0,0-1 0,0 1-1,0 0 1,0 0 0,0 0 0,0-1 0,0 1 0,0 0 0,0 0-1,0 0 1,0-1 0,0 1 0,-1 0 0,1 0 0,0 0 0,0-1-1,0 1 1,0 0 0,0 0 0,0-3 0,3-220-1303,-9-274-2908,-1 198 5412,7 293-1225,0 3 24,0-1 0,0 1 0,1-1 0,-1 1 0,1-1 1,0 1-1,0-1 0,0 1 0,1-1 0,-1 1 0,1 0 0,-1 0 0,1 0 0,0 0 0,1 0 0,-1 0 0,3-3 0,0 2 18,0 1 0,0-1 0,0 1-1,0 0 1,1 0 0,-1 0 0,1 1-1,0 0 1,7-2 0,7 0 98,0 1 1,0 0 0,0 2-1,1 0 1,20 3-1,-35-1-103,0 0 0,0 1-1,0 0 1,0 0 0,0 0-1,0 1 1,0 0 0,-1 0-1,1 1 1,-1-1-1,0 1 1,0 0 0,0 1-1,6 7 1,3 4 82,-1 0 1,-1 0-1,13 24 0,-18-27-57,0 1 0,-1 0 0,0 0 0,-2 0 0,1 1 1,-2 0-1,4 27 0,-6-33-12,-1 1 1,0-1 0,0 0 0,-1 0-1,0 1 1,0-1 0,-1 0-1,0 0 1,-1 0 0,0-1 0,-1 1-1,1-1 1,-2 1 0,-4 7-1,-5 3 2,0-1 0,-1 0 0,-1-2 0,-1 1 0,0-2 0,-1 0 0,0-1 0,-1-1 0,-1-1 0,0-1 0,-1 0 0,0-2 0,-1 0 0,1-1 0,-2-2 0,1 0 0,-1-1 0,0-1 0,0-2 0,-24 1 0,47-4-49,0 1 0,-1-1 1,1 0-1,0 1 0,0-1 1,0 1-1,0-1 0,-1 0 1,1 1-1,0-1 1,0 0-1,0 1 0,0-1 1,0 0-1,1 1 0,-1-1 1,0 0-1,0 1 0,0-1 1,0 1-1,1-2 0,1 0 5,-1 0 0,0 1-1,1-1 1,-1 0-1,1 1 1,-1-1-1,1 1 1,0 0 0,0 0-1,0-1 1,0 1-1,0 0 1,0 1-1,0-1 1,0 0 0,0 0-1,0 1 1,0 0-1,0-1 1,0 1-1,1 0 1,2 0 0,55 2-95,-49 0 117,0 1 0,0-1 0,0 2 0,0 0 0,-1 0-1,0 1 1,1 0 0,-2 1 0,1 0 0,15 13 0,9 10 97,43 48 0,-47-46-17,57 67 288,18 19 395,-100-113-757,-1 0 0,0-1 0,1 1 1,0-1-1,0 0 0,0-1 0,0 1 1,9 2-1,-12-4-74,0-1 1,-1 1 0,1-1-1,0 0 1,0 1-1,0-1 1,0 0-1,0 0 1,0 0-1,0-1 1,-1 1 0,1 0-1,0-1 1,0 1-1,0-1 1,0 1-1,-1-1 1,1 0-1,0 0 1,-1 0-1,1 0 1,0 0 0,-1 0-1,1 0 1,-1-1-1,0 1 1,1 0-1,-1-1 1,1-1 0,14-30-2101,-3-9-2340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7491,'0'0'9656,"-11"3"-7842,15-1-1749,0 0 0,-1-1 1,1 1-1,0-1 0,0 0 1,0 0-1,8 0 1,39 4 1033,57-2 1,-37-4-2729,5 0-8162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7812,'0'0'7763,"173"-29"-7251,-102 12-288,-4 3-79,-6 5-97,-9 6-48,-14 3-705,-9 0-976,-9 0-2913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21 6851,'0'0'8044,"-1"-1"-7952,1 0-1,0 1 1,0-1 0,0 1-1,-1-1 1,1 0 0,0 1-1,0-1 1,-1 1 0,1-1 0,-1 1-1,1-1 1,0 1 0,-1-1-1,1 1 1,-1 0 0,1-1 0,-1 1-1,1-1 1,-1 1 0,1 0-1,-1 0 1,-1-1 0,-2 2 5,1-1 0,-1 1 1,0 1-1,0-1 0,1 0 1,-1 1-1,1 0 0,-1 0 1,1 0-1,0 0 0,0 0 0,0 1 1,0 0-1,0-1 0,0 1 1,1 0-1,-1 0 0,1 0 1,0 1-1,0-1 0,0 1 1,-2 6-1,-6 12 26,1 1 1,-9 34-1,14-46-85,-7 42 149,2 1-1,2 1 0,2 0 0,6 103 0,-1-137-101,2 0-1,1-1 0,0 1 0,1-1 0,1 0 1,1 0-1,1 0 0,1-1 0,1 0 0,19 32 0,-19-38-60,0-1-1,0 0 0,2 0 1,-1-1-1,1 0 0,1-1 1,0-1-1,1 1 0,-1-2 1,2 0-1,-1 0 0,1-2 1,0 1-1,0-2 0,19 5 1,-12-4 2,-1-2 1,1-1-1,-1 0 0,1-1 1,0-2-1,0 0 1,0-1-1,23-4 1,-35 3-47,1-1 0,0 1 0,0-2 0,-1 1 1,0-2-1,0 1 0,0-1 0,0 0 0,-1-1 0,0 0 1,0 0-1,0-1 0,-1 0 0,0 0 0,0-1 0,-1 0 1,0 0-1,7-14 0,-2 1-143,-1-1-1,-1-1 1,-1 0 0,-1 0 0,-1-1-1,5-37 1,-7 20 56,-2 0 0,-1 0 0,-6-48 0,0 64 132,0 0 0,-2 0 0,-1 0 0,-1 1 0,-1 1 0,-1-1 0,-1 2 0,-1-1 0,-1 2 0,-1 0 0,0 1 0,-27-27 0,29 35-6,0 1 0,-1 0-1,0 1 1,0 1 0,-1 0 0,0 1 0,-1 0-1,-31-10 1,21 11 2,0 2 0,-1 0 1,1 2-1,-54-1 0,76 4-24,0 0-1,0 0 1,0 1-1,0-1 1,0 1 0,0 0-1,0 0 1,0 0 0,0 0-1,0 1 1,1-1 0,-1 1-1,0 0 1,1 0 0,0 1-1,-1-1 1,1 1 0,0-1-1,0 1 1,1 0 0,-1 0-1,1 0 1,-1 1 0,1-1-1,0 1 1,0-1 0,0 1-1,-1 5 1,0 1-298,0-1 1,1 1 0,0 0-1,-1 12 1,1 39-4552,2-30-1572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3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10453,'0'0'8212,"167"20"-8036,-83-17-48,-4 0-128,-3-3-593,-9 0-1536,-13 0-2032,-23-15-6756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4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 6499,'0'0'7708,"6"-15"-7463,22-44-34,-27 57-158,1 0-1,-1 0 1,1 1 0,-1-1 0,1 0 0,0 0 0,0 1 0,0-1-1,0 1 1,0 0 0,0 0 0,0 0 0,0-1 0,0 2 0,1-1-1,-1 0 1,0 0 0,1 1 0,-1 0 0,1-1 0,-1 1 0,0 0-1,1 0 1,-1 0 0,1 0 0,-1 1 0,0-1 0,5 2 0,6-1 521,-12-1-563,0 1 1,0-1-1,0 0 0,0 1 0,0-1 0,0 1 0,0-1 0,0 1 1,0-1-1,0 1 0,0 0 0,-1 0 0,1-1 0,0 1 0,0 0 0,-1 0 1,1 0-1,0 0 0,-1 0 0,1 0 0,-1 0 0,1 0 0,0 2 0,9 31 96,-8-26-40,38 183 1099,-2 0-26,-30-165-972,0 0 1,1 0-1,2-1 0,27 47 1,-33-65-163,-1 0 0,2-1 0,-1 1 0,1-1 0,0 0 1,0-1-1,0 1 0,1-1 0,0 0 0,0-1 0,0 0 1,1 0-1,-1-1 0,1 1 0,0-2 0,0 1 0,0-1 0,0 0 1,0-1-1,1 0 0,-1 0 0,0-1 0,1 0 0,-1 0 1,1-1-1,-1 0 0,0-1 0,0 0 0,0 0 0,0 0 0,0-1 1,0-1-1,-1 1 0,1-1 0,-1 0 0,0-1 0,0 0 1,10-9-1,0-4-164,0-1-1,-1-1 1,-1 0 0,-1-1-1,-1-1 1,0 0 0,-2 0 0,-1-1-1,0-1 1,-2 0 0,-1 0 0,6-37-1,-1-22 12,-5-1-1,-3-118 1,-4 159 254,0 33-122,-1 0 1,1 0 0,-2 0-1,1 0 1,-1 0-1,-1 1 1,0-1 0,0 1-1,-1-1 1,0 1-1,-1 0 1,-7-11 0,8 15 23,0 1 0,0-1 1,0 1-1,-1 0 0,1 0 1,-1 0-1,0 0 0,0 1 1,-1 0-1,1 0 0,-1 0 1,1 1-1,-1 0 1,0 0-1,0 0 0,0 1 1,0 0-1,0 0 0,0 1 1,0-1-1,-8 2 0,9-1 15,1 1 0,-1 0-1,0 0 1,1 1 0,-1-1-1,1 1 1,0 0 0,0 1-1,0-1 1,0 0 0,0 1-1,0 0 1,0 0-1,1 0 1,0 1 0,0-1-1,0 1 1,0 0 0,0-1-1,0 1 1,1 1 0,0-1-1,0 0 1,-2 8 0,-3 5 94,2 0 0,0 1 1,1-1-1,0 1 1,0 23-1,2-19 40,1-1-1,0 0 1,2 0 0,1 0-1,5 30 1,-5-43-144,1 0 0,0 0-1,0-1 1,0 1 0,1-1 0,0 0 0,1 0 0,0 0 0,0-1 0,0 0-1,1 1 1,-1-2 0,2 1 0,-1-1 0,0 0 0,1 0 0,8 4-1,3-2-160,1 1 0,0-2 0,0-1 0,0 0 0,1-1-1,0-1 1,0-1 0,-1-1 0,1-1 0,0 0 0,31-6-1,-7-7-3114,-7-9-2554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4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48 10053,'0'0'7934,"-3"28"-7200,-6 88-174,9-113-548,0-1 0,0 1 0,0-1 0,0 1 0,1-1 0,-1 1 0,1-1 0,-1 1-1,1-1 1,0 0 0,0 1 0,0-1 0,0 0 0,1 0 0,-1 0 0,1 1 0,-1-1 0,1-1 0,0 1 0,-1 0 0,1 0 0,0-1 0,0 1 0,0-1 0,3 2 0,0-1 3,1-1 0,-1 1 1,0-1-1,0 0 1,1-1-1,-1 1 0,1-1 1,5-1-1,-2 1 40,-1 0-120,0 0 0,0-1 0,1 0 0,-1 0 0,0-1-1,0 0 1,-1 0 0,1-1 0,0 0 0,-1 0 0,1-1 0,-1 0 0,0 0 0,-1-1 0,1 0 0,-1 0-1,0 0 1,0-1 0,0 0 0,-1 0 0,0-1 0,0 1 0,0-1 0,5-12 0,-6 12-156,0-1 0,0 0-1,-1 0 1,0 0 0,0 0 0,-1 0 0,0 0 0,-1-1 0,0 1 0,0-1 0,-1 0 0,1 1 0,-3-13 0,2 20 208,-1-1 0,0 1 0,1 0 1,-1 0-1,0 0 0,0-1 0,1 1 0,-1 0 1,0 0-1,0 0 0,0 0 0,0 1 0,0-1 0,-1 0 1,1 0-1,0 1 0,0-1 0,0 0 0,-1 1 1,1-1-1,0 1 0,-1 0 0,1-1 0,0 1 0,-1 0 1,1 0-1,-1 0 0,-1 0 0,-47 1 240,40 0-162,2 0 51,-1 0 0,0 1 0,1 0 0,-1 1 1,1 0-1,0 0 0,0 1 0,0 0 0,0 0 0,0 1 0,1 0 1,-9 8-1,-45 26-2456,44-34-2833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42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6339,'0'0'7345,"-7"0"-5574,4 0-1349,5 0 12,81 21 1309,0 1-1220,263 15 429,-185-22-531,209 4 140,-161-12-505,1359 19-278,-1378-26 97,-157-1 99,48-9 0,-49 4 379,47 0 0,-64 6-330,-21-1-2647,-29-1-1869,-15 2-195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4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67 4322,'0'2'14958,"0"25"-15024,-13 751 1173,13-713-1269,0-55-472,0-42-130,-2-9 273,-3 0 0,-17-79 1,11 71 561,-7-72 1,14-105 146,5 151-228,-1 65-4,0 1 0,1-1 0,1 1-1,0 0 1,0 0 0,0-1 0,1 1 0,1 1 0,-1-1-1,1 0 1,1 1 0,0 0 0,0 0 0,0 0 0,1 1-1,0 0 1,1 0 0,0 0 0,0 1 0,13-9 0,-7 6-6,1 1 1,-1 1 0,1 0 0,1 1-1,-1 1 1,1 0 0,0 1 0,0 1 0,1 0-1,-1 1 1,29 0 0,-40 2 4,0 0 0,0 1 0,1 0 0,-1 0 0,0 0 0,0 0 0,0 0 1,0 1-1,0 0 0,-1 0 0,1 0 0,0 0 0,3 3 0,41 42 142,-13-11-80,-28-30-35,0 0 0,-1 0 0,1 0 0,-1 1 1,-1-1-1,1 1 0,-1 1 0,-1-1 0,1 1 0,-1 0 0,0 0 0,-1 0 0,0 0 0,0 1 0,-1-1 0,0 1 0,0 0 0,-1 0 0,0 0 1,-1 10-1,0-13-3,0 0 0,0 0 0,-1 0-1,1 1 1,-1-1 0,-1 0 0,1 0 0,-1 0 0,0-1 0,-1 1 0,1 0 0,-1-1 0,0 1 0,-1-1 0,1 0 0,-1 0 0,0 0 0,0-1 0,-1 1 0,1-1 0,-10 7 0,-13 12-56,0-2-1,-1 0 1,-1-2-1,-1-1 1,0-1-1,-1-2 1,-1-1-1,-1-1 1,-52 12-1,79-24-55,-1 0 0,0 0 0,0-1 1,0 1-1,0-2 0,-12-1 0,18-2 76,0 0 0,1-1 0,-1 1-1,1-1 1,0 1 0,2-9 0,-2 12 17,0-1 7,1 0 1,0-1-1,0 1 1,0 0-1,1-1 0,-1 1 1,0 0-1,1 0 1,0 0-1,-1 0 1,1 0-1,0 1 1,0-1-1,0 1 0,0-1 1,0 1-1,0-1 1,1 1-1,-1 0 1,0 0-1,1 0 1,-1 1-1,0-1 0,1 0 1,-1 1-1,1-1 1,-1 1-1,1 0 1,4 0-1,1 0 11,0-1 0,0 1 1,0 0-1,0 1 0,0 0 0,0 0 0,0 1 1,0 0-1,8 3 0,-2 3 55,0 1 0,-1 0 1,0 1-1,0 1 0,-1 0 0,-1 1 0,15 18 0,67 98 401,-46-50-63,27 40 10,-65-106-377,0 0 0,1-1-1,1 0 1,0 0 0,0-1-1,22 15 1,-30-23-209,0-1-1,1 1 1,-1 0-1,0-1 1,0 0-1,1 0 1,-1 0-1,0 0 1,1 0 0,-1-1-1,1 1 1,-1-1-1,1 0 1,-1 0-1,1 0 1,-1-1 0,1 1-1,-1-1 1,1 0-1,-1 0 1,1 0-1,-1 0 1,0-1 0,0 1-1,0-1 1,0 0-1,0 0 1,0 0-1,0 0 1,-1 0 0,1-1-1,3-4 1,14-24-4043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0.7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3 4930,'0'-3'8244,"0"11"-7668,2 26 266,2 0 0,12 51-1,0 0 287,-11-50-742,-1-3-120,1 0 0,1-1 0,1 1 0,2-2 0,22 52 0,-31-81-265,0-1 1,0 0-1,1 1 1,-1-1-1,0 1 0,0-1 1,0 0-1,0 1 1,0-1-1,1 1 0,-1-1 1,0 0-1,0 1 1,1-1-1,-1 0 0,0 0 1,1 1-1,-1-1 1,0 0-1,1 0 1,-1 1-1,0-1 0,1 0 1,-1 0-1,1 0 1,-1 1-1,0-1 0,1 0 1,-1 0-1,1 0 1,-1 0-1,0 0 1,1 0-1,-1 0 0,1 0 1,-1 0-1,0 0 1,1 0-1,-1 0 0,1-1 1,6-17-111,-5-290-3120,-4 160 1069,2 147 2218,0 0 0,0-1 0,0 1 0,0 0 0,0 0 0,0-1 0,1 1 0,-1 0 0,0 0 0,1 0 0,-1-1 0,1 1 0,-1 0 0,1 0 0,-1 0 0,1 0 0,0 0 0,0 0 0,-1 0 0,1 0 0,0 0 0,0 0 1,0 1-1,0-1 0,0 0 0,0 0 0,0 1 0,0-1 0,1 1 0,-1-1 0,0 1 0,0 0 0,0-1 0,1 1 0,-1 0 0,0 0 0,0 0 0,1 0 0,-1 0 0,0 0 0,0 0 0,1 0 0,-1 0 0,0 1 0,0-1 0,0 0 0,1 1 0,0 0 0,4 1 185,1 0 0,-1 0 0,0 1 0,0 0 0,0 0-1,-1 0 1,11 9 0,-9-5-563,31 21 629,-6-20-7277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4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32 8388,'0'0'3727,"-21"-6"-2980,8 3-567,-7-3 322,-1 1-1,0 1 0,-1 0 0,1 2 1,-33 0-1,51 3-454,0 0 1,-1 0-1,1 0 1,0 1-1,0-1 1,0 1-1,0 0 0,0 0 1,0 0-1,0 0 1,1 0-1,-1 1 1,1-1-1,-1 1 0,1 0 1,0-1-1,0 1 1,0 0-1,1 0 1,-1 0-1,1 1 0,-1-1 1,1 0-1,0 1 1,0 3-1,-4 9 134,2 0-1,0 0 1,-2 33 0,4 30 111,4 0 0,3 0 0,18 91 0,-3-45-218,-5 1 0,-2 165 0,-12-251-70,0-29-10,-1-1 0,-1 1 0,0-1 0,0 1 0,-1-1-1,0 1 1,-1-1 0,-3 12 0,3-19-30,0-1 0,-1 1-1,1 0 1,0-1 0,-1 1 0,1-1 0,-1 0 0,0 0 0,0 0-1,1 0 1,-2 0 0,1-1 0,0 1 0,0-1 0,0 0 0,-1 0-1,1 0 1,0 0 0,-1-1 0,1 1 0,-1-1 0,1 0-1,-1 0 1,1 0 0,-7-1 0,4 0-244,-1 1 0,1-1 0,0-1 0,0 1 0,0-1 0,0 0 0,0 0-1,1-1 1,-1 1 0,0-1 0,1-1 0,0 1 0,-7-7 0,-10-16-3196,5-5-1977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4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2225,'0'0'15175,"177"29"-14855,-120-26 96,-5-3-416,-4 0-688,-6 0-465,-16-8-1440,-7-13-2753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59 6563,'0'0'5050,"5"-1"-4519,-5 1-506,1-1 0,-1 1 0,1 0 0,0-1 0,-1 1 1,1 0-1,0 0 0,-1 0 0,1 0 0,0 0 0,0 0 0,-1 0 0,1 0 0,0 0 0,-1 0 0,1 0 0,0 0 0,-1 1 0,1-1 0,0 0 0,-1 0 0,1 1 0,-1-1 0,1 0 0,-1 1 0,1-1 1,0 1-1,2 26 717,-3 879 1939,1-998-4227,1-30 757,-5 1-1,-25-162 1,22 250 1025,1-1 0,3 0 0,2-68 0,1 97-203,0 1 0,0-1 0,1 1 0,0-1 0,0 1 0,0 0 0,0-1 0,1 1 0,0 0 0,0 1 0,0-1 0,0 0 0,0 1 0,1 0 0,4-4 0,61-41 136,-54 40-78,1 0 1,0 1-1,0 0 0,0 2 1,1 0-1,-1 0 1,1 2-1,1 0 1,-1 1-1,34 0 1,-46 3-52,-1 0 0,0 0 0,0 0 0,0 0 0,1 1 0,-1 0 0,-1 0 0,1 0 0,0 0 0,0 0 0,-1 1 0,1 0 0,-1 0 0,0 0 0,0 0 0,0 0 0,0 1 0,-1-1 0,1 1 1,-1-1-1,0 1 0,0 0 0,3 8 0,1 4 64,0-1 0,-1 1 1,0 0-1,-2 0 1,3 22-1,-3-20-54,-2 1 0,0-1 0,-1 1 0,-1 0 1,0-1-1,-2 1 0,0-1 0,-1 1 0,-1-1 0,-1 0 0,0-1 0,-1 0 0,-13 22 1,8-19-44,-1-1 0,-1 0 1,-1-1-1,-1 0 0,-18 16 1,26-27-76,1-1 0,-1 0 0,-1-1 0,1 0 0,-1 0 0,1 0 1,-1-1-1,-1-1 0,1 1 0,0-1 0,-1-1 0,0 0 1,1 0-1,-15 0 0,9-2-197,11 0 108,1 0 1,-1 0-1,0 0 0,0 0 1,1 0-1,-1-1 0,0 0 1,-5-1-1,7 1 129,1 0 0,0 0 0,0 0 1,0-1-1,0 1 0,0 0 0,0 0 0,0-1 0,0 1 0,0 0 0,1-1 0,-1 1 1,1-1-1,-1 1 0,1-1 0,-1 1 0,1-1 0,0 1 0,0-1 0,-1 1 1,1-1-1,0 1 0,1-1 0,-1-1 0,0 2 27,0 0 0,0 0 1,0 1-1,1-1 0,-1 0 0,0 0 0,0 1 1,1-1-1,-1 0 0,0 1 0,1-1 0,-1 0 0,1 1 1,-1-1-1,1 0 0,-1 1 0,1-1 0,0 1 1,-1-1-1,1 1 0,-1-1 0,1 1 0,0 0 1,-1-1-1,1 1 0,0 0 0,0 0 0,-1-1 0,2 1 1,34-2 96,-25 3-29,-1 0 0,1 1 1,0 0-1,19 8 0,-10 1 37,0 1-1,0 1 0,-2 0 0,1 1 1,26 29-1,77 92 801,-79-78-540,-33-42-317,1 1 1,0-2-1,2 0 1,-1 0-1,1-1 0,22 16 1,-12-21-843,-22-8 686,-1 0 0,1 0 0,0 0-1,-1 0 1,1 0 0,-1 0 0,1 0-1,0 0 1,-1-1 0,1 1 0,-1 0-1,1 0 1,-1-1 0,1 1 0,0-1-1,-1 1 1,1 0 0,-1-1 0,0 1-1,1-1 1,-1 1 0,1-1 0,-1 1-1,0-1 1,1 1 0,-1-1 0,0 1-1,0-1 1,1 0 0,-1 1 0,0-1-1,0 0 1,0 1 0,0-1 0,0 0-1,1-28-4083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26 5122,'0'0'7142,"-23"-5"-6523,-71-15 83,90 20-658,0-1 1,-1 1-1,1 0 0,-1 1 1,1-1-1,0 1 0,0-1 0,-1 1 1,1 1-1,0-1 0,0 0 1,0 1-1,0 0 0,0 0 1,0 0-1,1 1 0,-1-1 1,1 1-1,-1 0 0,1 0 1,0 0-1,0 0 0,1 0 1,-1 1-1,-2 4 0,-9 8 207,7-7-141,0 0-1,0 1 1,1 0-1,0 0 1,1 0-1,0 0 1,0 1-1,2 0 1,-1 0-1,1 0 1,1 0-1,0 1 1,-1 12-1,0 20 58,3 1 0,4 45 0,-3-81-173,6 43 111,2 0 1,2-1-1,19 52 1,1 6 19,-13-38-109,-4 1 1,-3 0 0,4 135-1,-15-204-79,0 0-1,-1 0 0,1 0 0,-1-1 1,1 1-1,-1 0 0,0 0 0,0 0 0,0-1 1,-1 1-1,1-1 0,-1 1 0,1-1 0,-1 1 1,0-1-1,0 0 0,0 0 0,0 0 1,0 0-1,-1 0 0,1 0 0,0-1 0,-1 1 1,1-1-1,-1 1 0,0-1 0,0 0 1,1 0-1,-1 0 0,0-1 0,0 1 0,-3 0 1,-1 0-542,-1 0 0,1-1 0,0 0 0,-1 0 1,1 0-1,0-1 0,-1 0 0,1 0 0,0-1 1,0 0-1,0-1 0,-10-4 0,-19-21-6865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5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2689,'0'0'11926,"216"11"-11366,-158-17-560,-10-22-1377,-13-7-1888,-12-3-4547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 7587,'0'0'6908,"-17"-6"-3184,37 8-3484,-1 0 1,1 1-1,21 6 0,-21-4-178,0-1 0,0-1 0,25 1 0,1-4-183,-36 0-3622,0 0-3879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7940,'0'0'7779,"164"6"-7187,-116-6-271,4 0-257,-4 0-64,-3 0-1025,-7-3-3073,-9-9-4674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9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5346,'0'0'7169,"0"-4"-6526,0 10-398,2 46 544,2-1-1,3 1 0,2-1 0,21 67 1,0-24 213,59 125 1,-80-198-941,2-1 0,1 0 1,1-1-1,0 0 0,1-1 0,1-1 0,21 20 0,-30-32-52,-1-1 0,1 1-1,0-1 1,0-1 0,1 1-1,-1-1 1,1 0 0,-1-1-1,1 1 1,0-1 0,0 0 0,8 0-1,-10-2 2,0 0 0,1 0 0,-1-1 0,0 0 0,0 0 0,1 0-1,-1 0 1,0-1 0,0 0 0,0 0 0,-1 0 0,1-1 0,0 0 0,-1 0-1,0 0 1,1 0 0,-1-1 0,4-5 0,7-7-7,-1-1-1,-1-1 1,0 0 0,-1-1 0,-2-1-1,0 0 1,8-22 0,5-18-314,16-75 0,-25 61-261,-3-1-1,-3-1 1,-5-132-1,-3 197 551,0-11-50,-1 0-1,-1 0 1,-1 0 0,-1 1 0,-7-24 0,9 39 65,1 1 0,-1-1 1,0 1-1,0 0 0,-1-1 0,0 1 0,0 0 0,0 1 0,0-1 0,-1 0 0,1 1 0,-1 0 0,-1 0 0,1 0 1,0 0-1,-1 1 0,0 0 0,0 0 0,0 0 0,0 0 0,0 1 0,0 0 0,-12-3 0,15 4 15,-1 1 1,1 0-1,0 0 0,-1 0 0,1 0 0,-1 0 1,1 0-1,-1 1 0,1-1 0,-1 1 0,1-1 0,0 1 1,-1 0-1,1 0 0,0 0 0,0 1 0,0-1 0,0 0 1,0 1-1,-2 1 0,1 1 22,0-1 0,0 1 0,1 0 0,-1 0 0,1 0 0,0 0 0,0 0 0,0 0 0,1 1 0,-2 5 0,-1 12 156,2 1-1,0-1 1,1 38 0,2-41-78,-2-8-57,2 1 0,-1-1-1,1 1 1,1-1 0,0 0 0,1 1-1,0-1 1,1 0 0,0-1-1,0 1 1,1-1 0,1 0 0,0 0-1,0 0 1,1-1 0,0 0-1,1 0 1,-1-1 0,2 0 0,-1 0-1,1-1 1,0 0 0,1-1-1,0 0 1,12 6 0,6-1-813,2-1 1,-1-1-1,1-2 0,0-1 1,62 5-1,-17-2-1630,-40-4-3732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6323,'0'0'6515,"0"185"-5379,0-96-47,0-2-353,0-15-256,0-20-432,6-17-48,4-17-112,0-18-1504,-4 0-1346,-3-12-1920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12342,'0'0'3825,"0"-64"-7266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1.5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266 85 6851,'0'0'6056,"16"-17"-3372,-16 16-2633,-1 0 0,0 0 0,1 0 0,-1 1-1,1-1 1,-1 0 0,0 0 0,0 1 0,1-1 0,-1 0 0,0 1 0,0-1-1,0 1 1,0-1 0,0 1 0,0 0 0,0-1 0,0 1 0,1 0-1,-1 0 1,0-1 0,0 1 0,0 0 0,-1 0 0,1 0 0,0 0 0,-1 1-1,-38-2-168,32 2 314,-27-2-85,21 0-150,1 0-1,-1 1 1,-24 4 0,34-3 36,1 0-1,-1 0 0,0 0 1,0 1-1,1-1 0,-1 1 1,1 0-1,-1 0 0,1 0 1,0 1-1,0-1 0,0 1 0,0 0 1,0 0-1,1 0 0,-1 0 1,-2 5-1,0 1 28,0 2 0,0-1 0,1 0 0,1 1 0,0 0 0,0 0 0,1 0 0,-1 18 0,3 96 664,1-64-109,-1-49-437,0 0 0,1 1-1,0-1 1,1 0-1,0 0 1,5 13-1,-6-22-127,0 1 0,1-1 0,-1 0 0,1 0 0,0 0 0,0 0 0,0 0 0,1 0 1,-1-1-1,1 1 0,-1-1 0,1 1 0,0-1 0,0 0 0,0 0 0,0-1 0,0 1 0,1-1 0,-1 1 0,0-1 0,1 0 0,-1 0 0,1 0 0,-1-1 0,7 1 0,-6-1-34,1 1 0,0-1 0,0-1 0,-1 1 0,1-1 0,0 1 0,-1-2 0,1 1 1,-1 0-1,1-1 0,-1 0 0,1 0 0,-1 0 0,0 0 0,0-1 0,6-4 0,-3 0-2,-1 1 0,0-1-1,0 0 1,0-1 0,-1 1 0,0-1-1,-1 0 1,5-10 0,1-7-199,-2 0 1,0-1-1,-2 1 1,0-2-1,1-31 1,-2-143-2045,-5 140 2358,0 59 344,0 16 993,-3 126-603,8 170 534,-5-303-1346,1 0 0,1 0 0,-1 0 0,1 0 0,0 0 0,0-1 0,7 13 0,-8-17-59,1 0 1,-1 0-1,1 0 0,-1 0 0,1 0 1,0 0-1,-1-1 0,1 1 1,0-1-1,1 1 0,-1-1 0,0 1 1,0-1-1,0 0 0,1 0 0,-1 0 1,1-1-1,-1 1 0,0 0 1,1-1-1,-1 0 0,6 1 0,-6-2-92,0 1 0,0 0 1,0-1-1,0 0 0,0 1 0,0-1 0,0 0 0,0 0 0,0 0 0,0 0 0,0-1 0,-1 1 0,1 0 0,0-1 0,-1 1 1,1-1-1,-1 0 0,0 1 0,1-1 0,-1 0 0,0 0 0,0 0 0,0 0 0,0-2 0,17-53-2724,-17 54 2619,10-62-4948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7203,'0'0'6569,"-6"2"-5355,-11 7-529,19-2-164,38 7 171,-20-8-523,90 22 1129,189 24-1,115-19-1168,-58-28-19,-242-5-92,-84-3-311,-29 3-262,-16 1-3340,10 1 3383,0 0 0,1 0 0,-1 0-1,0 1 1,1 0 0,-1-1 0,1 2 0,-6 4 0,0 0-973,-30 21-5614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45 126 10549,'0'0'4381,"0"-8"-3402,0 4-856,0 6 442,0 855 398,0-848-963,0 16-9,0-25 8,0 1 0,0-1 0,0 1 0,0-1 0,1 1 0,-1 0 0,0-1 0,0 1 0,0-1 0,0 1 1,1-1-1,-1 1 0,0-1 0,1 0 0,-1 1 0,0-1 0,1 1 0,-1-1 0,0 0 0,1 1 0,-1-1 0,1 0 0,-1 1 0,1-1 0,-1 0 1,1 1-1,-1-1 0,1 0 0,-1 0 0,1 0 0,-1 0 0,2 1 0,-1-30-199,-1-41-676,-2 0-1,-4 0 1,-15-75-1,-2 1-570,18 87 2429,4-107 1,3 156-950,0 0 1,0 1-1,0-1 1,1 0-1,0 1 1,1 0-1,-1 0 1,1 0-1,1 0 1,-1 0-1,1 1 1,0 0-1,12-10 1,5-5-13,0 2 1,34-22-1,-34 26 77,0 1-1,39-19 0,-52 30-24,0-1 0,0 2 0,-1-1-1,2 1 1,-1 0 0,0 1 0,0 0 0,0 1 0,1-1 0,-1 2-1,10 1 1,-15-1-36,0 0 0,-1 1-1,1-1 1,-1 1 0,1 0-1,-1 0 1,0 1 0,0-1-1,0 1 1,0-1 0,0 1-1,0 0 1,-1 0 0,1 0-1,-1 1 1,4 6 0,1 2 76,-1 1 1,1 1 0,3 15-1,-4-5 54,-1 0 0,-1 0 0,-2 0 0,0 1 0,-3 39 1,1-24-37,-1-30-95,0 0 0,0 0 0,0-1-1,-1 1 1,-1 0 0,0-1 0,0 0 0,-1 0 0,0 0 0,0 0-1,-8 10 1,3-5-14,-1-2-1,-1 1 1,0-1-1,0-1 0,-1 0 1,-20 14-1,15-13-57,0-2-1,0 0 1,-1 0-1,0-2 0,-1 0 1,0-1-1,0-1 1,0-1-1,-1-1 1,0 0-1,-28 0 0,26-4-152,37 0 256,9-1-51,-1 2 1,1 0 0,-1 1-1,1 1 1,-1 1 0,0 2-1,27 9 1,2 9 207,96 62 0,5 3-85,-139-83-160,0 0 0,0-1 0,22 6 0,-32-10-165,0-1 1,0 1-1,0-1 0,0 0 0,0 0 1,0 0-1,0 0 0,5-2 1,-8 2-35,1 0 0,-1-1 1,0 1-1,0-1 0,0 1 1,1-1-1,-1 0 1,0 0-1,0 1 0,0-1 1,0 0-1,0 0 0,0 0 1,-1 0-1,1 0 1,0 0-1,0 0 0,-1 0 1,1 0-1,0-1 1,-1 1-1,1 0 0,-1 0 1,1-2-1,1-32-7242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4530,'0'0'8900,"0"-5"-8246,0-9 148,0 23 385,1 37-604,5 15-355,3 0 0,3-1 0,2 0 1,23 60-1,-21-68-54,-4-12 16,65 200 735,-59-192-761,3 0-1,47 80 1,-63-121-162,0 1 0,0-1 1,1 0-1,0 0 0,0-1 0,1 0 0,-1 0 1,2-1-1,-1 1 0,0-1 0,1-1 0,0 0 1,12 5-1,-14-7 6,-1-1 0,1 0 0,-1 0 0,1 0 0,-1-1-1,1 1 1,-1-1 0,1-1 0,-1 1 0,1-1 0,-1 0 0,1 0 0,-1-1 0,0 0 0,1 1 0,-1-2 0,0 1 0,0-1 0,-1 1 0,1-2 0,0 1-1,7-7 1,2-5 10,0 0 0,-1 0 0,0-1 0,-1-1 0,-1 0 0,9-21 0,49-118-357,-46 88-131,-3-2-1,-3-1 1,-3 0 0,-3-1-1,-3 0 1,-3-117 0,-5 186 468,0-34-53,-1 0 0,-7-43 0,6 68 45,-1 1 0,0 0 1,0 0-1,-1 0 0,-1 0 1,0 1-1,0 0 1,-1-1-1,0 2 0,-1-1 1,-9-10-1,13 18 17,0-1 1,1 0-1,-1 1 1,0-1-1,0 1 0,0 0 1,-1 0-1,1 0 1,0 1-1,-1-1 1,1 1-1,-1 0 0,0 0 1,1 0-1,-1 0 1,-7 0-1,9 1 3,0 0 0,0 1-1,-1-1 1,1 1 0,0-1-1,0 1 1,0 0 0,0 0 0,0 0-1,0 0 1,0 0 0,0 0 0,0 1-1,0-1 1,1 1 0,-1-1-1,0 1 1,1 0 0,-1-1 0,1 1-1,0 0 1,0 0 0,0 0 0,0 0-1,0 0 1,0 0 0,0 0-1,0 4 1,-7 30 225,2 1 0,2-1 1,1 1-1,4 65 0,-1-95-200,0 9 55,1 0 0,1 1-1,1-1 1,0 0-1,1 0 1,0-1 0,2 1-1,0-1 1,15 28-1,-17-36-91,1 1 0,0-1 0,0-1 0,1 1 0,0-1 0,0 0-1,1 0 1,-1-1 0,1 0 0,0 0 0,1 0 0,-1-1 0,1 0-1,0-1 1,0 0 0,0 0 0,0 0 0,1-1 0,-1-1 0,15 2-1,-8-2-154,0 0 0,-1-1 0,1-1 0,0-1-1,0 0 1,-1 0 0,21-8 0,-19 4-829,-1 0 1,-1-1-1,25-16 1,-8 4-4236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92 4930,'0'0'8159,"-15"21"-6945,1-3-884,8-11-213,0 1 1,0-1-1,1 1 1,0 0-1,0 1 0,1-1 1,0 1-1,0 0 1,1 0-1,1 0 0,-1 0 1,1 0-1,1 1 1,-1 17-1,1-13 159,1 1-1,1-1 1,0 1 0,1 0-1,1-1 1,5 20-1,-6-30-238,0 1 0,1-1-1,-1 0 1,1 0-1,-1 0 1,1-1 0,0 1-1,0-1 1,1 1-1,-1-1 1,1 0 0,0 0-1,0-1 1,-1 1-1,2-1 1,-1 0-1,0 0 1,0 0 0,1-1-1,-1 1 1,1-1-1,-1 0 1,1 0 0,6 0-1,-6-1-30,1 1-1,-1-1 1,1 0-1,0 0 1,-1 0 0,1-1-1,0 0 1,-1 0-1,1 0 1,-1-1-1,0 0 1,1 0-1,-1 0 1,0-1 0,0 1-1,0-1 1,6-5-1,-5 2-54,0 0-1,0-1 1,0 0-1,-1 0 1,0 0-1,0 0 1,-1-1 0,1 0-1,-2 0 1,4-11-1,0-3-211,-1 0-1,-2 0 1,0-1 0,-1 1-1,-2-1 1,0 0 0,-1 1 0,-4-26-1,3 42 255,-1 0-1,0 0 0,0 0 1,0 0-1,-1 0 0,0 0 1,0 0-1,0 1 1,-1 0-1,0-1 0,0 1 1,0 1-1,0-1 0,-1 1 1,0-1-1,0 1 0,0 1 1,-1-1-1,1 1 1,-7-4-1,7 5 32,0 0 0,1 0 0,-1 0 0,0 1 1,0-1-1,0 1 0,0 0 0,0 1 0,-1-1 0,1 1 0,0 0 0,0 0 1,0 1-1,0-1 0,0 1 0,0 1 0,0-1 0,0 0 0,0 1 0,0 0 0,0 0 1,1 1-1,-1-1 0,1 1 0,-7 6 0,5-3-219,0 0 1,1 0-1,0 0 0,0 1 0,0 0 1,1 0-1,0 0 0,1 0 0,-1 1 1,1-1-1,1 1 0,0 0 0,-2 9 0,3 5-3838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5763,'0'0'8419,"3"0"-7671,284 20 2266,-119-5-2446,775 10-114,-865-34-424,-71 8-61,-1-1 0,0 0 0,0 0 0,1 0 0,-2 0 0,1-1 0,0 0 0,0-1 0,6-5 0,-76 86-7754,29-45 2567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5:5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 4802,'0'0'7046,"-2"-4"-5949,2 3-1018,-1 0 1,1 1 0,0-1 0,-1 1 0,1-1-1,0 0 1,0 1 0,-1-1 0,1 1-1,0-1 1,0 0 0,0 1 0,0-1 0,0 0-1,0 1 1,0-1 0,0 0 0,0 1-1,0-1 1,1 0 0,-1 1 0,0-1 0,0 1-1,0-1 1,1 0 0,-1 1 0,0-1 0,1 1-1,-1-1 1,1 1 0,-1-1 0,1 1-1,-1-1 1,0 1 0,1-1 0,1 0 0,31-1 2610,-15 2-3335,238 22 1171,-119-6-476,-151-15-92,0 2 0,0 0 0,0 0 1,1 2-1,-1-1 0,1 2 0,-15 8 0,-68 24 46,81-34-8,0-1 0,-1 0 1,1-2-1,-1 1 0,0-2 0,1 0 0,-1-1 0,0 0 1,1-1-1,0-1 0,-1-1 0,1 0 0,-17-7 1,31 11 120,75-14-1003,-17 13-1872,-30 1-1236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3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20 111 5346,'0'0'9490,"6"0"-9327,40-1 181,-31-1-334,1 1-1,0 1 1,0 1 0,0 0-1,-1 1 1,1 0-1,-1 1 1,1 1-1,15 6 1,3 6 182,0-1 0,39 10 0,-63-22-179,5-1 212,-13-25-131,-2 23-95,0-6-9,-1-1 0,0 0 0,0 1 0,-1 0 0,0-1 0,0 1 0,0 0 0,-1 0 0,0 0-1,0 0 1,0 0 0,-1 1 0,0 0 0,0 0 0,0 0 0,-1 0 0,0 0 0,1 1 0,-2 0 0,1 0 0,0 0 0,-1 1 0,0 0-1,0 0 1,-10-4 0,0 1-37,-1 0 0,1 1 0,-1 1 0,0 1 0,0 0 0,-1 1 0,1 1 0,-34 2-1,50-1 55,-1-1-1,1 1 0,0 0 0,0 0 0,0 0 0,-1 0 0,1 1 0,0-1 0,0 0 0,0 0 0,0 1 0,-1-1 0,1 1 0,0-1 0,0 1 0,0-1 0,0 1 0,0 0 0,0-1 0,0 1 0,0 0 0,0 0 0,1 0 0,-1 0 0,0 0 0,0 0 0,1 0 0,-1 0 0,1 0 0,-1 0 0,1 0 0,-1 0 0,1 0 0,0 0 0,-1 1 0,1-1 0,0 0 0,0 0 0,0 0 0,0 1 0,0-1 0,0 0 0,0 0 0,1 2 0,0 0 32,0 0 0,0 0 0,1 1 0,-1-1 0,1 0 0,0 0 0,0-1 0,0 1 0,0 0 0,1-1 0,-1 1 0,1-1 0,0 0 0,2 2 0,13 6 68,1-2 0,-1 0 0,1-1 0,1-1 0,35 6 0,55 3 125,-131-17-238,1-2 0,-1-1 0,1 0 0,-20-9 1,-21-5-93,20 7-64,16 5 110,0 0-1,0 1 1,-1 1-1,-28-1 1,52 6 435,15 0 23,10 2-304,1 1-1,-1 1 1,32 10 0,9 1-475,47 9-4559,-67-8-1224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8324,'0'0'8919,"4"0"-8191,26 2-79,1 1 0,43 11-1,-44-8-501,1 0 1,46 1-1,-28-7-228,-28 0-8874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8020,'0'0'8404,"154"14"-7540,-109-14-688,-3 0-176,-10 0 0,-10 0-688,-12 6-1121,-10 0-3073,0 3-2450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7347,'0'0'7633,"0"-13"-5995,0 77-1247,3 0 0,2 0-1,4-1 1,2 0 0,2-1-1,26 70 1,-35-120-329,1 0 1,0 0 0,1-1-1,0 1 1,1-1 0,10 13-1,-14-21-59,0 0 1,0 0-1,0-1 0,0 1 1,1-1-1,-1 0 0,1 0 1,-1 0-1,1 0 0,0 0 0,-1-1 1,1 0-1,0 0 0,0 0 1,0 0-1,0-1 0,0 1 1,0-1-1,0 0 0,0 0 1,0-1-1,0 1 0,4-2 0,-1 0-6,-1 0-1,1-1 0,-1 0 0,0 0 0,0-1 1,0 1-1,0-1 0,-1 0 0,0-1 0,1 0 1,-2 0-1,1 0 0,-1 0 0,1 0 1,-1-1-1,4-9 0,-1 6-1,20-30-448,-1 0 0,-3-1 0,-1-2 0,-2 0 0,-2-1 1,-1-1-1,-3 0 0,-2-1 0,-1-1 0,-3 0 0,-1 0 0,0-66 0,-7 110 537,0 0 1,1 0-1,-1 0 0,0 0 0,0 0 1,-1 0-1,1 0 0,0 1 1,-1-1-1,1 0 0,-1 0 0,1 0 1,-1 0-1,0 0 0,0 1 1,0-1-1,0 0 0,0 1 0,0-1 1,-1 1-1,1-1 0,-2 0 1,0 0 46,-1 1 1,1 0 0,-1 0-1,1 1 1,-1-1 0,1 1-1,-1 0 1,0 0 0,-6 0 0,-8 1-26,16-1-78,0 0 1,-1 0 0,1 1 0,-1-1 0,1 1 0,0-1 0,0 1 0,-1 0 0,1 0 0,0 0 0,0 0 0,0 0 0,0 1 0,0-1-1,0 0 1,0 1 0,0 0 0,1-1 0,-1 1 0,1 0 0,-1 0 0,0 2 0,-2 2 33,2-1 1,-1 1-1,1 0 1,0 0-1,0 0 1,0 0-1,1 1 1,-1 9-1,1-6-6,1 0 0,-1 0 0,2 0 0,0 0 0,0 0 0,0 0 0,1-1 0,1 1 0,0-1 0,0 1 0,7 13 0,-4-16-48,0 0 0,0 0-1,0-1 1,1 0 0,0-1-1,0 1 1,0-1 0,1-1 0,0 1-1,-1-1 1,2-1 0,-1 1 0,0-1-1,15 2 1,2 1-1185,0-2 0,1-1 1,44 0-1,-34-3-3706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1.8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 0 7475,'0'0'6059,"-1"0"-6005,1 0 0,0 0-1,-1 0 1,1 0 0,0 0-1,0 0 1,-1 0 0,1 0-1,0 1 1,-1-1 0,1 0-1,0 0 1,0 0 0,-1 0-1,1 0 1,0 0 0,0 1-1,-1-1 1,1 0 0,0 0-1,0 0 1,0 1 0,-1-1-1,1 0 1,0 0 0,0 1-1,0-1 1,0 0 0,0 0-1,-1 1 1,1-1 0,0 0-1,0 0 1,0 1 0,0-1-1,0 0 1,0 1 0,0-1-1,0 0 1,0 0 0,0 1-1,0-1 1,0 0 0,0 1-1,0-1 1,0 0 0,1 0-1,-1 1 1,0-1 0,0 0-1,8 166 1160,31 182-1,-30-288-1075,-3-16-2,22 141 252,-20-150-372,0-1 0,2 0 0,18 38-1,-27-69-63,20 36 153,-20-38-144,-1 0 0,1-1 0,-1 1 1,1 0-1,0 0 0,-1 0 0,1 0 0,0 0 0,0-1 1,-1 1-1,1 0 0,0 0 0,0-1 0,0 1 0,0-1 1,0 1-1,0-1 0,0 1 0,0-1 0,0 0 1,0 0-1,0 1 0,0-1 0,1 0 0,-1 0 0,0 0 1,0 0-1,0 0 0,0 0 0,0 0 0,0-1 1,0 1-1,2-1 0,0-9-1513,-2-73-2923,-1 27 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6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5651,'0'0'9780,"0"191"-9444,0-130-144,0-12-16,3-17-176,4-18-208,-1-8-656,1-6-529,-4 0-1152,-3-11-224,0-21-1777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11573,'0'0'1633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15 8036,'0'0'7198,"-5"-2"-4788,3-2-3959,2-5-3549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6499,'0'0'7105,"12"-2"-6929,-10 3-164,0 1 1,-1 0 0,1 0 0,-1 0 0,1 1 0,-1-1-1,0 0 1,0 0 0,0 1 0,0-1 0,0 1 0,-1-1-1,1 0 1,0 1 0,-1 0 0,0-1 0,0 3 0,3 9 102,28 126 1072,28 108 359,-46-204-1219,3 1 1,1-2-1,30 54 0,-42-87-263,0-1-1,1 1 1,1-1-1,-1-1 1,2 0-1,-1 0 1,1 0-1,10 8 1,-11-12-36,-1 0 1,1-1-1,0 0 1,0 0-1,0 0 1,0-1-1,0 0 1,0 0-1,1-1 1,-1 0-1,1-1 1,10 1-1,-11-2-1,-1 0 0,1 0 1,-1-1-1,0 0 0,1 0 0,-1 0 0,0-1 0,0 0 0,0 0 1,-1 0-1,1-1 0,-1 0 0,0 0 0,0 0 0,0-1 0,0 0 1,-1 0-1,5-7 0,10-14-68,-1-1-1,21-42 1,-32 56-4,33-62-378,-3-2 0,-4-1 0,-3-2 0,-4-1 1,17-88-1,-38 134 344,-2 1 1,-1-43 0,-2 76 79,0-1 0,0 1 0,0 0 0,0 0 0,-1-1 0,1 1 1,0 0-1,-1 0 0,1-1 0,-1 1 0,0 0 0,1 0 0,-1 0 0,0 0 0,1 0 0,-1 0 0,0 0 0,0 0 0,0 0 0,0 0 1,0 0-1,0 1 0,0-1 0,-2 0 0,0-1 0,-1 1 1,1-1-1,-1 1 0,0 0 1,1 1-1,-1-1 0,0 1 1,-7-1-1,6 1-1,-1 0 1,0 1-1,0-1 0,0 1 1,0 0-1,0 1 0,1-1 0,-1 1 1,0 1-1,1-1 0,0 1 0,-6 3 1,6-1 25,0 0 1,0 1-1,1-1 0,0 1 1,0 0-1,1 0 1,-1 1-1,1-1 1,1 1-1,-1-1 1,1 1-1,0 0 0,-1 9 1,0 9 129,0 0 0,1 34-1,2-54-134,0 0 0,1 0 0,-1 0 0,1-1 0,0 1 0,0 0 0,0-1 0,0 1 0,1-1 0,0 1-1,0-1 1,0 0 0,1 0 0,-1 0 0,1 0 0,0 0 0,0 0 0,0-1 0,1 0 0,-1 1 0,1-1-1,0 0 1,0-1 0,0 1 0,0-1 0,0 0 0,1 0 0,-1 0 0,1 0 0,5 1 0,13 2-757,1-1-1,-1-1 1,1-2 0,45-1 0,-36 0-1746,10 0-3950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99 111 7491,'0'0'4133,"-16"28"-2164,-48 93-286,61-114-1536,0 1 0,0-1 0,1 1 0,0 0 0,0 0 0,1-1 0,0 1-1,0 0 1,1 0 0,1 14 0,0 0 278,-1-20-389,0 1 1,0-1-1,0 0 0,0 1 0,1-1 0,-1 0 0,1 1 1,0-1-1,0 0 0,-1 0 0,1 0 0,1 0 0,-1 0 1,0 0-1,0 0 0,1 0 0,-1 0 0,1 0 0,-1-1 1,1 1-1,0-1 0,0 1 0,0-1 0,0 0 0,0 0 1,0 1-1,0-2 0,0 1 0,3 1 0,-1-1-20,0 0-1,1-1 1,-1 1-1,0-1 0,1 0 1,-1 0-1,0 0 1,1-1-1,-1 0 1,0 0-1,0 0 0,1 0 1,-1 0-1,0-1 1,0 0-1,5-3 1,2-3-50,0 0 1,-1-1 0,-1 0 0,1-1-1,-1 0 1,-1 0 0,0-1 0,0 0 0,10-21-1,-5 6-475,-1 0 0,-1 0 0,12-46-1,-19 52-365,0 0 0,-2 0 0,0-34 0,-1 53 809,-1-1 1,0 0-1,0 1 0,0-1 0,0 0 0,0 1 1,-1-1-1,1 1 0,0-1 0,-1 1 0,1-1 0,-1 0 1,1 1-1,-1 0 0,0-1 0,0 1 0,0-1 1,0 1-1,0 0 0,0 0 0,0-1 0,0 1 1,-2-1-1,0 0-2,-1 1 0,1 1 0,-1-1 1,1 0-1,-1 1 0,1-1 0,-1 1 0,-6 1 1,3-1 39,-4 1 12,0 1 1,0 1-1,0 0 0,1 0 0,-1 1 0,1 0 1,0 1-1,0 0 0,1 1 0,0 0 0,0 0 0,0 1 1,-9 9-1,-20 12-686,-2 0-2310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5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5539,'0'0'9252,"19"12"-8126,-2-1-872,1 0 0,1-2 0,-1 0 0,1-1 0,1-1 0,-1-1 0,1 0 0,31 3 0,661 14 1940,-538-24-1918,42-8-184,-180 4-97,0 0 0,-1-3 0,66-22 1,-83 21-663,-25 7-1244,-30 10-10,26-2 838,2 1-1,-1 0 1,1 1-1,0 0 0,-14 16 1,16-17 245,-40 44-6053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0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8116,'0'0'7139,"145"41"-6643,-94-41-448,1 0 64,-1 0-112,-2 0-1504,-4 0-1794,-13-6-4706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1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1 123 5475,'0'0'6232,"0"-12"-5061,0-34-240,0 34 1217,0 14-2076,0 76-17,5 294 620,2-255-466,26 136-1,-23-215-242,-7-38-120,-1-10-54,-1-66-618,-1 61 759,-2-204-3623,5-235 3354,-3 446 336,1 0 0,0 1-1,0-1 1,1 1 0,0-1-1,1 1 1,-1 0 0,1-1-1,1 2 1,5-10 0,-7 13 1,0-1-1,1 1 1,0-1 0,0 1 0,0 0-1,1 0 1,-1 0 0,0 1 0,1-1-1,0 1 1,0 0 0,0 0 0,0 0-1,0 0 1,0 1 0,0-1 0,0 1-1,9-1 1,1 1 141,0 0 0,0 1 0,1 0 0,15 4 0,-24-3-87,0 0-1,0 1 1,0 0 0,0 0-1,0 1 1,0-1 0,-1 1-1,1 1 1,-1-1 0,0 1-1,7 6 1,-1 0 132,-1 1 0,0 1 1,-1-1-1,0 2 0,-1-1 0,-1 1 0,0 0 1,0 1-1,-2 0 0,1 0 0,-2 0 0,0 0 1,-1 1-1,0-1 0,-1 1 0,0 0 0,-2 26 1,-1-31-138,0 0 0,-1 0 0,0 0 0,-1 0 1,0 0-1,0 0 0,-1-1 0,-1 1 1,1-1-1,-2-1 0,1 1 0,-1 0 0,0-1 1,-1 0-1,0-1 0,0 0 0,0 0 0,-1 0 1,0-1-1,-1 0 0,-11 6 0,3-2-321,0 0 0,-1-2 0,0 0 0,0-1-1,-1 0 1,0-2 0,0 0 0,0-1 0,-1-1 0,-26 0-1,8-3-2411,50 1 2818,0 1 1,0 0-1,0 0 1,0 1-1,-1 1 1,1 0-1,-1 0 1,0 1-1,15 10 1,98 68 1318,-88-56-1011,-9-7-336,55 35 687,-74-51-899,0 0 0,0-1 0,0 0 0,0 0 0,1-1 0,-1 0 0,1-1-1,-1 0 1,12 1 0,2-7-2755,-5-16-2129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1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5683,'0'0'7734,"-30"5"-7294,-93 16 83,119-21-482,1 1-1,0 0 1,-1-1 0,1 1-1,0 1 1,0-1 0,0 0-1,0 1 1,0 0 0,0 0-1,0-1 1,0 2 0,1-1-1,-1 0 1,1 0 0,-1 1-1,1 0 1,0-1 0,0 1-1,0 0 1,1 0 0,-1 0-1,1 0 1,-1 0 0,1 0-1,0 1 1,0-1 0,1 0-1,-1 1 1,1-1-1,-1 6 1,0-1 53,-4 44 256,1 1 1,4-1-1,8 85 0,7-45 251,28 98 0,1 6-80,-37-163-488,-4-19-87,0 1 1,-1-1-1,0 17 1,-30-30-2610,-9-6-335,-4-22-2231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1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8148,'0'0'4354,"174"-6"-4818,-152 6-2082,-12 0-2352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2.2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260 0 7363,'0'0'8359,"-8"6"-7215,-38 27-765,-130 102-1006,174-134 594,-1 1 0,1 0 0,0 0 0,0 1 0,0-1 0,0 0 0,0 1 0,0-1 0,1 1 0,-1 0 0,1 0 0,0-1 0,0 1 0,0 0 0,0 0 0,0 0 0,1 0 0,-1 5 0,1-6 18,1 1 1,-1 0-1,1-1 1,0 1-1,0 0 0,0-1 1,0 1-1,0-1 1,1 1-1,-1-1 1,1 0-1,0 0 0,-1 1 1,1-1-1,0 0 1,3 2-1,9 6 82,0-1 0,1 0 0,0-1 0,0 0 0,20 6 0,-24-9 51,114 36 440,-88-30-1003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1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1 672,'0'0'10784,"10"0"-9621,-9 0-1149,17-1 671,0 2 0,1 0 0,-1 2 0,34 8 0,6 4 11,1-3-1,0-2 1,1-2 0,91-1-1,-45-2-499,24 1-140,231-17 0,-231 1 40,-130 10-150,-21 1-5404,-10 4 2107,-7 1-1979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1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5715,'0'0'6221,"4"-9"-5565,9-18-218,-13 27-429,0 0 0,0 0 0,0 0 0,0 0 0,0 0 0,0-1 0,0 1 0,0 0 0,0 0 0,0 0 1,0 0-1,0 0 0,0 0 0,1 0 0,-1 0 0,0-1 0,0 1 0,0 0 0,0 0 0,0 0 0,0 0 0,0 0 0,0 0 0,1 0 0,-1 0 0,0 0 1,0 0-1,0 0 0,0 0 0,0 0 0,1 0 0,-1 0 0,0 0 0,0 0 0,0 0 0,0 0 0,0 0 0,0 0 0,1 0 0,-1 0 0,0 0 0,0 0 1,0 0-1,0 0 0,0 0 0,0 0 0,1 0 0,-1 0 0,0 1 0,0-1 0,0 0 0,0 0 0,0 0 0,0 0 0,0 0 0,0 0 0,0 0 1,0 0-1,0 1 0,1-1 0,-1 0 0,0 0 0,0 0 0,0 0 0,0 0 0,0 1 0,0-1 0,0 0 0,0 0 0,1 54 1089,-2-12-1032,-1 99 443,13 265 788,-10-398-1278,3 19 27,-4-26-45,0-1 0,0 1-1,0 0 1,0-1 0,0 1-1,1 0 1,-1-1-1,0 1 1,0-1 0,1 1-1,-1-1 1,0 1 0,1-1-1,-1 1 1,1-1-1,-1 1 1,0-1 0,1 1-1,-1-1 1,1 1 0,-1-1-1,1 0 1,0 1-1,-1-1 1,1 0 0,-1 0-1,2 1 1,-1-30-36,-1 1-137,1 9-539,-1 0 0,-1 0 1,-1 0-1,0 0 0,-10-35 1,3 24-593,-8-47 1,11 35 2219,-1-81 0,8 114-801,0 0 0,1-1 1,0 1-1,1 0 0,0 0 0,0 1 1,1-1-1,0 1 0,1 0 1,0-1-1,0 2 0,8-10 1,7-8 113,2 1 1,30-26-1,-45 44-83,0 1 0,0 0 0,1 0 0,0 1 0,0-1 0,0 2-1,1-1 1,-1 1 0,1 1 0,0 0 0,-1 0 0,1 0 0,0 1 0,0 0-1,0 1 1,0 0 0,10 2 0,-17-2-103,0 0 1,1 0-1,-1 0 0,0 1 1,0-1-1,0 1 0,0 0 1,1-1-1,-1 1 0,0 0 1,0 0-1,0 0 0,-1 1 1,1-1-1,0 0 0,0 1 1,-1-1-1,1 1 0,1 1 1,0 1 33,0 1 1,-1-1-1,1 1 1,-1-1-1,0 1 1,0 0-1,0-1 1,0 7-1,2 10 139,-1-1 0,-2 1-1,0 25 1,-1-40-182,-1 7 26,0 0 0,-1 0 0,0 0 0,-1 0 0,0 0 0,-2 0 0,1-1 0,-1 1 0,-1-1 0,0 0 0,-1-1 0,-15 21 0,12-20-176,0 0 0,-1-1 0,0 0 0,0-1 0,-1 0-1,-1-1 1,0-1 0,0 0 0,0 0 0,-29 10 0,38-16-150,-1 0-1,0-1 0,0 0 1,0 0-1,0 0 1,-8-1-1,11 0-233,8-1 352,17-4 205,0 1-1,0 2 0,0 0 0,0 1 1,0 2-1,0 0 0,0 1 0,0 2 1,-1 0-1,1 1 0,-1 2 0,41 16 1,-11 5-17,-40-21-488,1 0-1,0 0 0,0-2 1,1 1-1,25 6 1,-24-11-4849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15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7123,'0'0'5998,"-5"9"1747,35-9-16021,-10-17 2873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4418,'0'0'9981,"-3"41"-9160,4 62-194,21 152 0,31 581-358,-49-633-234,25 94-9,0 38-142,-29 2042-453,-4-2300 576,-18 105 1,0-9 81,-18 505 128,3-368-187,18-181-47,-16 72-128,17-115 121,4 1 1,-3 124-1,4 420-270,11-600 304,-8 48-1,0 5 4,-3 10 95,8-64 1,-4 56 0,9 279 1217,6-335-916,-6-29-405,0 1 0,1-1 0,-1 1 0,0-1 1,1 1-1,-1-1 0,1 0 0,-1 1 0,1-1 0,0 1 0,0-1 0,-1 0 0,1 0 0,0 1 0,0-1 0,0 0 0,3 2 0,-4-5-1,1 1-1,0-1 0,-1 1 1,1-1-1,-1 1 0,0-1 1,1 1-1,-1-1 0,0 1 0,0-1 1,0 1-1,0-1 0,0 1 1,-1-3-1,1 2-10,0-21 6,1 15-445,0 0 0,-1 0 1,0 1-1,-1-1 0,0 0 1,0 0-1,0 0 0,-1 0 1,0 1-1,-5-11 0,-6 2-5105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1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11381,'0'0'10293,"0"-6"-10453,0-8-368,0-3-865,0-7-1280,0 4-1537,10 3-3009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9444,'0'0'7188,"6"-153"-6724,-6 136 0,0 8 64,0 6-224,3 3-736,4 6-656,2 26-1089,1 5-721,-4-2-2944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2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 1985,'0'0'13206,"-10"-13"-7796,12 40-5448,-1-20 20,0 0 0,-1-1 0,0 1 0,0 0 0,0 0 0,-1 0 0,0 0 0,-3 12 0,3-18-328,1-1 195,-1 0 0,1 0 0,0 0 0,0 0 1,-1 0-1,1 0 0,0 0 0,-1-1 1,1 1-1,0 0 0,0 0 0,-1 0 0,1 0 1,0-1-1,0 1 0,-1 0 0,1 0 1,0-1-1,0 1 0,0 0 0,0 0 0,-1-1 1,1 1-1,0 0 0,0-1 0,0 1 1,0 0-1,0-1 0,0 1 0,0 0 1,0 0-1,0-1 0,0 1 0,0-1 0,-4-17-5070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3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6659,'0'0'7142,"0"24"-6099,0-15-935,1 26 361,1 0-1,2 0 1,12 49-1,47 137 1683,-49-181-1873,2-1-1,2 0 0,31 50 1,-46-83-271,1 0 0,0-1 0,0 1 0,1-1 0,-1 0 0,1 0 0,0 0 0,1-1 0,-1 0 0,1 0 0,0 0 0,0 0 1,0-1-1,0 0 0,0-1 0,1 1 0,-1-1 0,1-1 0,0 1 0,0-1 0,0 0 0,12 0 0,-15-2 3,1 1 0,-1-1 0,0-1-1,1 1 1,-1 0 0,0-1 0,0 0-1,0 0 1,0 0 0,0-1 0,-1 1-1,1-1 1,-1 0 0,1 0 0,-1 0-1,0 0 1,0-1 0,-1 1 0,1-1-1,-1 0 1,5-7 0,4-12-109,0 1 0,12-42 0,-19 55 29,13-49-382,-1-1 1,-3-1-1,8-97 0,-11-186-155,-10 341 636,0-1 0,0 0 1,0 1-1,0-1 1,-1 0-1,1 1 0,-1-1 1,0 1-1,0-1 0,0 0 1,0 1-1,0 0 0,0-1 1,-1 1-1,1 0 1,-1 0-1,1 0 0,-1 0 1,0 0-1,-2-2 0,0 2 23,1 0-1,-1 0 0,0 0 1,0 0-1,0 1 0,0 0 0,0 0 1,0 0-1,0 0 0,0 1 0,0-1 1,-8 1-1,11 0-37,-1 1-1,0-1 1,0 0 0,0 1 0,1-1-1,-1 0 1,0 1 0,1 0 0,-1 0-1,0-1 1,1 1 0,-1 0 0,1 0-1,-1 0 1,1 0 0,-1 1 0,1-1-1,0 0 1,0 1 0,-2 1-1,0 1 26,1 1-1,-1 0 0,1 0 0,0 0 0,0 0 0,-2 10 0,0 5 106,1 0 0,-1 36 0,4-53-135,-1 12 90,1 0 0,0 0 1,1 0-1,6 29 0,-5-39-88,0 0 0,0 0 0,0-1 1,0 1-1,1-1 0,-1 1 0,1-1 0,1 0 0,-1 0 0,0 0 0,1-1 0,0 1 0,0-1 0,0 0 0,0 0 0,0 0 0,1-1 0,6 4 0,0-2-42,1 0 0,-1-1 0,1 0 0,0-1 0,0 0 0,0 0 0,0-2 0,20 0 0,-22-1-587,-1 1 1,1-2-1,-1 1 1,0-1-1,0-1 1,14-5-1,-1-4-5267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55 7059,'0'0'7574,"-4"30"-5898,-16 99-537,19-124-1024,0 1 1,0-1-1,0 1 0,1 0 0,-1 0 1,2 0-1,-1-1 0,0 1 0,1 0 1,0-1-1,1 1 0,-1 0 1,1-1-1,0 0 0,5 10 0,-5-13-96,1-1-1,-1 1 0,1 0 0,-1-1 0,1 0 1,0 0-1,-1 0 0,1 0 0,0 0 1,0 0-1,0-1 0,-1 1 0,1-1 0,0 0 1,0 0-1,0 0 0,0 0 0,0 0 0,0-1 1,0 1-1,0-1 0,-1 0 0,1 0 1,5-2-1,-2 0-49,-1 0 0,0 0 0,1 0 0,-1-1 0,0 0 0,0 0 0,-1 0 0,1 0 0,-1-1 1,0 0-1,0 0 0,-1 0 0,0 0 0,1 0 0,-2-1 0,1 1 0,-1-1 0,1 0 0,-2 0 0,3-7 0,1-8-580,0 0 0,-1-1 0,-2 1-1,1-33 1,-3 52 560,1-4-112,-1 0-1,0 0 0,0 1 1,-1-1-1,0 0 1,0 0-1,0 1 0,-3-7 1,3 10 160,0 1 0,0 0 0,-1-1 0,1 1 0,0 0 0,-1 0 0,1 0 0,-1 0 0,1 0 0,-1 0 0,0 0 1,1 1-1,-1-1 0,0 0 0,1 1 0,-1 0 0,0-1 0,0 1 0,1 0 0,-1 0 0,0 0 0,0 0 0,0 0 0,1 0 0,-1 1 0,0-1 0,0 0 0,1 1 1,-4 1-1,2-1 20,-1 0 0,1 1-1,0-1 1,0 1 0,0 0 0,0 0 0,0 0 0,0 0 0,0 0 0,1 1 0,-1-1 0,1 1 0,0 0 0,0 0 0,0-1 0,-3 8 0,-25 58-154,20-44-316,-3 12-1927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6531,'0'0'7526,"-14"12"-6304,-39 34-117,39-32 382,17-13-1298,0-1 69,70 15 819,0-3 0,108 4 1,157-15-1052,-174-2-974,-196 13-9289,-6 5 2695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2.6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 58 8116,'0'0'4407,"0"-13"-3788,-3-32 3326,8 83-2954,19 92-78,4 41-220,-13 63-213,13 112-253,-26-328-220,-2-11-15,1 0 0,-1 0 0,1 0-1,1 0 1,0 0 0,0 0 0,0 0 0,1 0 0,-1 0 0,2-1-1,-1 0 1,1 1 0,6 7 0,-7-50-5920,-6-2 1192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10309,'0'0'6376,"1"8"-5987,39 279 2099,-31-195-2056,4 0 0,37 136 0,-47-218-425,0 1 0,1-1 1,0 0-1,1-1 1,0 1-1,13 16 0,-16-23-12,0-1 0,0 1 0,1-1 0,-1 0 0,1 0-1,0 0 1,-1 0 0,1-1 0,0 1 0,0-1-1,0 0 1,0 1 0,0-1 0,0-1 0,0 1 0,1 0-1,-1-1 1,0 0 0,0 1 0,1-1 0,-1-1-1,0 1 1,0 0 0,1-1 0,-1 0 0,5-1-1,-1-1-4,0 0-1,0 0 0,-1 0 1,0-1-1,0 0 0,0-1 0,0 1 1,0-1-1,-1 0 0,0 0 0,0-1 1,4-6-1,9-13-177,22-43 1,-30 49 11,28-53-1256,-3 0 0,-3-3 0,-3-1 0,-4-1 1,22-115-1,-44 175 1840,0 0 1,-1 0-1,-1 0 1,-1 0-1,-3-33 1,3 46-326,-1 0-1,0 1 0,0-1 1,0 1-1,0 0 1,0-1-1,-1 1 1,1 0-1,-1 0 1,0 0-1,0 0 1,0 0-1,-1 0 1,1 0-1,-1 1 1,1-1-1,-1 1 1,0 0-1,0 0 1,0 0-1,0 0 1,0 0-1,0 1 1,-1-1-1,1 1 1,0 0-1,-1 0 1,1 0-1,-1 1 1,0-1-1,1 1 1,-1 0-1,-5 0 1,7 0-49,0 0 0,0 0 0,0 1-1,0-1 1,0 0 0,0 1 0,1 0 0,-1-1 0,0 1 0,0 0 0,0 0 0,1 0 0,-1 0 0,0 0 0,1 1 0,-1-1 0,1 0 0,0 1 0,-2 1 0,0 2 27,0-1 1,0 1-1,1-1 1,-1 1 0,1 0-1,0 0 1,-1 6 0,-1 8 212,1 1 1,-3 36-1,5-41-162,1 0 1,0-1-1,1 1 0,0 0 0,1-1 1,1 0-1,1 1 0,7 22 0,-8-31-191,1 0 0,-1 0 1,1 0-1,0 0 0,1 0 0,-1-1 0,1 0 0,0 0 0,1 0 0,-1 0 0,1-1 0,0 0 0,0 0 0,0-1 1,0 1-1,1-2 0,-1 1 0,1 0 0,10 1 0,51 6-5841,-38-10-520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5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4978,'0'0'12150,"0"202"-11494,0-118-224,10-6-272,3-14-48,-4-24-112,4-25-320,-3-15-800,-1 0-1057,-9-21-608,0-19-2770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5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13766,'0'0'5651,"7"0"-11142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6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1665,'0'0'16399,"66"0"-13435,160 11-4042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6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10629,'0'0'6739,"177"38"-6259,-132-38-384,-6 0-96,-11 0-160,-5 0-720,-4 0-977,-9 0-2001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67 3954,'0'0'11682,"-6"0"-8891,71 0-1684,-11 2-969,0-2 1,0-3-1,-1-2 0,98-21 0,-144 24-847,-1-1 1,0 1-1,0-1 0,0 0 0,10-7 1,-2-2-4364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2721,'0'0'9541,"1"-8"-8584,4-33 2133,-3 41-2603,-2 0-486,1 0 0,-1 0-1,0 0 1,0 0 0,0 0 0,1-1 0,-1 1-1,0 0 1,0 0 0,1 0 0,-1 0 0,0 0-1,0 0 1,1 1 0,-1-1 0,0 0 0,0 0-1,1 0 1,-1 0 0,0 0 0,0 0 0,0 0-1,1 0 1,-1 0 0,0 1 0,0-1 0,0 0-1,1 0 1,-1 0 0,0 0 0,0 1 0,0-1-1,0 0 1,0 0 0,1 0 0,-1 1 0,0-1-1,0 0 1,0 0 0,0 1 0,0-1 0,0 0-1,0 0 1,0 1 0,0-1 0,0 0 0,0 1-1,7 53 93,-3 0-1,-3 57 1,0-21 219,1 98 422,12 209 237,-13-381-964,-1-10 11,0 0 0,0 0 0,1 0-1,0 0 1,0 0 0,0-1 0,1 1-1,0 0 1,0-1 0,0 1 0,0-1-1,1 0 1,5 7 0,-5-41 33,-22-391-4659,-4 272 4229,14 104 402,2-1 0,-3-65 1,10 103-10,0-1 1,0 1-1,1 0 0,-1 0 1,1 0-1,1 0 1,0 0-1,0 0 0,0 0 1,1 1-1,-1-1 1,2 1-1,-1-1 1,1 1-1,0 0 0,0 1 1,1-1-1,-1 1 1,1 0-1,1 0 1,-1 0-1,1 1 0,-1-1 1,1 1-1,0 1 1,10-5-1,-9 5 41,1 0 0,0 0 0,0 1 0,0 1 0,0-1 0,0 1 0,0 0 0,0 1 0,0 0 0,0 0 0,1 1 0,-1 0 0,0 0 0,0 1 0,0 0 0,-1 1 0,1 0 0,0 0 0,-1 0 0,0 1 0,0 0 0,0 0 0,0 1 0,-1 0 1,1 0-1,-1 1 0,-1-1 0,8 10 0,-7-6 88,-1 0 0,0 0 1,0 1-1,-1 0 1,0 0-1,-1 0 1,0 0-1,0 1 1,-1-1-1,-1 1 1,0-1-1,0 1 0,-1 0 1,0 0-1,-1-1 1,-4 20-1,1-13-26,0-1 0,-2 0 0,0-1 0,-1 1-1,0-1 1,-1-1 0,-1 0 0,0 0 0,-22 25 0,-37 28 78,62-62-365,0 0 0,-1 0 0,0-1 0,0 0 0,0 0 0,0 0 0,-1-1 0,1 0 0,-11 2 0,15-5-964,6 0 424,21 2 808,0 0 0,0 2 0,0 0 1,-1 2-1,0 0 0,0 2 0,-1 1 0,0 0 0,0 2 0,-1 0 0,0 1 0,-1 1 0,-1 1 0,0 1 0,-1 1 0,-1 1 0,0 0 0,-1 1 0,21 30 0,-33-43-269,2 4 279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8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7 6035,'0'0'7694,"-28"-2"-7080,-90-3-3,115 5-566,0 0 0,-1 0 1,1 1-1,0-1 0,0 1 1,-1-1-1,1 1 1,0 0-1,0 0 0,0 1 1,0-1-1,0 0 1,1 1-1,-1 0 0,0 0 1,1 0-1,-1 0 1,1 0-1,-1 0 0,1 1 1,0-1-1,0 1 0,0 0 1,1-1-1,-1 1 1,1 0-1,-1 0 0,1 0 1,0 0-1,0 0 1,0 0-1,0 0 0,0 6 1,-2 2 169,-3 17-22,1 0 1,1 1 0,2-1 0,1 1-1,2 32 1,0-9-78,4 25 79,2 1 1,5-1-1,26 97 1,-18-97-90,-5-1 0,-2 2 0,2 102-1,-15-178-109,1 6 7,-1-1 1,0 0-1,-1 0 1,1 1-1,-1-1 0,-1 0 1,-3 11-1,4-15-61,-1-1-1,0 0 1,1 0 0,-1 0-1,0 0 1,0 0-1,-1 0 1,1 0 0,0 0-1,0-1 1,-1 0-1,1 1 1,-1-1 0,0 0-1,1 0 1,-1 0-1,0 0 1,1-1-1,-1 1 1,0-1 0,0 0-1,-3 0 1,-1 2-449,-1-1-1,1 0 1,-1-1 0,0 0-1,1 0 1,-1-1 0,1 0-1,-1 0 1,1 0 0,0-1-1,0 0 1,-12-6 0,-17-24-5250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10709,'0'0'2817,"206"-17"-2817,-164 11-1553,-16 3-2624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2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8116,'0'0'8462,"12"1"-7709,476 13 3080,14-8-4846,-502-7 908,0 1 1,0-1-1,0 1 1,0-1 0,0 1-1,0-1 1,0 1-1,0-1 1,-1 1 0,1-1-1,0 1 1,0 0-1,0-1 1,-1 1 0,1-1-1,0 1 1,0 0 0,-1-1-1,1 1 1,0 0-1,-1-1 1,1 1 0,0 0-1,-1-1 1,1 1-1,-1 0 1,1 0 0,0 0-1,-1-1 1,0 1-1,-21-5-2522,-8 4-1287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3.0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0 117 12070,'0'0'5186,"219"-23"-4482,-142 2-240,0 4-352,-12-3-112,-11 5-512,-15 4-1008,-17 2-1042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3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76 8756,'0'0'4802,"2"25"-4356,18 381 2024,-19-72-1237,-1-331-1238,2 28 73,-2-30-74,0 0 0,0 0 0,0-1 0,1 1 0,-1 0 0,0 0 0,0 0 0,0 0 0,1-1 0,-1 1 0,0 0 0,1 0 0,-1-1 0,0 1 0,1 0 0,-1 0 0,1-1 0,0 1 0,-1-1 1,1 1-1,-1 0 0,1-1 0,0 1 0,0-1 0,-1 0 0,1 1 0,1 0 0,-2-22-272,2-74-985,1 39-835,-9-101 1,-15 72 2249,15 67 32,1 0 0,1-1 0,-3-33 0,5 21-8,2-1 1,4-34-1,-2 54-139,0 0 0,1 1 1,0-1-1,1 1 0,0 0 1,1 0-1,0 1 0,12-19 1,-11 20 81,0 0 0,0 0 0,2 0 1,-1 1-1,1 0 0,0 0 1,0 1-1,1 0 0,0 1 0,0-1 1,1 2-1,-1-1 0,1 2 1,1-1-1,-1 1 0,1 1 1,-1 0-1,1 0 0,0 1 0,15-1 1,-20 3-20,-1 1-1,0 0 1,0 0 0,0 1 0,0-1 0,0 1 0,0 0-1,-1 0 1,1 0 0,-1 1 0,1 0 0,-1 0 0,0 0-1,0 0 1,0 1 0,0 0 0,-1-1 0,0 1 0,1 0-1,-1 1 1,-1-1 0,4 7 0,0-1 10,-1 0 0,-1 1 1,0 0-1,0 0 0,-1 0 1,0 0-1,-1 0 0,0 1 0,0 17 1,-1-20-81,-1 0 0,0 0 0,-1 0 0,1 0 1,-2 0-1,1 0 0,-1 0 0,-1 0 0,0-1 0,0 1 1,0-1-1,-1 0 0,0 0 0,-1 0 0,0 0 1,0-1-1,-1 0 0,-11 12 0,8-10-108,-1-1 0,0 0-1,0-1 1,-1 0 0,1 0-1,-2-1 1,1-1 0,0 0-1,-21 6 1,16-8-1132,1 1-1,-1-2 1,0 0-1,-20-1 1,47-1 1239,0 1 0,0 0 0,0 1 0,-1 0-1,1 1 1,-1 0 0,1 1 0,-1 0 0,0 0 0,0 1 0,-1 0 0,14 10-1,4 6 630,-2 2 0,39 42 0,-47-45-334,1-1 0,1-1 0,0 0 0,1-2 0,44 28 0,-60-42-350,0 0-1,0-1 1,0 1 0,0-1 0,0 1 0,0-1 0,0 0 0,0-1-1,0 1 1,0-1 0,1 0 0,5 0 0,-8-1-121,0 1 1,0-1-1,0 1 1,0-1-1,-1 0 1,1 0-1,0 0 1,-1 0-1,1 0 1,-1 0-1,1-1 1,-1 1-1,1 0 1,-1-1-1,0 1 1,0-1 0,0 1-1,0-1 1,0 0-1,0 1 1,0-1-1,0 0 1,-1 0-1,1 0 1,0-3-1,7-33-5431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33.6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7 1088,'0'0'9157,"16"-7"-2149,-23 316-6842,7 487 439,1-792-642,-1-1-1,1 0 1,0 1-1,0-1 1,0 0-1,1 0 1,-1 1-1,1-1 1,-1 0-1,1 0 0,0-1 1,0 1-1,1 0 1,4 4-1,20 17-4828,-13-14-606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34.1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6211,'0'0'6448,"1"14"-5602,0-1-642,0 1 58,0 0 0,1 0-1,0 0 1,10 27 0,0 2 258,-1 0 1,-3 1 0,7 84 0,-12 139 186,-5-154-600,0 0-59,-6-1 0,-42 209 0,42-290-760,8-49-1816,1-13 1185,-1-27-3009,0-12-3876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36.7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6035,'0'0'5231,"9"3"-4281,21 5-485,1 0 1,1-2-1,-1-2 0,40 1 0,145-5 74,-94-2 126,908-7 1683,-907 10-1984,224 29 0,-53 8 28,375 0 0,64-26-120,-401 22-300,-78-4 11,459 0-18,-75-32-122,-553-1 156,111-8-70,-171 5 55,22 0 680,-44 9-671,-1-1-1,0 1 1,0 0 0,0 0-1,-1 0 1,1 0-1,-1 0 1,0 0-1,0 1 1,0-1-1,0 0 1,1 6 0,-1-1-11,8 30 11,-1 1 0,-3 0 0,1 54 1,-3-43 42,11 66 0,6-2-22,7 199 0,-26 119-31,-4-194 46,3 224-128,-2-422 72,-2 0 1,-3 0-1,-13 50 0,-10 66-42,-48 321 56,72-434 20,2 1 1,3-1-1,3 56 1,1-8-9,-3-70 3,5 238-76,-3-40-720,-3-114 561,0-46 41,-11 80 0,12-138 170,-1 0 1,1 0-1,0 0 1,0 0-1,0 0 1,-1 0-1,1 0 1,0-1-1,-1 1 1,1 0-1,-1 0 0,1 0 1,-1 0-1,0 0 1,1-1-1,-1 1 1,0 0-1,0 0 1,1-1-1,-1 1 1,0-1-1,0 1 1,0-1-1,0 1 1,0-1-1,1 1 1,-1-1-1,0 0 1,-2 1-1,-10-6-3742,1-5-780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38.6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67 5042,'-5'-8'12152,"5"7"-12034,803-8 1640,-756 9-1723,78 0 87,198 23 1,-225-13-76,162-3-1,37 3-24,-16-4 46,-178-7-59,227-16-25,-227 17 62,434-8-62,39 5-131,-300 5 13,435-2 30,-285-17 0,185 17 377,-610 0-314,-1 0 1,0 0-1,1 0 1,-1 0-1,0 0 1,1 0-1,-1 0 1,0 0-1,1 0 1,-1 0-1,1 0 1,-1 0-1,0-1 1,1 1-1,-1 0 1,0 0-1,1 0 1,-1-1 0,0 1-1,0 0 1,1 0-1,-1 0 1,0-1-1,0 1 1,1 0-1,-1-1 1,0 1-1,0 0 1,0-1-1,1 1 1,-1 0-1,0-1 1,0 1-1,0 0 1,0-1-1,0 1 1,0 0 0,0-1-1,0 1 1,0-1-1,0 1 1,0 0-1,0-1 1,0 1-1,0 0 1,0-1-1,-9-21-2971,5 14 1334,-2-12-2633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6:39.3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78 0 2785,'-12'4'13979,"8"2"-14850,-14 61 1177,4 2 1,2 0 0,3 0 0,1 92 0,8-160-419,0-27-8983,0 8 1435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0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2017,'0'0'2417,"16"-3"-2721,-7 3 208,7 0-1889,-3 0 1905,0 0-768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0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83 704,'0'0'3268,"-3"-8"-2331,2 5-580,0-3-116,0 0 0,0 1 0,-1 0 0,1-1 0,-1 1-1,-1 0 1,1 0 0,-1 0 0,0 0 0,-6-8 0,8 13-161,0-1 0,1 0 1,-1 1-1,0-1 0,0 1 1,0 0-1,0-1 0,0 1 0,1 0 1,-1-1-1,0 1 0,0 0 1,0 0-1,0 0 0,0 0 1,0 0-1,0 0 0,0 0 1,0 0-1,0 0 0,0 1 1,0-1-1,0 0 0,0 1 1,0-1-1,1 0 0,-1 1 0,0-1 1,0 1-1,0-1 0,1 1 1,-1 0-1,0-1 0,0 1 1,1 0-1,-1 0 0,1-1 1,-1 1-1,1 0 0,-1 0 1,1 0-1,-1 0 0,1-1 1,0 1-1,-1 0 0,1 0 0,0 2 1,-1 5 400,0 1-1,0-1 1,1 1 0,2 14 0,0-2-1090,-15 620 2952,15-343-2209,-5 330 273,-15-409-372,-2 65 16,20 463 287,-2-701-336,-3 0-1,-18 81 0,13-82 99,1 0 0,-3 83 1,12-96-49,-1-14-83,1 0 1,0 1-1,2-1 0,0 0 0,1 0 1,10 33-1,-9-34 81,0 0-1,0 0 1,-2 0 0,0 0 0,-2 27 0,1-44-55,-1 0 0,0 0 0,0 0 1,0 0-1,0 1 0,0-1 0,0 0 0,1 0 1,-1 0-1,0 0 0,0 0 0,0 0 1,0 0-1,0 0 0,1 0 0,-1 0 1,0 0-1,0 0 0,0 0 0,0 0 1,1 0-1,-1 0 0,0 0 0,0 0 1,0 0-1,0 0 0,0 0 0,1 0 0,-1 0 1,0 0-1,0 0 0,0 0 0,0 0 1,0 0-1,1-1 0,-1 1 0,0 0 1,0 0-1,0 0 0,0 0 0,0 0 1,0 0-1,0 0 0,0-1 0,1 1 0,-1 0 1,0 0-1,0 0 0,0 0 0,0 0 1,0-1-1,0 1 0,0 0 0,0 0 1,0-1-1,0-117-4637,0 46-353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05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1457,'0'0'6885,"-10"-10"-626,16 14-6176,1 1-1,-1 0 0,0 0 1,0 1-1,6 6 1,18 17 73,184 163 368,11 10 1,-179-165-405,2-1-1,2-3 0,56 27 0,-68-41-79,80 38 38,-3 5-1,147 107 0,247 224 401,-106-27-193,-381-345-183,19 17-68,2-3 0,1-1 0,2-2 0,71 37 1,-76-50-3,59 18 1,32 15 26,-119-45 107,1 0 0,-1 1 1,0 0-1,-1 1 1,0 1-1,21 21 0,-32-26-253,-10-7-383,-28-11-1539,-17-7-2871,-14 10-3366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0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1660 3970,'0'0'5197,"22"12"-1030,-11-10-3903,0 0 1,0-1-1,1-1 0,-1 0 1,0 0-1,0-1 0,0-1 0,0 0 1,17-5-1,9-6-158,50-24 0,12-4 8,1 7-90,-1-4 0,-1-4 0,122-74 1,345-181-564,-301 158 381,-3 1-402,-163 90 377,-3-5 0,-2-3 1,136-108-1,-184 126 64,13-11-65,3 2-1,124-74 1,-107 76 205,-51 29-27,0 0 0,50-20-1,153-41 1595,-225 75 712,-10 2-4083,-9 1-802,-5-4-2801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6:1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24 7411,'0'0'5411,"-4"-2"-5006,1-1-71,-8-4-226,0 5 4402,38 303-1824,-6-107-2304,-13-74-21,42 347 289,-47-449-728,1 13 349,-2-27-757,-1-15-894,-21-272-5972,1 79 2827,14 153 4178,-2 0-1,-23-77 1,-4-23 4265,29 119-3328,2-1-1,1 0 1,1 0-1,6-45 1,-5 75-563,1 0 0,-1 1 0,1-1 0,0 1-1,-1-1 1,1 1 0,0-1 0,1 1 0,-1-1 0,0 1 0,1 0 0,-1 0-1,1 0 1,0 0 0,0 0 0,0 0 0,0 0 0,0 0 0,0 1 0,0-1-1,0 1 1,1 0 0,-1 0 0,1-1 0,-1 2 0,1-1 0,-1 0 0,1 0-1,-1 1 1,1-1 0,0 1 0,4 0 0,-2 0 36,0 0 0,0 0 0,0 1 0,1 0 0,-1 0 0,0 0 0,0 1 0,-1 0 0,1 0-1,0 0 1,0 0 0,-1 1 0,1-1 0,-1 1 0,8 7 0,4 9 159,0 0-1,-2 1 0,0 0 1,-1 1-1,-1 1 1,-1 0-1,-1 0 1,-1 1-1,-1 1 1,-1-1-1,-1 1 0,-1 0 1,-1 1-1,1 46 1,-5-68-206,0 0 1,0 0 0,0 0-1,-1 0 1,1 0 0,-1-1-1,0 1 1,1 0 0,-1 0-1,0 0 1,-1-1 0,1 1-1,0 0 1,-1-1 0,0 0-1,1 1 1,-1-1 0,0 0-1,0 0 1,0 0 0,-1 0-1,1 0 1,0 0 0,-1 0-1,1-1 1,-1 0 0,0 1-1,1-1 1,-1 0 0,-4 1-1,-7 1-61,0-1 0,0 0 0,0-1 0,0-1 0,-17-1-1,4 1-330,22 0 154,-1 0 0,0-1-1,1 1 1,-1-1 0,1 0 0,-1 0-1,1-1 1,-1 0 0,1 0 0,0 0-1,0 0 1,0-1 0,0 0 0,0 0-1,1 0 1,-1-1 0,1 0 0,0 1 0,-7-10-1,-13-18-4656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4.1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12 9332,'0'0'8004,"13"-11"-6307,-13 16-3602,0 7-544,0 5-128,0 1-2658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0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3874,'0'0'0,"3"3"-625,1 0 625,-4 3-896,0-1 896,0 1 656,3 0-656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09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0 1 3201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0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3201,'81'66'0,"-80"-65"55,-1 0-1,0-1 1,1 1-1,-1-1 0,1 1 1,-1-1-1,1 1 0,-1-1 1,1 0-1,-1 1 1,1-1-1,-1 0 0,1 1 1,0-1-1,-1 0 0,1 0 1,0 1-1,-1-1 1,1 0-1,0 0 0,-1 0 1,1 0-1,0 0 0,-1 0 1,1 0-1,0 0 1,-1 0-1,1 0 0,0 0 1,-1-1-1,1 1 0,0 0 1,-1 0-1,1-1 1,-1 1-1,1 0 0,0-1 1,-1 1-1,1-1 0,4-23 3353,-5 22-2311,0 1-973,0 0-283,0 0 1,0 0-1,0 1 0,0-1 1,0 0-1,0 0 1,0 0-1,1 1 0,-1-1 1,0 0-1,1 0 1,-1 1-1,1-1 0,-1 0 1,1 1-1,-1-1 0,1 0 1,-1 1-1,1-1 1,0 0-1,4-8-1586,-5 5 1612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1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4227 437 4722,'0'-5'8737,"-41"5"-6616,-153 17-1491,83-16-479,-140 19 0,185-14-61,-107-3 1,-7-1 152,-378 12 1147,547-14-1324,-23 3 75,0 1-1,0 2 0,1 1 0,-44 16 0,75-22-120,-12 1 214,13-13-64,2-5-313,-3-7-41,-1 0 0,-1 0 0,-1 0-1,-1 1 1,-12-30 0,-9-34 30,18 45 32,4 17-41,0 0-1,-2 0 1,-1 1-1,-11-26 1,18 49 172,1-1 0,0 1 0,0-1 0,0 1 0,0-1 0,0 1 0,0 0 0,-1-1 0,1 1 0,0-1 0,0 1 0,0 0 0,-1-1 0,1 1 1,0 0-1,-1-1 0,1 1 0,0 0 0,-1-1 0,1 1 0,0 0 0,-1 0 0,1 0 0,-1-1 0,1 1 0,0 0 0,-1 0 0,1 0 0,-1 0 0,1 0 0,-1 0 0,1 0 0,0 0 0,-1 0 0,1 0 0,-1 0 1,1 0-1,-1 0 0,1 0 0,0 0 0,-1 0 0,1 0 0,-1 0 0,1 1 0,0-1 0,-1 0 0,1 0 0,-1 1 0,1-1 0,0 0 0,-1 0 0,1 1 0,0-1 0,0 0 0,-1 1 0,1-1 0,0 0 0,0 1 0,-1 0 1,-11 27 181,10-23-210,-23 70 26,4 2 0,2 0 0,-7 83 0,-20 84 2,41-225-22,-1-1 1,-1 1-1,0-1 0,-13 22 0,21-50 19,0 1-1,0-1 1,-1 1-1,-2-16 1,1-2-26,1-40-136,-4-165-934,0 181 573,-2 1 1,-19-78-1,18 97 478,-8-32 44,14 60-3,-1-1 0,1 0-1,-1 1 1,1-1-1,-1 1 1,0 0-1,0-1 1,-1 1 0,1 0-1,0 0 1,-1 1-1,-3-4 1,4 5 39,1 0 0,0 1-1,-1-1 1,1 1 0,-1-1 0,1 1 0,0-1 0,-1 1 0,1 0 0,-1 0-1,1 0 1,-1 0 0,1 0 0,-1 0 0,-1 1 0,-14-1 167,17 0-112,0 1 96,0 1-99,-3 61-83,-19 111 0,11-104-6,-1-10 12,-2 0 1,-25 62-1,6-18-3,27-86-3,-5 28 46,11-46 128,-4-42 158,-4-2-480,-2 1 1,-26-65-1,17 51 100,-91-310-979,102 341 967,0 2 0,-2-1 0,-25-44 0,35 68 60,0 1-1,0-1 0,0 1 0,-1 0 0,1-1 0,0 1 0,0 0 1,0-1-1,-1 1 0,1 0 0,0 0 0,0-1 0,-1 1 1,1 0-1,0 0 0,-1-1 0,1 1 0,0 0 0,-1 0 1,1 0-1,0 0 0,-1-1 0,1 1 0,-1 0 0,1 0 0,0 0 1,-1 0-1,1 0 0,-1 0 0,1 0 0,0 0 0,-1 0 1,1 0-1,0 0 0,-1 0 0,1 0 0,-1 1 0,1-1 1,0 0-1,-1 0 0,1 0 0,0 0 0,-1 1 0,1-1 0,0 0 1,-1 0-1,1 1 0,0-1 0,0 0 0,-1 1 0,1-1 1,0 0-1,0 1 0,0-1 0,-1 0 0,1 1 0,0 0 1,-9 19 128,16 395-63,-7-415 229,-2-11 75,-8 5-422,-1 2 0,1-1 0,-1 2 1,0-1-1,-1 2 0,1-1 1,-18-1-1,-84 0 65,62 4 26,-1 3 1,-68 11 0,-22 9 10,-2-7 0,-196-3-1,52-4 407,286-10-487,1 1 0,-1-1 1,1 0-1,-1 0 1,1 0-1,0 0 0,-1 0 1,1 0-1,0 0 0,0-1 1,0 1-1,0 0 1,0-1-1,0 1 0,0 0 1,0-1-1,1 1 1,-1-1-1,1 0 0,-1 1 1,0-3-1,1 2-5,-1 0 0,0-1-1,0 1 1,0 0 0,0 0 0,0 0-1,0 0 1,-1 0 0,1 0 0,-1 0-1,1 1 1,-1-1 0,1 0 0,-1 1-1,0-1 1,0 1 0,-3-2 0,4 3 34,0-1 0,0 1 0,0 0 0,1-1 0,-1 1 0,0 0 1,0 0-1,0 0 0,0 0 0,0 0 0,0 0 0,0 0 0,1 0 0,-1 0 0,0 0 1,0 1-1,0-1 0,0 0 0,0 1 0,1-1 0,-1 0 0,0 1 0,0-1 1,0 1-1,1-1 0,-1 1 0,0-1 0,1 1 0,-1 0 0,1-1 0,-1 1 0,1 0 1,-1 0-1,1-1 0,-2 3 0,1 33 230,2-19-197,-1-13-42,4 35 666,-4-38-655,0 0-1,1 0 0,-1 0 1,1 0-1,-1 1 0,1-1 1,-1 0-1,1 0 1,0-1-1,0 1 0,-1 0 1,1 0-1,0 0 0,0 0 1,0-1-1,0 1 0,0 0 1,0-1-1,0 1 0,0-1 1,0 1-1,0-1 0,0 1 1,0-1-1,1 0 0,-1 0 1,0 1-1,0-1 0,2 0 1,-1-4-108,-1 1-1,-1 0 1,1-1 0,0 1 0,-1-1 0,0 1-1,0-1 1,0 1 0,-1-8 0,1 5 66,0 3-1,1-6-100,-1 0-1,-1 0 1,1 0 0,-1 0 0,-1 0 0,-4-15-1,5 21 133,-1 1 0,1-1 0,-1 1-1,1-1 1,-1 1 0,0 0 0,0 0-1,0 0 1,0 0 0,-1 0 0,1 0-1,0 1 1,-1-1 0,1 1 0,-1 0-1,0-1 1,1 1 0,-1 0 0,0 1-1,0-1 1,0 0 0,1 1 0,-1 0-1,0-1 1,-4 1 0,0 0 167,-23-1 482,29 1-649,1 0-1,-1 0 1,0 0-1,0 0 1,1 0-1,-1 0 1,0 1-1,0-1 0,1 0 1,-1 0-1,0 1 1,1-1-1,-1 0 1,0 1-1,1-1 1,-1 1-1,1-1 1,-1 0-1,0 1 1,1 0-1,-1-1 0,1 1 1,-1-1-1,1 1 1,0 0-1,-1-1 1,1 1-1,0 0 1,-1 0-1,4 8-1147,12-6-1304,28-3-1972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1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2096 2305,'0'0'4450,"0"-15"4962,0 6-10017,3-15 746,13-195-63,-39-298-916,0 82 432,21 394 545,0-464-198,4 263 334,-15 187 75,13 53-357,0 1 1,1-1 0,-1 1-1,0-1 1,1 1 0,-1-1-1,1 1 1,-1 0-1,1-1 1,0 1 0,-1 0-1,1-1 1,0 1 0,0 0-1,0 0 1,0 0 0,0 0-1,0 0 1,1 0 0,-1 0-1,0 0 1,0 1 0,1-1-1,-1 0 1,0 1 0,1-1-1,-1 1 1,1-1-1,-1 1 1,0 0 0,1-1-1,-1 1 1,3 0 0,60 0 52,-41 1-95,619 19 25,14 6 72,-414-11-151,-126-4 75,292-4-41,-270-8 61,-138 1 160,-2 1-190,-1 0 0,1 0-1,0 0 1,-1 0 0,1 0 0,0 0 0,0 1 0,-1-1-1,1 1 1,-2 2 0,2-3-108,-1 1-371,0-1 0,1 1 0,-1-1 0,0 0 0,0 1 0,0-2 0,0 1 0,0 0 0,-1-1-1,-3 1 1,-1-1-3850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15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5731,'0'0'6747,"3"13"-6318,12 64-209,8 142 1,-18 81 440,13 157-55,-10-416-581,19 67 0,-14-66-22,-10-134-3802,-2 39-848,2-6-374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1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 4722,'0'0'4050,"-45"1"605,38 2-4563,1 0 0,0 1 0,0 0 0,0 0 0,0 1 0,1-1 0,0 1 0,0 0 0,0 1 0,0-1 0,1 1 0,-6 11 0,-3 4 77,2 1 1,-12 31 0,10-16-69,1 2-1,2-1 0,2 1 0,-5 67 1,9-23 316,8 100 1,-1-152-349,2 0 0,1 0 0,1-1 1,2 0-1,16 37 0,4-1 15,43 71 1,-54-109-203,1-1 0,1 0 1,2-2-1,0 0 0,45 37 0,-67-62 97,0 0 1,0 1-1,0-1 0,0 0 0,1 0 1,-1 1-1,0-1 0,0 0 1,0 0-1,1 0 0,-1 0 0,0 1 1,0-1-1,1 0 0,-1 0 0,0 0 1,0 0-1,1 0 0,-1 0 0,0 1 1,1-1-1,-1 0 0,0 0 0,0 0 1,1 0-1,-1 0 0,0 0 1,1 0-1,-1 0 0,0-1 0,0 1 1,1 0-1,-1 0 0,0 0 0,0 0 1,1 0-1,-1 0 0,0 0 0,0-1 1,1 1-1,-1 0 0,0 0 0,0 0 1,1-1-1,-1 1 0,0 0 1,0 0-1,0 0 0,0-1 0,1 1 1,-1 0-1,0 0 0,0-1 0,0 1 1,0 0-1,0-1 0,0 1 0,0 0 1,0 0-1,0-1 0,0 1 0,0 0 1,0-1-1,0 1 0,0-1 1,-2-21-3086,-8 0-266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1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5170,'1'0'6390,"217"14"-4503,-57 0-1528,525-4-129,-180-5 93,-373-1-293,335-3 180,-361-9-158,85-3 93,-140 8-186,95-16-1,-63 6-51,-46 10 120,73 3-1,-70 2-7,47-5 0,-3-8 1469,-101 263-1242,0 0-193,13 2087-1910,1-2285 1307,-13 72-1,4-40-242,10-31 1244,1-55-294,-1 0-223,1 0-1,-1 0 0,1 0 0,-1-1 0,1 1 0,-1 0 0,0 0 0,1 0 0,-1-1 0,1 1 1,-1 0-1,1-1 0,-1 1 0,1-1 0,0 1 0,-1 0 0,1-1 0,-1 1 0,1-1 0,0 1 1,-1-1-1,1 1 0,0-1 0,0 1 0,-1-1 0,1 0 0,0 1 0,0-1 0,0 1 1,0-2-1,-1 1-591,-8-14-4524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1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1793,'0'0'6859,"29"1"-5386,37 8 354,11 1-1142,92 2-1,-41-11-791,141-2 598,-161-7-703,33-1 507,480-11 94,-310-2-420,0 0 409,342 8 1063,-510 2 973,-211 8-4748,13-3-1001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3474,'0'0'6106,"0"25"-2701,-4 146-238,1-68-7204,3-124-1915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4.5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24 6867,'0'0'6275,"-13"-23"-5074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1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19 154 1409,'0'0'8958,"-3"-8"-8253,1 1-1545,-8-17 5828,10 24-4937,0 0-1,0 0 0,0 0 1,0 0-1,0 0 0,0 0 0,-1 0 1,1 0-1,0 1 553,0-1-553,0 0 1,0 0-1,0 0 0,0 0 0,0 0 1,-1 0-1,1 0 0,0 0 1,0 0-1,0 0 0,0 0 0,0 0 1,0 0-1,0 0 0,0 0 0,0 0 1,0 0-1,0 0 0,0 0 1,-1 0-1,1 0 0,0 0 0,0 0 1,0 0 552,0 0-553,-1-1 0,1 1 1,0 0-1,1 21 693,29 155 32,-6-53-269,-18-80-238,-1-2-145,1 0-1,3-1 0,1 0 1,2 0-1,21 49 1,-31-85-126,0 0-1,0 0 1,0 0 0,0-1 0,1 1 0,0 0 0,0-1 0,0 0-1,0 0 1,0 0 0,1 0 0,-1 0 0,1 0 0,-1-1 0,1 0-1,0 0 1,0 0 0,0 0 0,1-1 0,-1 1 0,0-1-1,1 0 1,-1-1 0,0 1 0,1-1 0,-1 1 0,1-1 0,-1-1-1,1 1 1,-1-1 0,0 1 0,1-1 0,7-3 0,0-1-76,0 0 0,-1-1 0,1-1 0,-1 0 0,0 0 0,-1-1 0,0 0 0,0-1 0,16-19 0,-5 4-87,-2-1 0,-2-2 0,0 1 0,-1-2 0,-2 0 0,-1-1 0,-1-1-1,-1 1 1,-2-2 0,-1 1 0,-2-1 0,0-1 0,-2 1 0,-1-44 0,-3 53 340,1-1-48,-1 0 0,-1 0 0,-2 0-1,-8-39 1,10 57-91,0 1 0,0 0 0,-1-1 0,0 1-1,0 0 1,0 0 0,0 0 0,-1 0 0,1 0 0,-1 0-1,0 1 1,0 0 0,-1-1 0,1 1 0,0 0 0,-1 1-1,0-1 1,0 0 0,0 1 0,0 0 0,0 0 0,0 0-1,-1 1 1,1 0 0,-1-1 0,1 1 0,-1 1 0,1-1-1,-1 1 1,-5 0 0,7 0-17,0 1 0,1-1-1,-1 1 1,0 0 0,0 0 0,1 0 0,-1 1-1,1-1 1,-1 0 0,1 1 0,-1 0 0,1 0-1,0 0 1,0 0 0,0 0 0,0 0-1,0 0 1,1 0 0,-1 1 0,1-1 0,-1 1-1,1-1 1,0 1 0,0 0 0,0-1 0,-1 6-1,-3 8 69,1 0 0,1 0 0,-2 22 0,3 89 173,2-122-260,0-1 0,0 1-1,1-1 1,-1 1 0,1-1 0,0 1-1,1-1 1,-1 1 0,1-1 0,-1 0-1,1 0 1,1 0 0,-1 0 0,0 0-1,1 0 1,0-1 0,0 1 0,0-1-1,0 0 1,1 0 0,-1 0 0,1 0-1,0 0 1,0-1 0,0 0 0,0 0-1,0 0 1,0 0 0,1-1 0,-1 1-1,5 0 1,15 2-458,-1 0 1,1-2-1,0 0 0,43-4 0,-25 1-680,7 1-1780,-12-3-2729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82 7475,'0'0'8004,"-6"0"-7222,3 0-813,1 0 105,0 0 0,1-1-1,-1 1 1,0 0 0,0 0 0,0 1 0,1-1 0,-1 0 0,0 1 0,0-1 0,1 1 0,-1-1-1,0 1 1,1 0 0,-1-1 0,1 1 0,-1 0 0,1 0 0,-1 0 0,1 1 0,0-1 0,-1 0 0,1 0-1,0 1 1,0-1 0,0 1 0,0-1 0,0 1 0,0-1 0,0 1 0,1 0 0,-1-1 0,1 1-1,-1 0 1,1 0 0,-1-1 0,1 3 0,-7 35 540,1 0 1,2 0-1,2 61 0,1-97-595,1 0 0,0-1 0,0 1 0,0 0 0,1 0-1,-1-1 1,1 1 0,-1 0 0,1-1 0,0 1 0,0 0 0,0-1-1,0 1 1,0-1 0,1 0 0,-1 1 0,1-1 0,0 0 0,-1 0-1,1 0 1,0 0 0,0 0 0,1 0 0,2 2 0,1-2-54,-1 0 0,1-1-1,0 1 1,0-1 0,0-1 0,0 1 0,0-1 0,0 0 0,0 0 0,10-2 0,-7 1-69,0-2 1,0 1-1,0-1 1,0 0-1,-1-1 1,1 0-1,-1-1 1,0 1 0,-1-2-1,1 1 1,-1-1-1,0 0 1,0 0-1,-1-1 1,0 0 0,0 0-1,0-1 1,-1 1-1,7-14 1,-4 5-276,0 0 0,0 0 1,-2 0-1,0-1 0,-1 0 0,-1 0 1,0 0-1,-1 0 0,1-28 1,-4 24-73,1 15 381,-1 1 0,0-1 0,0 1 1,0-1-1,-1 1 0,0 0 0,0-1 0,-2-4 1,2 8 141,0 1 1,0-1 0,0 0-1,-1 1 1,1 0 0,-1-1-1,1 1 1,-1 0 0,1-1-1,-1 1 1,0 0 0,1 0 0,-1 1-1,0-1 1,0 0 0,0 0-1,0 1 1,0-1 0,1 1-1,-1 0 1,0 0 0,0-1-1,0 1 1,0 0 0,-4 1 0,2-1 58,0 0 1,-1 1-1,1-1 1,0 1-1,0 0 1,0 0-1,0 1 1,0-1-1,0 1 1,1-1-1,-1 1 1,0 1 0,1-1-1,-1 0 1,1 1-1,0 0 1,0-1-1,0 1 1,0 0-1,1 1 1,-1-1-1,-3 7 1,-18 19-1271,15-25-1860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5923,'0'0'6427,"-19"5"-4134,11-1 3167,149 41-5228,-17-5-118,74 3-92,-186-42 557,-8 0-3079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4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1649,'0'0'11517,"-3"0"-10997,-12 0 814,11 0-443,12 0 574,478 15-1588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6915,'0'0'5955,"-4"148"-4466,4-64-977,0 2 160,0-7-64,0-16-480,-6-8-128,-4-14-368,-2-12-1168,-8-15-4819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1024 30 5234,'0'0'5854,"-6"0"-4563,-261-2 4308,-142-10-5761,346 10 105,-89-7-41,141 7 182,0 1 0,0 0 0,0 1 0,-1 0 0,1 1 0,0 0 0,0 1 0,-13 3-1,23-3-63,0 0-1,0 0 1,-1 0-1,2 0 0,-1 0 1,0 0-1,0 1 1,0-1-1,1 0 1,-1 0-1,1 0 0,0 1 1,0-1-1,0 0 1,0 0-1,0 5 0,0 3-2,-3 113 273,14 150-1,1 1-171,-12 502-121,0-775-88,0-3-1516,0 0 1291,0-1 0,0 1 0,0 0 0,0 0 0,1 0 1,-1 0-1,1-1 0,0 1 0,-1 0 0,1 0 0,0 0 0,0 0 0,0 0 0,0 1 0,1-1 0,1-2 0,0-1-467,10-18-1922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5106,'0'0'3023,"-15"4"-1916,-2-1-2278,-27 8 6238,44-11-5009,1 0 0,-1 0 1,0 0-1,0 0 0,0 0 0,0 0 0,0 0 1,0 0-1,0 0 0,0 0 0,1 0 0,-1 0 1,0 0-1,0 0 0,0 0 0,0 0 1,0 0-1,0 0 0,0 0 0,0 1 0,0-1 1,0 0-1,0 0 0,1 0 0,-1 0 0,0 0 1,0 0-1,0 0 0,0 0 0,0 1 0,0-1 1,0 0-1,0 0 0,0 0 0,0 0 0,0 0 1,0 0-1,0 0 0,0 0 0,0 1 0,0-1 1,0 0-1,0 0 0,0 0 0,0 0 1,0 0-1,0 0 0,-1 0 0,1 1 0,37 0 828,615 20 340,-558-17-1150,399 0 689,-503 19-119,7-20-859,0 0 0,-1 0 0,0 0 0,0 0-1,1-1 1,-1 0 0,-1 0 0,1 0 0,0 0 0,0-1 0,-1 0 0,1 1 0,-1-2 0,1 1 0,-1 0-1,1-1 1,-10 0 0,-7 0-2099,0-1-1,-31-6 1,-2-7-1178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7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68 3185,'0'0'3135,"-1"-9"-1294,0-3-1009,-1-23-613,1 23 7321,-6 31-7365,-1-1 0,-20 34 0,-5 8-143,19-30-29,-151 368-88,174-419-2034,2-1 1,23-37-1,-20 36 135,23-37-3413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8132,'0'0'3580,"-2"7"-3078,-12 22 317,-1 1 0,-1-2 0,-35 48 1,4-5-397,-69 138 637,49-84-1344,67-124-495,5-28-6923,9-1 2742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 10597,'0'0'2524,"-15"15"-1727,14-13-782,-42 44 489,-40 56-1,38-37 572,-22 30-736,-76 143 0,136-221-895,27-42-4568,10-19-334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5.91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0 116 7908,'0'0'3425,"10"-1"-2830,138-10 3841,94 15-3045,12 21-396,398-27 13,-472-18-909,-123 11-9,88-3-1,7 13 12,256-5 331,-142-7-272,-245 11 289,-14 0-231,-9 0-308,1 0-15,0-1 0,0 1 0,1 0 0,-1 0-1,0 0 1,0-1 0,1 1 0,-1 0 0,0-1 0,1 1 0,-1-1 0,0 1 0,1-1 0,-1 1 0,0-1 0,1 1 0,-1-1 0,1 1 0,-1-1 0,1 0 0,0 1 0,-1-1-1,1 0 1,0 0 0,-1 1 0,1-1 0,0-1 0,-5-24-3051,5 25 2952,-1-32-6700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8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10597,'0'0'5362,"-109"167"-5282,87-112 609,-4 6 31,-10-3-608,1 3 0,-7-6-112,4-9-528,-1-9-2786,10-13-1840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2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7 4114,'0'0'9508,"0"-6"-6482,0 26-2610,-26 24-208,-12 19 592,-14 18-800,4 3-704,3-15-881,16-25-1920,13-30-6868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30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91 231 3201,'0'0'5374,"0"-4"-4366,1-9-751,-1-30 4822,0 42-4987,0 0 1,0 0-1,0 0 1,0 0-1,-1 0 1,1 0-1,0 0 1,-1 0-1,1 0 1,-1 0-1,1 0 1,-1 0-1,1 0 1,-1 0-1,1 1 1,-1-1-1,0 0 1,0 0-1,1 1 1,-1-1 0,0 0-1,0 1 1,0-1-1,0 1 1,0-1-1,0 1 1,0 0-1,0-1 1,0 1-1,0 0 1,0-1-1,0 1 1,-2 0-1,1 1-32,0-1-1,0 1 1,0-1-1,1 1 1,-1 0-1,0 0 1,0 0-1,1 0 1,-1 0-1,0 0 1,1 1-1,-1-1 1,1 1-1,-1-1 1,1 1-1,0-1 0,0 1 1,0 0-1,0-1 1,-2 5-1,1-2 9,0 0 0,0 0 0,0 1 0,1-1-1,-1 1 1,1-1 0,0 1 0,0 5 0,1-9 55,2-4-86,8-9-214,-1-1 1,0 0-1,-1-1 1,-1 0 0,0 0-1,-1 0 1,-1-1-1,0 0 1,0 0-1,-2-1 1,0 1-1,-1-1 1,1-16-1,-23 44 1327,9 7-972,0 1-1,1 1 0,0 0 1,2 0-1,1 1 1,1 0-1,0 0 1,2 0-1,-2 26 0,4-36-102,1-9-58,1 0 0,-1 0 0,1 0 0,0 0 0,0 0 0,0 0 0,0 0 0,1 0 0,-1 0 0,2 4 0,-1-6-51,-1-1 0,1 0 0,-1 0-1,1 0 1,-1 0 0,1 0 0,-1 0 0,1 0 0,0 0 0,-1 0 0,1 0 0,-1 0 0,1 0 0,-1 0 0,1 0-1,-1-1 1,0 1 0,1 0 0,-1 0 0,1-1 0,-1 1 0,1 0 0,-1 0 0,1-1 0,-1 1 0,0-1-1,1 1 1,-1 0 0,0-1 0,1 1 0,-1-1 0,0 1 0,0-1 0,1 1 0,-1-1 0,4-6-388,-1-1 1,0 1-1,0 0 1,-1-1-1,0 0 1,1-9-1,2-28-4858,-4 12-2603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3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5250,'0'1'13408,"3"18"-13497,-1 14 240,3 1 1,0-1-1,18 55 1,-7-25 37,-8-28-70,2-1 1,17 42 0,-24-69-98,0 1 1,1 0 0,0-1 0,0 0-1,1 0 1,0 0 0,0 0 0,1-1-1,0 0 1,0 0 0,0 0 0,1-1-1,-1 0 1,1 0 0,13 6 0,-15-9-22,1-1 1,0 1 0,0-1 0,0 0 0,0 0 0,0-1 0,0 1 0,0-1 0,0-1 0,1 1 0,-1-1 0,0 0 0,-1-1 0,1 1 0,0-1 0,0 0 0,-1-1 0,1 1 0,-1-1 0,0 0 0,1-1 0,7-6 0,6-12-46,0 0 0,-2-2 1,0 0-1,19-40 0,43-111-113,-63 132 140,-1-1-1,-2-1 1,-2 0 0,-2-1 0,-2 0 0,2-92 0,-10 134 21,1-1 1,-1 0 0,0 1 0,-1-1-1,1 1 1,-1 0 0,0-1-1,0 1 1,0 0 0,-1 0 0,0 0-1,1 1 1,-1-1 0,0 1 0,-1-1-1,1 1 1,-1 0 0,1 0-1,-1 0 1,0 1 0,0-1 0,0 1-1,-9-3 1,2 0-54,-1 0-1,0 1 1,0 0-1,0 1 0,-1 0 1,1 1-1,-23-1 1,33 3 48,-1 1 0,0-1 0,1 1 0,-1 0 0,1-1 0,-1 1 0,1 0 0,-1 1 0,1-1 0,0 0 0,0 1 0,-1-1 0,1 1 0,0 0 0,0-1-1,1 1 1,-1 0 0,0 0 0,0 0 0,1 1 0,0-1 0,-1 0 0,1 1 0,0-1 0,0 1 0,0-1 0,0 1 0,1-1 0,-1 1 0,1-1 0,-1 1 0,1 5 0,-1 3 60,0 1 1,1-1-1,0 1 0,1 0 1,0-1-1,5 19 0,-4-21-15,1-1-1,0 0 0,1 0 0,0 0 0,0-1 0,0 1 0,1-1 1,0 0-1,1 0 0,0-1 0,0 1 0,0-1 0,0 0 0,1-1 1,0 0-1,0 0 0,1 0 0,0-1 0,11 4 0,-1 0-42,2-2-1,-1-1 1,1 0-1,-1-1 1,1-1-1,0-1 1,27-1-1,35-1-3342,-76 1-938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32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7587,'0'0'6105,"0"-4"-5695,0-13 647,0 12 666,0 8-1218,0 22-502,8 180 1699,-6-183-1528,2 1 0,0-1 0,2 0 0,0 0 1,1-1-1,20 40 0,-27-60-229,0-1 1,0 1 0,0-1 0,0 0 0,0 1 0,0-1-1,0 0 1,0 1 0,0-1 0,0 0 0,0 1 0,1-1 0,-1 0-1,0 1 1,0-1 0,0 0 0,1 1 0,-1-1 0,0 0-1,0 1 1,1-1 0,-1 0 0,0 0 0,0 1 0,1-1-1,-1 0 1,0 0 0,1 0 0,-1 1 0,0-1 0,1 0-1,-1 0 1,0 0 0,1 0 0,-1 0 0,0 0 0,1 0-1,-1 0 1,1 0 0,-1 0 0,0 0 0,1 0 0,-1 0-1,1 0 1,1-19-3127,-2-16-1650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3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14247,'0'0'4113,"23"-63"-4497,-17 57-1505,-2 3-544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34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64 6035,'0'0'6155,"5"-21"458,-17 20-6480,0 0-1,0-1 0,0 0 1,1-1-1,-19-7 0,17 5-174,0 1 1,0 0-1,0 1 0,-21-2 0,25 5 72,-40-3 215,-73 7 0,116-4-229,0 1-1,1 0 1,-1 1 0,0-1 0,1 1 0,0 0-1,-1 1 1,1-1 0,0 1 0,0 0 0,0 0 0,1 0-1,-1 1 1,-7 7 0,7-4-5,-1 0 1,2 0-1,-1 1 0,1-1 1,0 1-1,0 0 0,1 0 1,-5 17-1,2 8 54,1 1 1,1 0-1,2 0 1,3 36-1,-1-39 72,1-15-91,1 1-1,1-1 1,0 1 0,1-1 0,1 0-1,0 0 1,1-1 0,1 0 0,0 0-1,1 0 1,1-1 0,1 0 0,-1-1-1,2 0 1,18 18 0,-17-19-36,1 0 1,0-1 0,1 0-1,0-1 1,0-1-1,1 0 1,0-1 0,1 0-1,0-2 1,0 0 0,0 0-1,1-2 1,0 0-1,0-1 1,19 1 0,-18-3-6,1-1 1,-1-1 0,1-1 0,-1 0 0,28-8-1,-34 6-90,0-1-1,-1 0 0,0-1 1,0 0-1,0 0 0,-1-1 1,0-1-1,0 0 1,10-11-1,2-4-66,-21 22 112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36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46 198 6019,'0'0'2948,"0"-26"3455,0 594-4896,0-568-1504,0 0 0,0 0 0,0-1 0,0 1 1,0 0-1,0-1 0,0 1 0,1 0 0,-1 0 0,0-1 0,0 1 0,0 0 0,0 0 0,1-1 0,-1 1 0,0 0 1,0 0-1,1 0 0,-1-1 0,0 1 0,0 0 0,1 0 0,-1 0 0,0 0 0,0 0 0,1 0 0,-1 0 1,0-1-1,1 1 0,-1 0 0,0 0 0,0 0 0,1 0 0,-1 0 0,0 0 0,1 0 0,-1 0 0,0 1 1,0-1-1,1 0 0,-1 0 0,0 0 0,1 0 0,-1 0 0,0 0 0,0 0 0,1 1 0,-1-1 0,0 0 1,0 0-1,1 0 0,-1 1 0,0-1 0,0 0 0,0 0 0,1 1 0,-4-57-636,-2 1 0,-15-67-1,4 30-705,9 51 965,3 1 0,1-1 0,3 0 0,4-50 0,-3 82 398,0 0 0,1 0 0,0 1-1,1-1 1,0 1 0,0 0 0,1 0 0,0 0 0,0 0-1,0 1 1,1-1 0,7-7 0,-7 11 19,-1 0 0,1 0 0,1 0 0,-1 0 0,0 1 0,1 0 0,0 0 0,0 0 0,0 1 0,0 0 0,0 0-1,0 0 1,1 1 0,-1 0 0,0 0 0,1 1 0,8 0 0,9-1-145,-6 1 109,0 0 1,0 1-1,19 4 1,-31-4-7,0 1 0,1 0 0,-1 0 1,0 0-1,0 1 0,0 0 1,-1 0-1,1 1 0,-1 0 0,0 0 1,0 0-1,6 6 0,10 11 286,-16-17-246,0 0 0,0 1 0,0-1 0,-1 1-1,1 0 1,-1 1 0,0-1 0,-1 0 0,1 1 0,-1 0-1,0 0 1,-1 0 0,1 0 0,-1 0 0,-1 1-1,1-1 1,0 11 0,-1 17 440,1-26-437,-2 0 1,1 0-1,-1 0 0,0 0 0,-1 0 0,1 0 0,-2 0 0,1-1 0,-1 1 1,0 0-1,-1-1 0,0 1 0,0-1 0,0 0 0,-6 8 0,-3-2-129,-2-1 0,1 0 0,-1-1 0,-1 0 0,0-1 0,-1-1 0,0-1 1,0 0-1,0-1 0,-1 0 0,0-1 0,-1-1 0,1-1 0,-1-1 0,0 0 0,0-1 0,0-1 0,0-1 0,-26-3 0,43 3 85,0 0 0,0 0-1,0 0 1,0-1 0,0 1 0,0 0 0,0-1 0,0 1 0,0-1 0,0 0 0,0 1-1,0-1 1,0 1 0,0-1 0,1 0 0,-1 0 0,0 0 0,0 1 0,1-1-1,-1 0 1,0 0 0,1 0 0,-1 0 0,1 0 0,0 0 0,-1-2 0,-3-32-32,39 35-296,-30 0 369,0 1 0,0 0 0,0 0 0,0 0 0,-1 0 0,1 1 0,-1 0 0,1 0-1,-1 0 1,0 0 0,1 1 0,4 4 0,47 43 217,-38-32-21,50 49 426,-18-16 343,1-3 1,80 57-1,-129-104-1270,-32 1-14338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8:59.7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2027 5314,'0'0'3912,"12"0"-24,35 2-2881,-4-2-780,-17-1-96,1 1-1,39 5 1,-45-1-151,10 2 122,0-2 0,41 2 0,424 5 260,-166 0-279,133-8-25,-237-5 242,-222 2-298,54 0 19,0-2-1,62-10 1,-77 6-37,0 3 1,49 2-1,42-4-97,-98 2 68,169-12-329,-200 15 395,1 0 0,0-1 0,-1 0 1,0 0-1,1 0 0,-1-1 0,0 0 0,1 0 1,-1 0-1,0-1 0,-1 0 0,1 0 1,0 0-1,-1 0 0,0-1 0,6-5 1,3-5 114,-1-1 1,0-1 0,12-21 0,-9 14 233,-4 4-243,0-2 0,12-36 0,-20 45-127,-1 0 0,0 0 0,-1 0 0,0 0 1,-1 0-1,-3-24 0,1-7 173,3-48-366,1 12 141,-11-95 0,-2-152 7,12 240-142,-1-435-797,1 503 968,1 1 0,1 0 0,0 0 0,8-22 0,-5 19-10,-2 1 0,5-32 0,-8 40-11,0-1 0,1 1 0,0-1 0,1 1 0,0 0 0,1 0 0,1 0 0,8-17 0,-2 8 46,-11 19-15,1 0 1,-1-1-1,1 1 0,-1 0 0,1 0 0,0 0 0,-1 0 1,1-1-1,0 1 0,0 0 0,0 1 0,0-1 0,0 0 1,0 0-1,0 0 0,0 0 0,0 1 0,0-1 0,1 1 1,-1-1-1,0 1 0,0-1 0,1 1 0,-1 0 1,0-1-1,1 1 0,-1 0 0,0 0 0,1 0 0,-1 0 1,0 0-1,1 0 0,-1 0 0,2 1 0,47 0 105,93 13 0,-113-9-56,34 6-47,116 5-1,-67-7 66,-66-3 84,233 9 70,12 0-169,153-2 31,-311-14-66,260 8 81,311-8 147,-483-16-207,61-4-32,258-14-13,-43 24-177,-19 11 252,-475 1-69,0 0 1,0 1-1,0-1 0,0 1 1,-1 0-1,1-1 1,0 2-1,-1-1 1,0 0-1,1 1 0,-1-1 1,0 1-1,0 0 1,3 4-1,37 48-337,-40-50 315,-1 1 0,1 0 0,-1 0 0,0 0 0,-1 0 0,1 0 0,-1 0 1,-1 0-1,1 9 0,-3 66 577,0-33-580,2-25 40,0 0 0,-2 0 1,0 0-1,-2 0 1,-6 24-1,4-21 18,1 0 0,-3 49 0,-3 23 35,1-32 98,4 0 0,2 1 0,6 71 0,-4 83-51,-11 349-191,13-443-130,20 31 178,-20 31 318,0-189-435,-13 1 119,-1-2-1,1 0 1,0 0-1,0-1 1,0 0-1,-25-9 0,-30-8 237,0 3 0,-2 2 0,-111-5 0,170 17-201,-360-3 155,202 8-116,10-5 439,171-4-497,0-1 1,0-1 0,0 0-1,-1 0 1,10-11 0,7-4-84,-16 13-31,36-28-373,59-59 0,-82 82 635,-23 12 943,-8 5-847,-10 9-258,-4 6 72,0-1 0,-1 0 0,-43 23 0,-27 19-26,91-58-23,0 0 0,-1 0 1,1 1-1,0-1 1,-1 0-1,1 1 1,0-1-1,0 0 0,-1 1 1,1-1-1,0 0 1,0 1-1,0-1 0,-1 1 1,1-1-1,0 0 1,0 1-1,0-1 1,0 1-1,0-1 0,0 1 1,0-1-1,0 0 1,0 1-1,0-1 1,0 1-1,0-1 0,0 1 1,0-1-1,0 0 1,0 1-1,1-1 1,-1 1-1,0-1 0,0 0 1,0 1-1,1-1 1,-1 0-1,0 1 1,0-1-1,1 0 0,-1 1 1,0-1-1,1 0 1,-1 0-1,0 1 0,1-1 1,-1 0-1,1 0 1,0 1-1,25 11-121,-20-9 175,46 25 72,-2 3 0,-2 1 0,0 3-1,-3 1 1,64 67 0,-108-103-53,14 14-786,-24-48-12160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0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14823,'0'0'2465,"58"66"-11973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6.81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31 354 4610,'0'0'-547,"-31"9"13815,53-9-13130,-1-1 0,0-1 0,0-1 1,-1-1-1,1-1 0,-1 0 1,0-2-1,0 0 0,0-1 0,-1-1 1,18-12-1,-1 0-220,39-30 1,-65 44 72,0-1-1,-1 0 1,0-1 0,-1 0 0,1 0 0,-2-1 0,1 0 0,8-16 0,-14 20 10,-1-1 1,1 1-1,-1-1 1,0 0 0,0 0-1,-1 1 1,1-1-1,-2 0 1,-1-13 0,-5 14 2,0 1 0,0 0 1,0 1-1,0-1 1,-10-3-1,7 6 0,0 0 0,0 0 0,0 0 0,-1 1 0,1 1 0,0 0 0,-17 2-1,-6-1-60,29-1 65,0 0 0,0 1 1,0-1-1,0 1 1,0 0-1,0 0 1,0 0-1,0 0 0,1 1 1,-1-1-1,1 1 1,-1 0-1,1 0 1,-1 1-1,1-1 0,-4 4 1,2-1 2,1 1 1,0-1-1,0 1 0,1-1 1,-1 1-1,1 0 0,0 0 1,-3 13-1,0 3 111,1 1-1,2-1 1,0 0 0,1 41-1,2-36 97,0 1 0,2-1 1,1 0-1,1 0 0,11 37 0,-12-55-171,1 0 0,-1 0 1,2-1-1,-1 1 0,1-1 1,0 0-1,1 0 0,0 0 0,0-1 1,1 0-1,0 0 0,0-1 1,1 1-1,-1-2 0,1 1 0,1-1 1,-1 0-1,1-1 0,9 4 1,-7-4-44,0 0 0,0-1 0,0 0 0,1-1 0,-1 0 0,1-1 0,-1 0 0,1-1 0,0 0 0,-1-1 0,1 0 0,-1-1 0,14-3 0,-15 1-132,-1 1 0,0-1 1,0-1-1,0 1 0,0-1 0,-1-1 1,0 0-1,0 0 0,-1-1 0,1 0 1,-1 0-1,-1 0 0,1-1 1,-1 0-1,7-13 0,-5 6-789,-1-1-1,0 1 1,9-31 0,-2-19-5496,-10 23 1032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0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0 536 13126,'0'0'4109,"19"-34"-3568,62-111-431,25-9-249,-87 130 106,-1 0 0,0-2 0,-2 0 0,-2 0 0,16-38 0,-24 51 232,-8 27-43,0 2-206,-21 123 162,-5 37 370,19-82 137,5 1-1,10 131 0,-5-211-534,1-1 0,1 0 0,1 1 0,0-1 0,1-1 0,0 1 1,1 0-1,0-1 0,1-1 0,1 1 0,15 18 0,-16-22-82,1-1 0,0 0 0,0-1 1,1 0-1,0 0 0,0-1 0,0 0 0,1-1 0,0 0 0,0 0 0,1-1 0,-1 0 0,1-1 1,0 0-1,18 2 0,-15-3-41,1-1 0,-1 0 1,0-1-1,0-1 0,17-2 1,-27 2-80,-1 0 1,1 0-1,0 0 1,-1 0-1,1-1 1,-1 1-1,0-1 1,1 0-1,-1 0 1,0 0-1,0 0 1,0-1-1,-1 1 1,1-1-1,0 0 1,-1 0-1,0 1 1,0-2-1,1 1 1,-2 0-1,1 0 1,0-1-1,-1 1 1,2-5-1,4-38-2838,-6-3-755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0 393 6515,'0'0'2366,"6"-25"-1451,19-78-501,-24 100-348,-1-1 0,1 1 0,0 0 0,1-1 0,-1 1 0,0 0 0,1 0 0,0 0 0,0 0 0,0 0 0,0 1 0,0-1 0,0 1-1,1-1 1,2-2 0,-4 5 134,0 0 0,0-1 0,-1 0 1,1 1-1,0-1 0,-1 1 0,1-1 0,-1 0 0,1 1 0,-1-1 0,1 0 0,-1 0 0,1 0 0,-1 1 0,0-1 0,1 0 0,-1 0 0,0 0 0,0 0 0,1 0 0,-1 1 0,0-1 0,0-2 0,10 19 528,2 29-509,-2 0 0,-1 1 0,2 52 0,-5 140 539,-6-141-273,18 148 0,-16-231-449,4 27 137,-6-40-165,0 0 0,0 0 0,0 0 0,1 1 0,-1-1 0,0 0 0,1 0 0,-1 0 1,1 0-1,-1-1 0,1 1 0,-1 0 0,1 0 0,0 0 0,-1 0 0,1 0 0,0-1 0,0 1 0,-1 0 0,1-1 1,0 1-1,0-1 0,0 1 0,0-1 0,0 1 0,0-1 0,2 1 0,-3-3-2,1 0 0,0 0 0,-1-1 0,1 1-1,-1 0 1,1 0 0,-1-1 0,0 1 0,0 0 0,0-1 0,-1-2 0,1 0-16,-16-433-3698,13 22 2097,4 404 1649,0 0 0,0 0-1,1 1 1,1-1 0,0 1 0,0-1 0,2 1 0,-1 0 0,1 0 0,11-17 0,-12 23-21,0-1 1,1 1-1,0 0 1,0 0 0,0 0-1,0 1 1,1 0-1,0 0 1,-1 0-1,2 1 1,-1-1 0,0 2-1,1-1 1,-1 1-1,1 0 1,0 0-1,-1 0 1,1 1-1,11 0 1,-8 0 9,3 0 44,1 1 1,-1 0-1,22 3 0,-30-2-54,0 0-1,0 0 0,-1 1 0,1 0 0,-1 0 0,1 0 1,-1 0-1,0 1 0,0 0 0,0-1 0,0 2 1,0-1-1,5 6 0,-1 1 49,0 1 0,-1 0-1,0 0 1,0 1 0,-1-1 0,-1 2 0,0-1 0,0 0-1,-2 1 1,1 0 0,1 20 0,0 6 192,-3 1 1,-4 63-1,0-84-74,-1-1-1,-1 1 1,0-1 0,-2 1 0,0-2-1,-1 1 1,-1-1 0,0 0 0,-21 31-1,17-30-66,-1-1 0,0 0-1,-1-1 1,-1-1 0,-1 0-1,0-1 1,0-1-1,-30 18 1,-14-7-6,56-23-156,0 0 0,0 0 0,0 0 0,0 0 0,0-1 0,0 0 0,0 0 0,0 0 0,0 0 0,-1-1 0,1 1 0,-6-3 0,10 3 19,0 0 1,0-1-1,-1 1 1,1 0 0,0-1-1,0 1 1,0-1-1,-1 1 1,1 0 0,0-1-1,0 1 1,0-1-1,0 1 1,0-1-1,0 1 1,0 0 0,0-1-1,0 1 1,0-1-1,0 1 1,0-1 0,0 1-1,0 0 1,1-1-1,-1 1 1,0-1-1,0 1 1,0 0 0,1-1-1,-1 1 1,0 0-1,0-1 1,1 1-1,-1 0 1,0-1 0,1 1-1,-1 0 1,0 0-1,1-1 1,0 1 0,7-2 4,0 0 1,1 0-1,-1 1 0,1 0 1,-1 0-1,1 1 1,0 0-1,-1 1 1,1 0-1,-1 0 1,1 1-1,-1 0 1,0 0-1,15 7 1,-5 0 184,-1 1 1,0 1-1,-1 0 1,0 1-1,25 25 1,70 84 484,-54-56-458,-46-52-161,10 9 48,0 0-1,36 28 1,-52-46-82,-1 0 0,1-1 0,0 1 1,1-1-1,-1 0 0,1-1 0,-1 1 1,1-1-1,0 0 0,0-1 0,0 1 1,0-1-1,0 0 0,0-1 0,0 1 1,0-1-1,0 0 0,11-3 0,-11 1-56,-1 0 1,0 0-1,0-1 0,-1 0 0,1 0 0,0 0 0,-1-1 0,0 1 0,0-1 0,0 0 1,0-1-1,0 1 0,-1 0 0,0-1 0,0 0 0,0 0 0,3-8 0,2-8-629,0 0-1,-1 0 1,4-23 0,2-50-3859,-11 1-3100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7507,'0'0'10018,"10"0"-9329,372 15 917,-382 0-9311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7347,'0'0'7780,"161"15"-7332,-103-12 96,-3 2-127,-1-2-193,-6-3-64,-9 0-160,-10 0 0,-10 0-48,-9 0-1313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3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12758,'0'0'3537,"65"-6"-8115,-43 20-2513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3282,'0'0'13889,"18"-19"-13321,39-40-573,4 3 0,1 2 1,85-57-1,-135 104 11,-5 2 7,0 1-1,1 0 1,-1 0 0,1 0-1,-1 1 1,1 0 0,0 1-1,14-3 1,-21 5-3,1 0-1,-1 0 1,1 0-1,-1 1 1,0-1-1,0 1 1,1-1-1,-1 1 0,0-1 1,0 1-1,1 0 1,-1 0-1,0 0 1,0-1-1,0 1 1,0 0-1,0 0 1,0 0-1,0 1 1,-1-1-1,1 0 1,0 0-1,-1 0 1,1 1-1,0-1 1,-1 0-1,0 1 1,1 1-1,11 47 240,-10-38-143,26 164 1176,-22-116-1042,4 0 0,1-1 1,4 0-1,22 58 1,-33-107-230,1 0 0,-1 0 0,2-1 0,0 0 0,0 0 0,0-1 0,1 1 0,14 12 0,-17-17-68,1-1-1,0 0 0,0 0 0,0 0 1,0-1-1,0 1 0,0-1 1,0 0-1,1-1 0,-1 1 0,1-1 1,0 0-1,-1-1 0,1 1 1,0-1-1,-1 0 0,10-2 1,-11 2-58,0-1 1,0 0 0,-1 0 0,1 0-1,-1-1 1,1 1 0,-1-1 0,1 0-1,-1 0 1,0 0 0,0 0 0,0-1 0,0 1-1,0-1 1,-1 0 0,1 0 0,-1 0-1,0 0 1,3-5 0,0 0-487,-1-1 0,0-1 0,-1 1 0,0 0 0,0-1 0,1-13 1,2-43-4680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3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502 124 7988,'0'0'7150,"-1"-4"-6603,-2-2-297,0 1 1,0-1 0,0 1 0,-1 0 0,0 0-1,0 0 1,0 1 0,-1-1 0,1 1 0,-1 0-1,0 0 1,-7-3 0,-2-3-125,0 2 0,0 0 0,-1 1-1,-16-6 1,17 10-65,1 0 0,-1 2 0,1 0 1,-1 0-1,-25 3 0,3-1 130,29 0-174,1 0-1,-1 0 1,0 0 0,1 1-1,0 0 1,-1 1-1,1-1 1,0 1 0,0 0-1,1 1 1,-1-1 0,-8 9-1,4-4 24,0 1 0,1 0 0,0 0 0,1 1 0,-13 18 0,14-15 28,0 1 0,0 0 0,1 0 0,1 1 0,1-1 0,0 1 0,-3 25 0,2 6 115,3 56 0,2-98-172,0 9 21,0 0 0,1 0 1,0 0-1,1 0 1,1 0-1,0-1 1,1 1-1,0-1 1,1 0-1,0 0 1,1-1-1,0 1 1,1-1-1,0-1 1,1 1-1,0-1 1,1 0-1,0-1 1,0 0-1,1-1 1,0 0-1,1 0 1,0-1-1,0 0 1,0-1-1,1 0 1,15 4-1,-1-2-65,-1-1 0,2-1 0,-1-2-1,0 0 1,1-2 0,0-1 0,-1-1 0,44-6-1,-63 5 0,1-1-1,-1 0 1,0 0-1,0-1 1,0 0-1,0 0 0,7-6 1,-11 8-185,0-1 0,-1 1 0,1-1 0,-1 0 0,0 0 0,0 0 0,1 0 0,-1 0 0,-1 0 0,1-1 1,0 1-1,0-1 0,-1 0 0,0 1 0,1-1 0,-1 0 0,0 0 0,0 1 0,-1-1 0,2-5 0,-7 8-3492,-16 0-3292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7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4770,'0'0'7985,"6"-1"-7281,1-2-494,0 0-1,1 0 0,-1-1 0,0 0 0,-1-1 0,1 0 0,-1 0 0,0 0 0,0 0 0,10-13 0,-10 11-189,-3 5-61,-1 0 0,1 0-1,-1-1 1,0 0 0,0 1 0,0-1-1,0 0 1,-1 0 0,1 0 0,-1 0-1,1 0 1,-1 0 0,1-3 0,-2 5-34,-1 26-573,2-15 640,-2 40 274,4 99 625,-1-130-758,0 0 0,2 0 0,0 0 0,1-1 0,12 31 0,-16-46-186,1 1-1,0 0 1,0 0-1,1 0 1,-1-1 0,1 0-1,0 1 1,0-1-1,0 0 1,0 0-1,0 0 1,1-1-1,-1 1 1,1-1 0,0 0-1,0 0 1,0 0-1,0-1 1,0 1-1,0-1 1,0 0-1,0 0 1,1 0 0,-1-1-1,0 1 1,0-1-1,1 0 1,-1-1-1,0 1 1,6-2-1,-8 2-98,-1 0-1,0 0 1,1 0-1,-1-1 0,0 1 1,0-1-1,1 1 1,-1-1-1,0 1 0,0-1 1,0 0-1,1 1 1,-1-1-1,0 0 0,0 0 1,0 0-1,0 0 1,-1 0-1,1 0 0,0 0 1,0 0-1,0 0 1,-1 0-1,1 0 0,-1-1 1,1 1-1,-1 0 1,1-1-1,-1 0 0,5-21-4307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8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8948,'0'0'4658,"16"0"-5762,3 0-737,-6 0-1649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8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290 140 5635,'0'0'4023,"0"-7"-3284,2-26-62,-3 31-594,0-1 0,0 0 0,0 1-1,0-1 1,-1 1 0,1 0-1,-1-1 1,1 1 0,-1 0 0,0 0-1,0 0 1,0 0 0,0 0-1,0 0 1,0 1 0,-1-1 0,1 1-1,-5-3 1,-3-3-67,2 1 28,-1 0 0,1 1 0,-1 0 0,0 0 0,0 1 0,0 0 0,-1 1 0,1 0 0,-1 0 0,0 1 0,0 1 0,0-1 0,0 1 0,0 1 0,-11 1 0,18-1-30,0 1 0,0 0-1,0 0 1,0 0 0,1 0 0,-1 0-1,0 1 1,1-1 0,-1 1 0,1 0-1,-1 0 1,1 0 0,0 0 0,0 0-1,0 0 1,0 0 0,0 1 0,1-1-1,-1 1 1,1 0 0,-1-1 0,1 1-1,0 0 1,0 0 0,-1 3 0,-3 10 146,0 1 0,-6 34 0,7-11 520,1 64 0,3-83-455,0-17-173,0 0 0,1 0 0,-1 0 1,1 0-1,0 0 0,0 0 0,0-1 1,1 1-1,-1 0 0,1 0 0,0-1 1,0 1-1,0-1 0,0 0 1,1 0-1,-1 0 0,1 0 0,3 3 1,0-1 14,-1-1 0,1 0 0,0-1 1,1 0-1,-1 1 0,0-2 0,1 1 1,0-1-1,-1 0 0,9 1 0,-5-1-78,0-1 0,0 0 0,0 0 0,0-1 0,0-1 0,0 1 0,0-2-1,0 1 1,0-1 0,0-1 0,0 0 0,0 0 0,-1-1 0,18-10 0,-17 7-860,-1-1 0,1-1 0,-2 0 0,13-16 1,-7 6-3167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7.2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 1 4178,'0'0'12955,"-3"24"-12512,9 52 292,2-1 0,4 0 0,39 134 0,-46-191-708,-4-11-22,0 0 0,1 0-1,0 0 1,0 0 0,1-1 0,0 1-1,0-1 1,1 1 0,6 8 0,-10-15-12,0 0 0,0 0 0,1 0 0,-1 0 0,0 0 0,0 0 0,1 0-1,-1 0 1,0 0 0,0 0 0,1 0 0,-1 0 0,0 0 0,0-1 0,0 1 0,1 0 0,-1 0 0,0 0 0,0 0 0,0 0 0,1-1 0,-1 1 0,0 0 0,0 0 0,0 0 0,0 0 0,1-1 0,-1 1 0,0 0 0,0 0 0,0-1 0,0 1 0,0 0 0,0 0 0,0-1 0,0 1-1,0 0 1,0 0 0,0 0 0,0-1 0,0 1 0,0 0 0,0 0 0,0-1 0,0 1 0,0 0 0,0 0 0,0-1 0,0 1 0,0 0 0,-1-1 0,2-18-94,-1 17 61,1-43-592,-3 0-1,-1 0 1,-12-53 0,9 66 293,1 0 0,2-1 0,1-46 0,2 78 389,0 1 0,1-1-1,-1 0 1,1 1 0,-1-1 0,1 1-1,-1-1 1,1 0 0,-1 1-1,1-1 1,-1 1 0,1 0-1,0-1 1,-1 1 0,1-1-1,0 1 1,-1 0 0,1 0-1,0-1 1,0 1 0,-1 0 0,1 0-1,0 0 1,0 0 0,-1 0-1,1 0 1,0 0 0,1 0-1,30 0 595,-24 0-440,6 1-353,1 0 0,-1 1-1,0 1 1,16 5-1,-14-4-1186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19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3586,'0'0'523,"12"-12"600,35-37-77,-47 50-1038,0-1 0,0 1 0,0 0 0,0-1 0,0 1 0,0-1 0,0 1 0,0-1 0,0 1 0,0-1 0,0 1 0,0-1 0,0 1 0,0-1 1,0 1-1,1-1 0,-1 1 0,0-1 0,0 1 0,0-1 0,1 1 0,-1-1 0,0 1 0,1-1 0,-1 1 0,1-1 0,-1 0 0,0 1 0,1-1 1,-1 0-1,1 1 0,-1-1 0,1 0 0,-1 0 0,1 1 0,-1-1 0,1 0 0,-1 0 0,1 0 0,-1 0 0,1 0 0,-1 0 0,1 0 0,-1 0 1,1 0-1,-1 0 0,1 0 0,0 0 0,-1 0 0,1 0 0,-1 0 0,1 0 0,-1-1 0,1 1 0,-1 0 0,1 0 0,-1-1 0,0 1 1,1 0-1,-1-1 0,1 1 0,-1 0 0,0-1 0,1 1 0,-1-1 0,0 1 0,1-1 0,-1 1 0,1-2 0,-1 5 84,10 45 1825,5 54 0,-12-71-1384,1-1 1,1 1 0,2-1-1,1 0 1,1 0-1,14 29 1,-21-56-572,0 0 0,-1 0 0,1 1 0,1-2 0,-1 1 0,0 0 0,1 0 0,-1-1 0,1 1 0,0-1 0,0 0 0,0 0 0,0 0 0,0 0 0,1-1 0,-1 1 0,0-1 0,1 0 0,-1 0 0,1 0 0,-1 0 0,1-1 0,0 1 0,-1-1 0,1 0 0,0 0 0,-1 0 0,1-1 0,-1 1 0,1-1 0,0 0 0,-1 0 0,1 0 0,-1 0 0,0-1 0,1 1 0,-1-1 0,0 0 0,0 0 0,0 0 0,0 0 0,-1-1 0,1 1 0,0-1 0,3-5 0,25-39-2163,-7-10-4383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0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1585,'0'0'11509,"10"-23"-12165,9 31-321,4 24-2608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0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24 154 3426,'0'0'6346,"0"-4"-5553,0 104 4335,0 243-3867,6-360-1823,-6 14 561,1-67-1066,-4-1 0,-14-88 0,12 119 759,1-1-1,3-56 1,1 65-186,0 29 480,0 0 0,0 1 0,1-1 0,-1 1 0,1-1 0,0 1 0,-1-1 0,1 1 0,0-1 1,0 1-1,1 0 0,-1-1 0,0 1 0,1 0 0,0 0 0,-1 0 0,1 0 0,0 0 0,0 0 0,0 1 0,0-1 0,0 1 1,0-1-1,1 1 0,-1 0 0,0 0 0,1 0 0,-1 0 0,1 0 0,-1 0 0,1 1 0,-1-1 0,1 1 0,3 0 0,0-1 184,1 1 0,0 0 0,-1 0 0,1 1 0,-1-1 0,1 2 0,-1-1 0,1 1 0,-1-1 0,0 2 0,0-1-1,0 1 1,6 3 0,-2 1 18,0 1 0,0 0 0,0 1 0,-1-1-1,-1 2 1,1-1 0,-1 1 0,-1 1 0,0-1 0,-1 1 0,8 16-1,-12-22-130,0 0-1,-1 0 0,1 1 1,-1-1-1,0 0 0,0 1 1,0-1-1,-1 1 0,0-1 0,0 1 1,-1-1-1,1 1 0,-1-1 1,0 0-1,0 1 0,-1-1 1,0 0-1,0 0 0,0 0 1,0 0-1,-1 0 0,0 0 0,0-1 1,0 1-1,-1-1 0,1 0 1,-1 0-1,-6 5 0,1-2-48,1-1-1,-1 0 0,0 0 0,-1-1 0,1 0 1,-1-1-1,0 0 0,-1 0 0,-16 3 0,10-4-1158,0-1-1,-30 0 0,61-1 1268,-1 1-1,1 0 1,-1 0-1,0 1 0,0 1 1,14 5-1,79 39 1404,-62-26-1156,1 1-413,29 13 272,-68-33-727,0-1-1,0-1 0,0 1 0,0-1 0,12 0 0,-13-1-1978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7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6259,'0'0'5867,"0"1"-5718,0 0 1,0-1-1,-1 1 1,1-1-1,0 1 1,0-1-1,0 1 1,0-1-1,0 1 1,0 0-1,0-1 1,0 1-1,0-1 1,0 1-1,0 0 1,0-1-1,1 1 1,-1-1-1,0 1 1,0-1-1,0 1 1,1-1-1,-1 1 1,0-1-1,1 1 1,13 1 185,105 17 798,174 3 0,153-33-1056,-368 10-68,490 5-149,-515 1 100,75 19 0,-82-13 59,1-3 0,67 4-1,440-14-265,-197-1 244,-263 0-5,-45 1-46,-1 2-1,79 9 1,-100-3 35,49 17 0,-58-16 163,0-1 0,1 0-1,-1-2 1,1 0 0,38 2-1,-107 4-2710,20-2 794,-29 3-2229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70 6979,'0'0'3791,"1"-7"-2860,1-26 1897,-2 62-2118,-12 891 651,8-650-1343,4-270-22,1 0-1,-1 0 0,0 0 1,0-1-1,0 1 1,0 0-1,0 0 0,0 0 1,1 0-1,-1 0 1,0 0-1,0 0 0,0 0 1,0 0-1,1 0 1,-1-1-1,0 1 0,0 0 1,0 0-1,1 0 1,-1 0-1,0 0 0,0 0 1,0 0-1,0 0 1,1 1-1,-1-1 0,0 0 1,0 0-1,0 0 1,0 0-1,1 0 0,-1 0 1,0 0-1,0 0 0,0 0 1,0 0-1,1 1 1,-1-1-1,0 0 0,0 0 1,0 0-1,0 0 1,0 0-1,0 1 0,0-1 1,0 0-1,1 0 1,-1 0-1,0 0 0,0 1 1,8-19-226,2-43-532,-3-1 0,-2 0 0,-6-97 0,0 20 96,3 45 165,-2-306-708,-1 389 1377,-1-1 0,0 1 0,-1 0 0,0 0 0,-7-14 0,6 16-20,1-1 0,0 0 0,0 0 0,1 0 0,0 0 0,-1-16 0,3 24-98,0-1 0,0 1 1,0-1-1,0 1 1,0-1-1,0 1 1,1-1-1,-1 0 1,1 1-1,0 0 1,0-1-1,1-2 1,0 3-16,1 0-1,-1 1 1,0-1 0,0 1-1,1-1 1,-1 1 0,1 0-1,-1 0 1,1 0 0,0 0-1,4-1 1,40-9 139,2 1 1,-1 3-1,1 1 1,85 3-1,-128 4-136,0 0-1,0 0 0,0 0 0,0 1 1,0 0-1,0 1 0,0-1 0,-1 1 0,1 0 1,-1 1-1,0-1 0,0 1 0,0 0 1,0 0-1,-1 0 0,1 1 0,-1 0 0,0 0 1,-1 0-1,1 0 0,-1 1 0,4 9 0,3 4 110,-1 1 0,-1 0 0,-1 1 0,-1-1-1,5 33 1,-7-33-24,-2 1 1,0 0-1,-3 40 0,1-54-62,-1 1 0,-1 0 0,1 0 0,-1-1 0,-1 1 0,1-1 0,-1 0 0,-1 1 0,1-1 0,-1-1 0,0 1 0,-1 0 0,-7 8 0,-8 3-68,-1 0 0,0-1 0,-2-2 0,1 0 0,-2-1-1,0-1 1,-1-1 0,0-2 0,0 0 0,-1-2 0,-1-1-1,1 0 1,-1-3 0,0 0 0,-53 0 0,71-2-129,11 1 77,15 5 26,-11-6 7,72 35 308,119 78-1,-124-70-10,134 64 0,-193-103-294,0-1 0,1 0 0,-1-1 0,1 0 0,0-1 0,0-1 0,0 0 0,1-1 0,28-2 0,-41 0-41,-1 1-1,1-1 0,0 1 0,-1-1 1,1 0-1,-1 0 0,0 0 1,1 0-1,-1-1 0,0 1 0,0-1 1,0 1-1,0-1 0,0 0 0,0 0 1,0 0-1,0 0 0,-1 0 1,1 0-1,-1 0 0,0-1 0,1 1 1,-1 0-1,0-1 0,0 1 0,-1-1 1,2-3-1,0-7-740,0 0-1,0 0 1,-1-1 0,-1-15 0,0 17-88,0-45-4325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9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2817,'0'0'6203,"-8"0"-5104,-19 0 1346,50 0 2164,32 0-884,-24 0-4987,204 0-54,-232 33-4383,-3-29 3979,0 5-3162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3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7283,'0'0'7764,"180"20"-6596,-116-20-351,0 0-145,-9 0-32,-13 0-496,-13 0-144,-10 0-80,-6 0-672,-13-12-4530,0-11-1057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1 332 5234,'0'0'6307,"0"-4"-5290,0-41 4217,0 51-5055,3 37 95,2 0 1,2 0-1,2-1 1,16 47-1,10 45 160,-17-36-277,-11-48-62,3-1 1,1 0 0,3-1-1,35 82 1,-47-126-92,0 0-1,0 0 1,0 0-1,1 0 1,-1-1-1,1 0 1,0 1-1,0-1 1,0 0-1,0 0 1,0 0 0,1-1-1,-1 1 1,1-1-1,0 0 1,0 0-1,0 0 1,0-1-1,0 1 1,0-1-1,0 0 1,0 0-1,1 0 1,-1-1 0,0 0-1,1 1 1,-1-2-1,0 1 1,1 0-1,6-2 1,-2-1 17,1 0 1,-1-1-1,0 0 1,-1 0-1,1-1 1,-1 0-1,0-1 1,0 1-1,0-2 1,-1 1 0,0-1-1,8-9 1,21-30-45,-3-2 1,-1-1 0,32-68 0,-23 31-267,36-115 0,-63 156 84,-2-1-1,-1 0 1,-3-1 0,-2 1 0,-1-2 0,-3-65 0,-3 106 174,0-1 1,0 1-1,0-1 0,-1 1 1,0-1-1,0 1 0,-1 0 0,0 0 1,0 0-1,-1 1 0,0-1 0,0 1 1,-9-11-1,9 12 13,0 1 0,0 1 0,0-1 0,-1 1-1,1-1 1,-1 1 0,0 1 0,0-1 0,0 1 0,0-1 0,0 1 0,-1 1 0,1-1-1,-1 1 1,1 0 0,-1 0 0,1 1 0,-1 0 0,-7 0 0,10 0 21,0 1 0,0-1 0,1 1 0,-1 0 0,0-1 0,0 1 0,1 1 0,-1-1 0,1 0 0,-1 1 0,1-1 0,-1 1 0,1 0 0,0 0 0,0 0 0,0 0 0,-2 3 0,0 0 15,0 0 0,1 1 1,0 0-1,0 0 1,1 0-1,-1 0 1,-1 9-1,-1 8 107,2 1-1,0-1 0,1 31 1,1-32 82,1 0-1,1 0 1,1 0 0,8 40-1,-7-55-183,-1 1 0,1 0-1,0-1 1,1 0 0,0 0-1,0 0 1,1 0 0,0-1 0,0 1-1,0-1 1,1 0 0,0-1-1,0 0 1,0 0 0,1 0-1,11 6 1,-5-4-3,0-2 0,1 0-1,0 0 1,0-1 0,0-1 0,1 0 0,-1-1-1,22 0 1,43-2-1532,-5-5-4521,-66 5 4999,7-1-7437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8292,'0'0'3999,"13"2"-2844,-10-2-1085,0 0-1,0 0 0,0 1 1,0-1-1,0 1 1,0 0-1,0 0 1,-1 0-1,1 0 1,0 0-1,0 1 0,-1-1 1,1 1-1,-1-1 1,1 1-1,-1 0 1,0 0-1,0 0 0,0 1 1,0-1-1,0 0 1,0 1-1,0-1 1,-1 1-1,1 0 1,-1-1-1,0 1 0,0 0 1,0 0-1,0 0 1,-1 0-1,1 0 1,-1 0-1,1 0 0,-1 0 1,0 5-1,10 171 2347,11 98-1502,-20-286-5799,-1-1 3546,0-28-3202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5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8964,'0'0'5939,"0"-69"-7188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7.6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 0 5170,'0'0'9850,"0"12"-8961,-2 16-477,-3 82 1450,14 183-1,-8-280-1849,1-1 0,0 0 0,1 1 0,1-1 1,0-1-1,0 1 0,1-1 0,7 12 0,2-11-73,-14-12-2,1 1 0,-1-1 0,0 0 0,0 0 0,0 0 0,1 1 0,-1-1 0,0 0 0,1 0 0,-1 0 0,0 1 0,0-1 0,1 0 0,-1 0 0,0 0 0,1 0 0,-1 0 0,0 0 0,1 0 0,-1 0 0,0 0 0,1 0 0,-1 0 0,0 0 0,1 0 0,-1 0 0,0 0 0,1 0 0,-1 0 0,0 0 0,1 0 0,-1 0 0,0 0 0,0-1 0,1 1 1,-1 0-1,0 0 0,0 0 0,1-1 0,-1 1 0,0 0 0,0 0 0,1-1 0,-1 1 0,0 0 0,0 0 0,0-1 0,0 1 0,1 0 0,-1-1 0,0 1 0,0 0 0,0-1 0,0 1 0,0-1 0,1-76-7388,-1 18-783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5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 5346,'0'0'6406,"-13"0"-819,160 3-4526,-34 0-1087,114-12-1,-193 4-230,16-1-3821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26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132 201 5603,'0'0'7659,"-35"-3"-6266,32 3-1350,-1 1 0,1 0 0,0 0 0,-1 1 0,1-1 0,0 1 0,0-1 0,0 1 0,0 0 0,1 0 0,-1 0 0,0 1 0,1-1 0,-1 1 0,1-1 0,0 1 0,0 0 0,0 0 0,0 0 0,1 0 0,-1 0 0,1 0 0,-2 6 0,-3 7 56,0-1 1,1 1-1,-5 32 1,6-17 109,1-1 1,2 1-1,1 0 1,1 0 0,2-1-1,1 1 1,1-1-1,2 0 1,1 0 0,1-1-1,2 0 1,1 0-1,1-1 1,1-1 0,32 47-1,-39-65-153,1 0 0,-1-1 0,1 0-1,1 0 1,-1-1 0,1 0 0,1 0-1,-1-1 1,1 0 0,0-1 0,0 0-1,17 6 1,-5-5 52,-1-2 0,2 0-1,-1-1 1,0-1 0,30-1 0,-44-1-95,0 0 0,-1-1 0,1 0 0,0 0 0,-1-1 0,1 0 1,-1 0-1,0-1 0,0 0 0,0 0 0,0-1 0,0 0 1,0 0-1,6-6 0,-5 3-19,0-1 1,0-1 0,-1 0-1,0 0 1,0 0-1,-1 0 1,0-1-1,8-19 1,-4 2-31,-2 0 0,0 0 1,-2-1-1,-1 0 0,-1 0 1,1-56-1,-4 61 2,-1 0 0,-1 1 0,-1-1 0,-1 1-1,-1-1 1,0 1 0,-2 0 0,-1 1 0,-9-22 0,4 20 62,-1 1 1,-1 1 0,-1 0 0,0 0-1,-2 2 1,0 0 0,-1 1-1,-1 1 1,-29-21 0,8 12-814,-1 2 0,-1 1 1,-1 2-1,-49-16 0,69 33-1828,16 7-3089,4 14-248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31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44 4722,'0'0'3783,"-9"-1"541,-28-7-4139,33 4-245,0 1 0,-1 0 0,1-1 0,0 2-1,-1-1 1,0 0 0,0 1 0,0 0 0,0 0 0,0 1 0,0-1 0,0 1 0,-1 0 0,1 1-1,0-1 1,-1 1 0,1 0 0,0 0 0,-1 1 0,1-1 0,0 1 0,0 0 0,-1 1 0,1-1 0,0 1-1,0 0 1,0 1 0,1-1 0,-1 1 0,1 0 0,-1 0 0,1 0 0,0 0 0,0 1 0,0 0-1,0 0 1,-3 5 0,6-6 107,-1 1-1,1-1 1,0 0 0,1 1-1,-1-1 1,0 1-1,1-1 1,0 1-1,0-1 1,0 1 0,0-1-1,2 6 1,-1 10 70,11 204-53,-8-157-2620,-4-42-50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41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3025,'0'0'8844,"0"-11"-8025,3-47 1828,-4 8-619,-1 50-1955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44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737 136 3474,'0'0'5181,"4"-3"-4562,-1 0-653,-1 2 210,-1 0 0,0 0-1,1 0 1,-1 0-1,0 0 1,0-1-1,1 1 1,-1 0 0,0-1-1,0 1 1,-1-1-1,1 1 1,0-1 0,0 1-1,-1-1 1,1 0-1,-1 1 1,1-4 2819,-4 3-2915,0 1-1,0-1 0,0 0 0,1 0 1,-1 0-1,1-1 0,-1 1 1,1-1-1,0 1 0,0-1 0,0 0 1,0 0-1,0 1 0,-1-5 0,-11-12-19,9 14-32,0 1 1,0 1-1,0-1 0,0 1 0,-1-1 1,0 2-1,1-1 0,-1 0 0,0 1 1,0 0-1,0 1 0,0-1 1,-13 0-1,-8 0 29,0 2 0,-28 2 0,1 1 62,40-3-57,0 1 0,0 1 0,0 0 0,0 1 0,1 0 0,-1 1 0,1 1 0,0 0 0,0 1 0,1 0 0,-1 1 1,2 0-1,-1 1 0,1 1 0,0 0 0,0 0 0,1 1 0,-10 12 0,-11 18 188,2 2-1,1 0 1,-36 77-1,58-108-185,-3 8-22,1 1 0,1 0 0,1 0 1,1 1-1,0 0 0,-2 34 1,2 131 370,5-131-213,1-45-159,0 0-1,1 1 1,0-1-1,0 0 0,1 0 1,0-1-1,1 1 1,0-1-1,1 0 0,10 16 1,8 8 195,39 44 1,-25-33-90,-9-9-46,2-1-1,1-1 1,1-2 0,63 46 0,-78-65-42,1 0 0,1-2 1,0 0-1,0-2 0,1 0 1,0-1-1,0-1 0,1 0 1,-1-2-1,1 0 0,0-2 1,23 0-1,-35-2-49,15 1-13,-1-2-1,30-4 1,-45 3-4,1 0 0,0-1 0,-1 0-1,0 0 1,0-1 0,0 0 0,0 0 0,-1 0-1,10-8 1,60-51-9,-76 62 19,-4-79-6140,3 66 3974,0-27-6847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4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457 794 4738,'0'0'5616,"-9"-7"-1266,-38-27-4266,36 25-99,-1 0-1,0 1 0,-1 0 1,1 1-1,-1 0 1,-1 1-1,1 0 1,-1 2-1,0-1 1,-1 2-1,1 0 1,-1 0-1,1 1 1,-1 1-1,0 1 1,-25 2-1,34 0 24,1 0 0,0 0-1,0 0 1,0 1 0,0 0 0,0 0 0,1 0-1,-1 1 1,1 0 0,0-1 0,0 1 0,1 1-1,-1-1 1,1 1 0,0-1 0,0 1 0,0 0-1,-3 8 1,-4 8 149,2 0 0,0 1 0,-6 26 0,5 4 365,2 1-1,2-1 0,3 81 0,2-129-469,0 2 30,0 0-1,1-1 1,0 1-1,-1 0 1,2-1-1,-1 1 1,1 0-1,0-1 1,0 0-1,0 1 1,1-1-1,-1 0 1,1 0-1,1-1 1,-1 1-1,1 0 1,4 4-1,-2-5-4,-1 1 1,1-1-1,0-1 1,0 1-1,0-1 1,1 0-1,-1 0 0,1-1 1,0 1-1,0-2 1,-1 1-1,1-1 0,12 1 1,-7-1 22,0 0 0,0-1-1,0-1 1,0 0 0,21-4 0,-27 3-99,0 0-1,0-1 1,0 1-1,0-2 1,0 1-1,-1 0 1,1-1-1,-1 0 1,0 0-1,0-1 1,7-9-1,-1 0-177,0 0 0,-2-1 1,0-1-1,0 1 0,-2-2 0,0 1 0,-1-1 0,0 0 0,-2 0 0,0-1 0,3-26 0,-1-22-853,-6-118 1,-2 92-2,-2 34 602,-3 0 0,-2 0 0,-3 1 0,-33-99 0,7 25 667,-8-22-321,43 145 1396,1 10-561,0 19-389,1 35-408,37 192 1008,-2-27-371,-21-57-179,-8-72-38,4 0 1,37 156-1,-43-238-433,12 30 585,-14-39-574,0 0 0,0 0 0,0 1 0,0-1 0,0 0 0,0 0 0,1 0 0,-1 0 0,0 0 0,1 0 0,-1-1-1,1 1 1,-1 0 0,1-1 0,-1 1 0,1-1 0,-1 1 0,1-1 0,0 0 0,-1 0 0,1 0 0,1 0 0,4-45-5857,-3 15 709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46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3 166 6723,'0'0'6456,"-2"-5"-5752,2 3-59,2 4-134,8 17-67,-1-1 0,-1 2 1,-1-1-1,-1 1 0,6 29 0,-3-14-60,17 74 547,-17-62-616,2-1-1,2-1 1,2 0 0,2-1 0,24 45 0,-38-85-291,0 1 0,1-1 0,-1 1 0,1-1 0,0 0 0,0-1 0,1 1 0,-1-1 0,1 0 0,0 0 0,0 0 0,8 3 0,-9-4-12,0-1-1,-1 0 0,1 0 0,0 0 0,0 0 0,-1-1 1,1 0-1,0 1 0,0-2 0,0 1 0,0 0 1,-1-1-1,1 1 0,0-1 0,0 0 0,-1 0 0,1-1 1,-1 1-1,1-1 0,4-2 0,2-4-8,0-1 1,-1 0-1,0 0 0,0 0 1,-1-1-1,13-22 0,36-73-525,-40 68 332,-2-1 0,-2 0 0,-1-1 0,-2-1 0,-1 0 0,-3 0 0,-1 0 0,-1-65 0,-4 85 29,0 0 1,-2 0-1,-1 0 0,-9-36 1,11 51 153,-1 1 0,1-1 0,-1 1 0,0 0 0,-1 0 0,1 0 0,-1 0 0,0 0 0,0 1 1,0-1-1,0 1 0,-4-4 0,4 6 20,1-1-1,-1 1 1,0-1 0,0 1-1,0 0 1,1 0 0,-1 0-1,0 1 1,0-1 0,0 1-1,0 0 1,-1-1 0,1 1-1,0 1 1,0-1 0,0 0-1,0 1 1,0 0 0,0-1-1,-4 3 1,5-2 4,1 0 1,-1 0-1,0 0 0,1 0 1,-1 0-1,1 0 0,0 1 0,-1-1 1,1 0-1,0 1 0,0-1 1,0 1-1,0 0 0,0-1 0,0 1 1,0 0-1,1-1 0,-1 1 1,1 0-1,-1 0 0,0 3 0,-3 45 295,4-41-222,-1 3 27,1 0 1,1 1-1,-1-1 1,2-1-1,0 1 0,0 0 1,6 14-1,-5-18-56,1-1-1,0 0 1,0 0-1,0 0 0,1 0 1,0-1-1,1 0 1,-1 0-1,1 0 1,0-1-1,12 8 1,-3-3-57,0-2 0,1 0 0,0 0-1,1-2 1,-1 0 0,1-1 0,0 0 0,1-1 0,-1-2 0,28 2 0,-21-3-1296,45-4 1,-68 3 1148,-1 0 0,0 0 1,0 0-1,1 0 0,-1 0 0,0 0 1,1 0-1,-1 0 0,0 0 0,1 0 1,-1 0-1,0 0 0,0 0 1,1 0-1,-1 0 0,0-1 0,1 1 1,-1 0-1,0 0 0,0 0 0,1 0 1,-1-1-1,0 1 0,0 0 1,0 0-1,1-1 0,-1 1 0,0 0 1,0 0-1,0-1 0,0 1 0,0 0 1,1-1-1,-1 1 0,0 0 0,0 0 1,0-1-1,0 1 0,0 0 1,0-1-1,0 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47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36 5747,'2'0'11701,"-58"-16"-11069,47 12-553,-1 1 0,0 0 0,0 0 0,0 1 0,0 0 0,-13 0 0,19 2-74,0 0 0,0 0 0,-1 0 0,1 0 0,0 1 1,0-1-1,0 1 0,0 0 0,0 1 0,0-1 0,0 0 1,0 1-1,1 0 0,-1 0 0,1 0 0,-1 1 0,1-1 1,0 1-1,-1 0 0,1 0 0,1 0 0,-1 0 1,0 0-1,1 0 0,0 1 0,0 0 0,0-1 0,0 1 1,0 0-1,1 0 0,-1 0 0,0 6 0,-4 9 153,1 0-1,0 1 1,2 0 0,0 0-1,1 0 1,2 0-1,0 0 1,3 31-1,-1-41-121,-1 0-1,2 0 0,-1 0 1,1-1-1,1 1 0,0 0 1,0-1-1,1 0 0,0 0 0,0 0 1,1-1-1,0 0 0,1 0 1,0 0-1,0-1 0,0 0 1,1-1-1,11 8 0,-6-6-149,0-1-1,1-1 1,-1 0-1,1-1 1,1-1-1,-1 0 1,0-1-1,1 0 0,0-1 1,0-1-1,0 0 1,-1-1-1,28-3 1,-40 2-7,-1 1 0,1-1 0,0 1 0,-1-1 1,1 0-1,0 0 0,-1 1 0,1-1 0,-1 0 0,1 0 0,-1-1 0,1 1 1,-1 0-1,0 0 0,1-1 0,1-2 0,2-17-4299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48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24 6003,'-3'0'12251,"215"0"-11569,822-15-505,-967 12-121,397-2 2251,-460 5-2308,-2 0-16,-1 0 0,0-1 0,1 1 0,-1 0 0,0 0 0,1 0 0,-1 0 0,1 0 0,-1 1 0,0-1 0,1 0 0,-1 1 0,0-1 0,1 0-1,-1 1 1,0 0 0,0-1 0,1 1 0,-1 0 0,0 0 0,0-1 0,0 1 0,0 0 0,0 0 0,0 0 0,0 0 0,0 0 0,-1 1 0,1-1 0,0 0 0,0 2 0,-28 7-2003,13-5 389,0 1 0,1 1 0,0 0 0,0 1 0,-15 11 0,-7 7-4692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49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497 452 7700,'0'0'7304,"0"0"-7226,1 0 0,-1 0 0,1 0 0,-1-1 0,1 1 0,-1 0 0,1 0 0,-1 0 1,1-1-1,-1 1 0,1 0 0,-1 0 0,1-1 0,-1 1 0,1-1 0,-1 1 0,0 0 0,1-1 0,-1 1 0,0-1 0,1 1 0,-1-1 0,0 1 0,0-1 0,0 1 0,1-1 0,-1 0 0,-3-3-8,-1 0 0,1 1 0,-1-1 0,0 1-1,0-1 1,-1 1 0,1 0 0,-1 1 0,1-1 0,-7-2 0,-52-18-86,50 19 2,0 1 0,0 1 0,0 0 0,0 1 0,0 0 1,0 1-1,0 0 0,0 2 0,-14 2 0,18-2 10,0 0-1,0 1 1,0 1 0,1 0-1,-1 0 1,1 0-1,0 1 1,1 0-1,-1 1 1,1 0 0,0 0-1,0 0 1,-8 11-1,1 2 33,0 1-1,2 1 1,0 0-1,1 0 0,2 1 1,0 1-1,1-1 0,1 1 1,1 1-1,-2 24 1,-2 25 361,2 140 1,8-193-334,-1-3-17,1-1 1,1 1-1,0-1 0,1 0 1,6 23-1,-7-35-25,1 0-1,0 0 1,-1-1 0,1 1-1,1 0 1,-1-1-1,0 1 1,1-1 0,0 0-1,0 0 1,0 0-1,0 0 1,0 0-1,1-1 1,-1 1 0,1-1-1,-1 0 1,1 0-1,0 0 1,0-1 0,0 1-1,0-1 1,0 0-1,0 0 1,7 0 0,-2 0 17,0-1-1,0 0 1,0-1 0,0 1 0,-1-2 0,1 1 0,0-1 0,0-1 0,-1 0 0,0 0 0,0 0 0,1-1 0,-2-1 0,1 1 0,-1-1 0,1 0 0,-1-1 0,-1 0 0,1 0 0,-1 0 0,0-1-1,0 0 1,5-9 0,3-4-228,0-2-1,-2 0 1,0 0-1,-2-1 1,0-1-1,-2 0 0,7-27 1,0-25-837,-2-1 0,3-107 1,-15-161 722,-3 173 420,2 122 1118,0 63-1029,0 1222 2363,0-1233-2573,5 45 89,-5-47-95,0 1 1,0 0-1,0-1 1,0 1-1,1 0 1,-1-1 0,0 1-1,1 0 1,-1-1-1,0 1 1,1-1-1,-1 1 1,1-1-1,-1 1 1,1-1 0,-1 1-1,1-1 1,-1 1-1,1-1 1,-1 1-1,1-1 1,0 0-1,-1 0 1,1 1-1,0-1 1,-1 0 0,1 0-1,0 0 1,-1 1-1,1-1 1,0 0-1,0 0 1,-1 0-1,1 0 1,0 0-1,-1 0 1,1-1 0,0 1-1,0 0 1,-1 0-1,1 0 1,-1-1-1,1 1 1,0 0-1,-1-1 1,1 1-1,0-1 1,-1 1 0,1 0-1,-1-1 1,1 1-1,-1-1 1,1 0-1,-1 1 1,1-2-1,5-5-393,-1-1 0,0 0 0,-1 0 0,0 0-1,0-1 1,-1 0 0,0 1 0,0-1 0,-1 0-1,2-18 1,1 3-1143,9-37-3438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7.9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12214,'0'0'2465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49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28 11077,'0'0'5144,"-1"-5"-4397,0-13 455,0 13 234,1 18-1054,-4 611 384,4-604-721,0 0 0,2 0 0,0 0 0,1 0 0,1 0 0,1 0 0,9 24 0,-12-39-73,1 1 0,0 0 1,0-1-1,1 1 0,-1-1 0,1 0 0,0 0 1,1 0-1,-1-1 0,1 0 0,0 1 1,0-2-1,1 1 0,-1-1 0,1 1 1,-1-2-1,1 1 0,0 0 0,0-1 0,0 0 1,1-1-1,-1 0 0,0 1 0,1-2 1,-1 1-1,11-1 0,-9 0-213,1 0-1,0-1 1,-1 0 0,0 0-1,1-1 1,-1 0 0,0 0 0,0-1-1,0 0 1,9-5 0,-9 4-355,-2-1 0,1-1 1,0 1-1,-1-1 0,0 0 1,-1 0-1,1-1 0,-1 0 0,-1 0 1,6-10-1,15-35-6335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49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10949,'0'0'5939,"203"-5"-5331,-132-1-240,-4 6-336,-9-3-32,-10 3-720,-16 0-1201,-22 0-2433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50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16680,'0'0'4194,"-39"35"-19385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5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13 331 4914,'0'0'6056,"-2"-7"-5357,-7-18 11,7 19 2041,5 49-1953,2 0-1,1 0 1,18 58 0,5 34-68,-17-46-307,-8-48-309,2 1 1,1-1-1,3-1 1,22 64 0,-30-101-108,-1 0 1,1 0-1,0 0 1,0 0-1,0 0 1,0 0 0,1 0-1,-1-1 1,1 1-1,-1-1 1,1 1 0,0-1-1,0 0 1,0 0-1,0-1 1,0 1 0,1 0-1,-1-1 1,0 0-1,1 0 1,-1 0-1,1 0 1,-1-1 0,1 1-1,-1-1 1,1 0-1,0 0 1,-1 0 0,1-1-1,-1 1 1,1-1-1,-1 0 1,1 0 0,-1 0-1,1 0 1,-1 0-1,0-1 1,0 0 0,0 1-1,0-1 1,0-1-1,0 1 1,0 0-1,4-6 1,9-10-6,-1-1 0,0-1 0,-2 0 0,0 0 0,-2-2 0,12-27 0,47-145-566,-60 163 466,11-42-266,-2 0-1,-4-1 1,-3 0 0,-3-1 0,-1-104 0,-8 173 308,0 1 1,0-1-1,-1 0 0,0 1 1,0-1-1,0 0 1,0 1-1,-1-1 1,0 1-1,-3-6 0,3 9 48,1-1-1,-1 1 0,0 0 0,1 0 0,-1 1 0,0-1 0,0 0 0,-1 1 1,1-1-1,0 1 0,0 0 0,-1-1 0,1 1 0,-1 0 0,1 1 0,-1-1 0,1 0 1,-1 1-1,0-1 0,1 1 0,-1 0 0,0 0 0,-2 0 0,3 0 18,0 0-1,0 0 0,0 1 1,0-1-1,0 1 0,1-1 1,-1 1-1,0-1 1,0 1-1,0 0 0,1 0 1,-1 0-1,0 0 0,1 0 1,-1 0-1,1 1 0,-1-1 1,1 0-1,0 1 0,-2 2 1,0 0 21,0 1 0,1 0 0,-1 0 0,1 0 0,0 0 0,1 0 0,-2 8 0,-1 10 209,2-1 0,0 39 0,2-57-195,-1 8 53,2-1 0,0 1 1,0-1-1,1 1 0,0-1 1,1 1-1,0-1 0,1 0 0,7 14 1,-6-17-59,0 0 1,0-1 0,1 1-1,0-1 1,0 0 0,1-1-1,0 0 1,0 0 0,1 0 0,-1-1-1,1 0 1,11 5 0,1-1-85,-1-1 1,1-1 0,0 0-1,1-2 1,-1-1 0,39 4-1,21-5-6738,-70-3-1085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54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43 7892,'0'0'6290,"-20"-21"-3947,18 18-2313,0 1 0,-1 0 0,0 0 0,0 0 0,1 1 0,-1-1 0,0 1 1,0-1-1,0 1 0,-1 0 0,1 0 0,0 1 0,0-1 0,-1 1 0,1-1 0,0 1 0,0 0 0,-1 0 0,1 0 0,0 1 0,-1-1 1,1 1-1,0 0 0,0 0 0,0 0 0,0 0 0,0 1 0,0-1 0,0 1 0,0-1 0,0 1 0,1 0 0,-1 0 0,1 1 1,-1-1-1,1 0 0,0 1 0,0-1 0,0 1 0,0 0 0,0 0 0,1 0 0,-3 5 0,-4 13 170,0 0 0,2 1 0,0 0 0,2 0 0,0 0 1,2 0-1,0 0 0,1 1 0,3 24 0,-2-34-125,0-4-20,0-1 0,1 1 1,0-1-1,0 1 0,1-1 0,0 0 1,1 0-1,-1 0 0,1 0 0,8 13 1,-8-16-45,1 0 1,-1-1-1,1 1 1,0-1-1,1 0 1,-1 0-1,0 0 1,1-1-1,0 0 0,0 0 1,0 0-1,0 0 1,1-1-1,-1 0 1,1 0-1,9 2 1,-7-2-48,1 0-1,0-1 1,-1 0 0,1 0-1,0-1 1,0 0 0,0-1-1,0 0 1,0 0 0,-1-1-1,1 0 1,9-4 0,-12 4-214,-1-1 1,1 0-1,-1-1 1,0 1-1,0-1 1,0 0 0,-1 0-1,1-1 1,-1 1-1,0-1 1,0 0-1,-1 0 1,1 0-1,-1-1 1,-1 1-1,1-1 1,3-11 0,5-28-4730,-7 1-4542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5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5346,'0'0'9450,"106"15"-5920,86-12-4272,-191-3 182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5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7395,'0'0'7508,"151"58"-7076,-119-55-208,-6 0-192,-3-3-32,-7 0-592,-3 0-961,-4 0-2929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39:55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1649,'0'0'10018,"3"-1"-9634,0 1 1,0 1 0,1-1 0,-1 0 0,0 1-1,0-1 1,0 1 0,4 1 0,0 7-147,-1 0 1,0 0 0,0 1-1,-1 0 1,-1 0 0,1 0-1,-2 0 1,1 0 0,-1 1-1,2 20 1,3 2 206,29 158 969,-28-130-1064,3-1-1,30 93 1,-39-145-341,1 1 1,0-1-1,0 0 1,1 0-1,0-1 1,1 1-1,0-1 1,0 0-1,0 0 1,1-1-1,0 0 1,7 5-1,-10-8-6,-1-1-1,1 0 1,0 0 0,-1-1-1,1 1 1,0-1-1,0 0 1,0 0-1,0 0 1,0 0-1,0-1 1,1 0-1,-1 0 1,0 0 0,0 0-1,0-1 1,0 1-1,0-1 1,0 0-1,0 0 1,0-1-1,0 1 1,0-1 0,-1 0-1,1 0 1,-1 0-1,1 0 1,-1 0-1,3-4 1,8-6-55,-1-1 0,-1 0-1,0-1 1,-1 0 0,11-18 0,44-85-654,-36 61 228,4-6-72,48-123 0,-71 153 742,-1-1-1,-2 0 0,-1-1 1,-2 0-1,2-66 0,-7 100-311,-20 0-5024,1 0 486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00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14797,'-16'0'2584,"32"0"-2455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00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3906,'0'3'5369,"-3"21"-4711,5 15 503,3-3-735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8.33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212 1 11269,'0'0'4325,"-31"22"-3415,-99 74-123,125-92-691,-1 0 0,1 1 0,0-1 0,0 1 0,1 1 0,-1-1 0,-5 10 0,9-12-59,0-1 0,0 0 0,1 1-1,-1-1 1,1 0 0,-1 1 0,1-1-1,0 1 1,0-1 0,0 1 0,0-1-1,1 3 1,0 12-46,-1-14-23,1 0-1,-1 0 0,1 0 0,-1-1 1,1 1-1,0 0 0,0-1 0,0 1 1,0-1-1,1 1 0,-1-1 0,1 1 1,-1-1-1,1 0 0,0 0 0,0 0 0,0 0 1,0 0-1,3 1 0,53 32-754,-9-7 269,-41-21 378,0-1 0,-1 1-1,0 0 1,0 1 0,9 12 0,-14-17 133,0-1-1,-1 0 1,1 1-1,-1-1 1,0 1-1,0-1 1,0 1-1,0 0 1,0 0-1,0-1 1,-1 1-1,1 0 1,-1 0-1,0 0 1,0 0-1,0 0 1,0-1-1,-1 1 1,1 0-1,-1 0 1,1 0-1,-1-1 1,0 1-1,0 0 1,-3 4-1,-2 0-103,-1 0 0,0-1 0,0 0 0,-1 0 0,1-1-1,-1 0 1,-1 0 0,1-1 0,0 0 0,-1 0 0,0-1 0,0 0-1,0-1 1,-15 3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0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3810,'0'0'6544,"-13"1"-117,120 34-5843,128 23 1,-218-56-565,-2-1 451,-25 0 81,-36 0-601,-1-2 0,1-2-1,0-3 1,-70-16 0,93 14 112,28 6 88,43 8 52,-48-6-204,102 21 323,-70-12-202,65 7-1,44-9-1603,-140-7 407,-1-18-6113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0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4082,'0'0'15296,"12"0"-15372,44 0 331,-5-2-170,0 3 0,1 1 0,-1 3 0,89 20 0,-135-23 56,0-1 0,0 0 0,-1 0-1,1 0 1,0 0 0,0-1 0,7 0-1,14 1-7167,-7-14 1206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09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10 160 6963,'0'0'6841,"0"0"-6806,-1 0 0,1 0 0,0 0 0,-1 0 0,1-1 0,0 1 0,0 0 0,-1 0 0,1 0 0,0 0 0,-1 0-1,1 0 1,0 0 0,-1 0 0,1 0 0,0 0 0,0 1 0,-1-1 0,1 0 0,0 0 0,-1 0 0,1 0 0,0 0 0,0 0 0,-1 1 0,1-1 0,0 0 0,0 0 0,-1 0 0,1 1 0,0-1 0,0 0 0,0 0 0,-1 1 0,19 215 2282,-4-83-1203,-12-103-818,1 15 111,9 45-1,-9-77-324,0 0 0,1 0 0,0 0 0,1-1-1,0 0 1,1 0 0,0 0 0,9 11 0,-13-20-83,0 0 1,1 0-1,-1-1 0,1 1 0,-1-1 0,1 1 1,0-1-1,0 0 0,0 0 0,0-1 0,1 1 1,-1 0-1,0-1 0,1 0 0,-1 0 0,1 0 0,-1 0 1,1-1-1,0 1 0,-1-1 0,1 0 0,-1 0 1,1 0-1,0-1 0,-1 1 0,1-1 0,-1 0 0,1 0 1,-1 0-1,1 0 0,-1-1 0,0 1 0,5-4 1,6-3-48,-1 0 1,0-2-1,0 1 1,-1-1-1,-1-1 1,14-16-1,-5 3-135,-2-1 0,0-1 0,-2 0-1,-1-1 1,-1-1 0,-1-1 0,17-54 0,-18 38 102,-2 0 0,-2-1 0,-2 0 0,1-77 0,-7 111 34,0-1 0,-1 1 0,0-1-1,-1 1 1,-1 0 0,-7-23 0,9 31 60,-1 1 0,1 0 0,-1-1-1,0 1 1,0 0 0,-1 0 0,1 0 0,0 0 0,-1 1-1,0-1 1,0 0 0,0 1 0,0 0 0,0 0 0,0 0-1,-1 0 1,1 1 0,0-1 0,-1 1 0,0 0-1,1 0 1,-1 0 0,0 0 0,1 1 0,-1-1 0,0 1-1,-4 0 1,5 0 12,1 1 1,0-1-1,-1 1 0,1 0 0,0 0 0,-1 0 1,1 0-1,0 0 0,0 0 0,0 1 0,0-1 1,0 1-1,0-1 0,0 1 0,1 0 0,-1-1 0,0 1 1,1 0-1,-1 0 0,1 1 0,0-1 0,0 0 1,0 0-1,0 0 0,0 1 0,0-1 0,1 0 0,-1 1 1,1-1-1,0 1 0,-1 2 0,-1 14 152,0 1-1,1 37 0,1-41-51,1-8-81,-1 1 1,1 0-1,1-1 0,0 1 1,0-1-1,0 1 1,1-1-1,0 0 1,1 0-1,0 0 0,0-1 1,1 0-1,0 1 1,0-1-1,1-1 1,-1 1-1,2-1 1,-1 0-1,0-1 0,1 1 1,0-1-1,13 6 1,1 1-420,0-2-1,1-1 1,1 0 0,-1-2 0,1 0-1,0-2 1,28 3 0,-26-2-2536,-16 2-1934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0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7860,'0'0'8726,"-1"30"-8056,4 97-161,-3-124-492,0 1 0,1 0 0,0-1 0,0 1 0,0 0 0,0-1 0,0 1 0,1-1 0,-1 0 0,1 1 0,0-1 0,0 0 0,0 0 0,1 0 0,-1-1 0,1 1 0,-1 0 0,1-1 0,0 1 0,0-1 0,0 0 0,0 0 0,1 0 0,5 2 0,0-2-12,1 1 0,-1-1 0,1-1 0,-1 0 0,1 0 0,15-1 0,-14-1-11,-5 1-17,-1 0 0,0 0 1,1-1-1,-1 0 0,0 0 0,1-1 1,-1 0-1,0 1 0,0-2 0,0 1 0,-1 0 1,1-1-1,0 0 0,-1 0 0,0-1 0,0 1 1,0-1-1,0 0 0,0 0 0,-1 0 1,1 0-1,-1-1 0,-1 1 0,1-1 0,3-8 1,0-1-42,-1-1 1,-1 0 0,0 0-1,-1 0 1,0 0 0,-1-1-1,-1-27 1,-1 40 146,0 0 1,0-1-1,-1 1 0,1 0 1,-1 0-1,0 0 0,0 0 1,0 0-1,0 0 0,-1 0 1,1 0-1,-1 1 0,1-1 1,-1 0-1,0 1 0,0-1 1,-1 1-1,1 0 0,0 0 1,-1 0-1,1 0 0,-1 0 1,0 0-1,1 1 1,-1-1-1,-4-1 0,1 1 48,0 1-1,1-1 1,-1 1 0,0 0-1,0 0 1,0 0 0,0 1-1,0 0 1,0 0 0,0 1-1,0-1 1,0 1-1,-11 4 1,-37 27-5888,32-26 848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0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15239,'0'0'2481,"-36"3"-19032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3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10261,'0'0'6352,"0"1"-6252,0-1 0,0 1 1,0 0-1,0-1 0,0 1 1,0 0-1,0-1 0,0 1 0,1 0 1,-1-1-1,0 1 0,0-1 0,1 1 1,-1 0-1,0-1 0,1 1 1,-1-1-1,0 1 0,1-1 0,-1 1 1,1-1-1,-1 1 0,1 0 0,159 10 1107,-2 1-1776,-73-12-4583,-84 0 5054,-1 0 0,0 0 0,0 0 0,0 0 0,1 0 1,-1 0-1,0 0 0,0 0 0,0 0 0,1 0 0,-1 0 0,0 0 0,0 0 0,0 0 0,1 0 0,-1 0 0,0 0 0,0 0 0,0 0 0,1 1 0,-1-1 0,0 0 0,0 0 0,0 0 0,0 0 0,0 1 0,1-1 0,-1 0 0,0 0 0,0 0 0,0 0 0,0 1 0,0-1 0,0 0 0,0 0 1,0 0-1,0 1 0,0-1 0,0 0 0,0 0 0,0 1 0,0-1 0,0 0 0,0 0 0,0 0 0,0 1 0,0-1 0,0 0 0,0 0 0,0 1 0,0 2-1175,0 13-4002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3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8100,'0'0'5506,"180"47"-5506,-135-47-672,-6 0-1137,-7 0-1825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4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5202,'0'0'5323,"-20"6"-2322,13 2-2799,-1 0 0,1 0 0,1 0 0,0 1 0,0 0 0,0 0 0,1 0 0,1 1 0,0 0 0,0 0 0,1 0 0,0 0 0,-2 14 0,0 13 185,2 0 0,2 55-1,1-56 247,1-23-569,0 0-1,0 0 1,1 0-1,1-1 1,0 1 0,1-1-1,0 0 1,1 0-1,0 0 1,1 0 0,0-1-1,1 0 1,0-1-1,1 1 1,0-1 0,1-1-1,0 1 1,0-2 0,1 1-1,0-1 1,1-1-1,-1 0 1,1 0 0,1-1-1,-1 0 1,1-1-1,0-1 1,1 0 0,-1 0-1,0-1 1,1-1-1,0 0 1,0-1 0,0 0-1,-1-1 1,1 0-1,20-4 1,-24 2-101,-1-1 0,0 0 1,1 0-1,-1-1 0,0 0 0,-1 0 0,1-1 0,-1 0 0,0 0 1,0-1-1,-1 0 0,1 0 0,-1 0 0,-1-1 0,1 0 0,-1 0 1,0-1-1,-1 1 0,7-15 0,-2 2-173,-1 0 0,-1 0 0,-1-1 0,-1 0 0,0 0 0,-2 0 0,2-23 0,-4 27 107,0 1 0,-1-1 0,-1 1 0,-1-1 0,0 1 0,-1 0-1,-6-19 1,6 28 170,0 0 0,0 0-1,-1 1 1,0-1 0,0 1 0,-1 0-1,0 0 1,0 0 0,0 1-1,-1 0 1,1 0 0,-1 0 0,0 1-1,-1 0 1,1 0 0,-1 0-1,-13-4 1,-7-2 59,-1 2-1,0 2 0,-1 0 1,1 2-1,-1 1 0,0 1 1,0 2-1,-41 4 1,68-4-241,1 0 0,0 0 0,0 0 1,0 0-1,0 1 0,0-1 0,0 0 1,-1 1-1,1-1 0,0 1 0,0-1 1,0 1-1,0-1 0,1 1 0,-1 0 1,0 0-1,0-1 0,-1 2 0,-1 8-6452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12742,'0'0'3281,"222"6"-3281,-161-6-112,-13 0-1376,-3 0-241,-10 0-1072,-6 0-1922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4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7187,'0'0'5200,"5"27"-4250,38 187 789,-31-162-1182,7 37 779,56 156-1,-71-236-1293,-1 0-1,2 0 1,0 0-1,0-1 1,0 0-1,1 0 1,0 0-1,0 0 1,1-1-1,14 11 1,-17-15-43,-1-2 0,0 1 0,1 0 0,-1-1 0,1 1 0,0-1 0,-1 0 0,1 0 0,0 0 0,0-1 0,-1 1 0,1-1 0,0 0 0,0 0 0,0-1 0,0 1 1,-1-1-1,1 0 0,0 0 0,0 0 0,-1 0 0,1 0 0,-1-1 0,1 0 0,-1 0 0,0 0 0,0 0 0,0 0 0,0-1 0,4-3 0,11-11-243,0-1 1,-1-1-1,-1 0 0,-1-1 0,0-1 1,-2-1-1,16-32 0,-8 6-789,-1 0-1,21-80 1,-32 91 1100,-2 0-1,-2 0 1,-1 0 0,-2-70-1,-3 102 8,1-1 0,-1 0 0,0 1 0,-1-1-1,1 1 1,-1 0 0,0-1 0,0 1 0,-1 0 0,0 0-1,-4-6 1,5 8 21,0 0 1,0 0-1,-1 1 0,1-1 0,-1 1 1,0 0-1,1 0 0,-1 0 0,0 0 1,0 0-1,0 1 0,0-1 0,-1 1 1,1 0-1,0 0 0,-1 0 0,1 0 1,0 1-1,-7-1 0,8 2-44,1 0 0,0 0 0,0 0 0,0 0 1,0 0-1,0 0 0,0 1 0,0-1 0,0 0 0,0 1 0,0-1 0,1 1 1,-1-1-1,1 1 0,-1-1 0,1 1 0,0-1 0,-1 1 0,1-1 0,0 1 0,0 0 1,0-1-1,0 1 0,0-1 0,1 4 0,1 49 385,-2-54-432,1 5 21,1 1-1,-1-1 1,1 0 0,0 0 0,0 0-1,1 0 1,0 0 0,-1 0 0,1 0-1,1-1 1,-1 0 0,1 1 0,0-1 0,0-1-1,0 1 1,0 0 0,1-1 0,-1 0-1,1 0 1,0-1 0,0 1 0,0-1-1,6 2 1,5 2-603,0 0 1,1-1-1,0-1 0,0-1 1,0 0-1,20 0 0,1-3-3981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8.7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23 0 11717,'0'0'4565,"1"1"-4540,0-1 0,0 1 0,0-1 0,0 0 0,-1 1 0,1 0 0,0-1 0,0 1 0,-1-1 0,1 1-1,0 0 1,-1-1 0,1 1 0,-1 0 0,1 0 0,-1 0 0,1-1 0,-1 1 0,0 0 0,1 0 0,-1 0 0,0 1 0,17 46 548,-2 1 0,-2 1 0,10 87 0,-2 157 826,-8-77-854,-11-199-517,-2-8-19,0-1 0,1 1 0,1-1-1,0 0 1,0 1 0,0-1 0,1 0-1,8 16 1,-11-25-75,0 1 0,0-1-1,0 0 1,1 0 0,-1 1 0,0-1 0,0 0-1,0 0 1,0 1 0,0-1 0,0 0 0,1 0-1,-1 1 1,0-1 0,0 0 0,0 0 0,0 0-1,1 1 1,-1-1 0,0 0 0,0 0 0,1 0 0,-1 0-1,0 0 1,0 1 0,1-1 0,-1 0 0,0 0-1,0 0 1,1 0 0,-1 0 0,0 0 0,0 0-1,1 0 1,-1 0 0,0 0 0,1 0 0,-1 0-1,0 0 1,1 0 0,3-14-1777,-3-29-1042,-1 36 1945,0-43-3633</inkml:trace>
  <inkml:trace contextRef="#ctx0" brushRef="#br0" timeOffset="1">1 423 11877,'0'0'4752,"29"2"-4224,-15-1-484,39 4 156,1-2-1,87-8 1,-137 4-193,9-1-18,1 0-1,0 1 1,0 0 0,0 1 0,25 4 0,-36-3 10,1 0 0,0 0-1,-1 0 1,1 1 0,-1 0 0,1 0-1,-1 0 1,0 0 0,1 0 0,-1 0 0,0 1-1,-1 0 1,1 0 0,0 0 0,-1 0-1,0 0 1,0 0 0,0 0 0,0 1 0,0-1-1,0 1 1,-1-1 0,0 1 0,2 7-1,2 14 434,-1 1-1,-1 0 0,-2 0 0,-2 47 0,1 18 297,9-64-466,0-21-901,-1-18-2084,-5-3 742,0-1-1,0 1 1,-1-19-1,-1-20-6096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0 197 11429,'0'0'4749,"6"25"-4050,23 80-563,-29-103-133,1 0-1,0 1 0,0-1 1,0 0-1,0 0 1,0 0-1,0 0 1,1 0-1,-1-1 1,0 1-1,1 0 0,0-1 1,-1 1-1,1-1 1,0 1-1,0-1 1,0 0-1,0 0 1,0 0-1,0 0 0,0 0 1,0 0-1,0 0 1,0-1-1,1 1 1,-1-1-1,0 1 1,0-1-1,1 0 0,-1 0 1,0 0-1,1 0 1,3-2-1,5 2-32,-5 0-31,0-1 0,0 1 0,-1-1 0,1 0-1,0 0 1,-1-1 0,1 0 0,-1 0-1,0 0 1,1 0 0,-1-1 0,0 0-1,0 0 1,-1 0 0,1-1 0,-1 0 0,0 0-1,0 0 1,0 0 0,0 0 0,-1-1-1,1 0 1,-1 0 0,4-7 0,-2-2-108,1 1 1,-1-1-1,-1 0 1,-1 0-1,0 0 1,0-1 0,-2 1-1,1-25 1,-2 34 234,0 0 1,0-1-1,-1 1 1,0 0 0,0-1-1,0 1 1,0 0-1,-1 0 1,0 0-1,0 0 1,0 0-1,-1 1 1,1-1-1,-1 0 1,0 1 0,-1 0-1,1 0 1,-1 0-1,0 0 1,-7-5-1,4 4 214,-1 1 1,0 0-1,0 1 0,0-1 0,0 2 0,0-1 0,-1 1 1,1 0-1,-1 1 0,0 0 0,0 0 0,-9 1 0,15 0-247,0 0-1,0 1 0,0-1 0,0 1 0,0-1 0,0 1 0,0 0 0,0 0 1,0 0-1,0 1 0,0-1 0,1 1 0,-1 0 0,0-1 0,1 1 0,0 0 1,-1 0-1,1 1 0,0-1 0,0 0 0,-2 4 0,1-1-360,0 0 0,1 0-1,0 0 1,0 0-1,0 1 1,0-1 0,1 0-1,0 1 1,0-1 0,1 1-1,-1 6 1,1 7-4405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6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 8932,'0'0'7259,"-8"0"-5685,145 3-96,76-1-2078,-206-2-48,-1 0-1,0-1 0,1 0 0,-1 0 1,0 0-1,12-5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6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7123,'0'0'8772,"199"52"-8243,-138-46-401,-6-3-128,-10-3-353,-6 0-943,-7 0-1105,-10 0-2978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6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9108,'0'0'6307,"167"0"-6307,-109 0 0,-3 0-1233,-7 0-671,-6-3-1186,-10-12-1296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7828,'0'0'6256,"2"24"-5843,47 367 3362,-46-362-3501,0 0 0,3-1 0,0 0 0,18 50-1,-22-72-267,1 0 0,0 0-1,1 0 1,-1-1 0,1 1-1,0-1 1,1 0 0,-1 0-1,1 0 1,0 0 0,10 6-1,-11-9-22,0 0 1,1 0-1,-1 0 0,0-1 0,1 1 1,0-1-1,-1 0 0,1-1 0,-1 1 1,1-1-1,0 0 0,0 0 0,-1-1 1,1 1-1,-1-1 0,1 0 0,0 0 1,-1-1-1,5-1 0,1-2-182,-1 0-1,0 0 1,0-1-1,0 0 1,-1-1 0,0 0-1,0 0 1,-1-1-1,0 0 1,0 0-1,-1 0 1,7-12 0,6-12-891,-1-1 0,16-41 1,-17 31 75,-2 0 0,-1-1 0,-3-1 0,8-69 0,-15 75 2059,-2 0 1,-2 0-1,-5-44 0,5 80-939,0 0 0,0 0 0,-1 0 0,0 0-1,1 0 1,-1 0 0,0 0 0,0 1-1,-1-1 1,1 0 0,0 1 0,-1-1-1,0 1 1,0-1 0,1 1 0,-1 0 0,-1 0-1,1 0 1,0 0 0,0 0 0,-1 0-1,1 1 1,-1-1 0,0 1 0,1 0-1,-1-1 1,0 1 0,0 0 0,0 1 0,1-1-1,-1 1 1,0-1 0,0 1 0,0 0-1,0 0 1,0 0 0,0 0 0,0 0-1,0 1 1,0 0 0,0-1 0,0 1 0,1 0-1,-1 0 1,0 1 0,0-1 0,1 1-1,-1-1 1,1 1 0,-1 0 0,1 0-1,0 0 1,0 0 0,0 0 0,0 0 0,0 0-1,0 1 1,1-1 0,-1 1 0,1 0-1,-2 3 1,-1 10 42,1 0 0,0 0 0,2 1-1,-1-1 1,2 0 0,2 22 0,-2-25-38,1-6-100,-1-1-1,1 1 1,0-1 0,1 1 0,0-1 0,0 0 0,0 0 0,1 0 0,-1 0 0,2 0 0,-1-1 0,0 1-1,1-1 1,0 0 0,0 0 0,1 0 0,0-1 0,-1 0 0,1 1 0,1-2 0,-1 1 0,1-1 0,-1 1-1,1-1 1,0-1 0,0 1 0,7 1 0,11 3-1051,-1-1-1,1-1 1,0-1 0,1-1-1,44-1 1,-37-2-4159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17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7780,'0'0'9732,"14"15"-9249,-9-8-452,-1-2-30,0 0 0,0 0 0,1 0 0,-1 0 0,1-1 0,0 0 0,0 1 1,1-2-1,-1 1 0,1-1 0,0 0 0,0 0 0,0 0 0,0-1 0,1 0 0,-1-1 0,0 1 0,1-1 0,-1 0 0,1 0 0,0-1 0,-1 0 0,14-2 0,-14 1-52,1-1 0,-1 0-1,0 0 1,1 0 0,-1-1 0,0 0 0,-1 0 0,1 0 0,0-1-1,-1 0 1,0 0 0,0-1 0,0 1 0,-1-1 0,1 0 0,-1 0-1,0 0 1,0-1 0,-1 0 0,0 1 0,0-1 0,0 0 0,-1-1-1,0 1 1,0 0 0,0-1 0,-1 1 0,1-8 0,-2 13 94,0-1-1,-1 1 1,1 0 0,0-1 0,-1 1 0,1 0 0,-1-1 0,1 1 0,-1 0 0,0-1 0,1 1 0,-1 0 0,0 0 0,0 0 0,0 0 0,0 0 0,0 0 0,0 0 0,0 0 0,0 0 0,0 0 0,0 1 0,-1-1-1,1 0 1,0 1 0,0-1 0,-1 1 0,1-1 0,0 1 0,-1 0 0,1-1 0,-3 1 0,-55-1 1634,41 2-1204,12 0-375,0 0 1,0-1 0,0 2 0,0-1-1,0 1 1,0 0 0,0 0 0,-10 6-1,10-5-821,0 0 0,0 0-1,0-1 1,-1 0-1,1 0 1,-12 1-1,1-2-6063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25.0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154 167 6035,'0'0'3436,"-1"8"-2721,-14 89 2492,-30 273-539,40 169-1053,7-309-1117,1-178-389,2-1 0,19 84 0,-13-84-63,-2 0-1,3 87 1,10 178 117,-10-213 33,-5 0 1,-7 105-1,-20-76-161,13-93-26,1 0 0,-2 52 0,-5 462 65,13-531-87,-5 320 18,2-175-15,4-101-5,-2 1 1,-16 93 0,-6 59-257,14-103-120,8-16 34,2-56 293,-1-41 30,0-1 0,1 0 0,-1 0 0,1 0 1,0 0-1,0 0 0,0 0 0,0-1 0,0 1 0,0 0 1,0 0-1,0-1 0,1 1 0,-1 0 0,1-1 0,-1 1 0,1-1 1,3 2-1,-3-2 28,0 1 0,-1-1 0,1 1 0,0-1 0,0 1 0,-1 0 0,1-1 0,-1 1 0,0 0 0,1 0 0,-1 0 0,0 0 0,0 0 0,0 0 0,-1 1 0,1-1 0,0 0 0,-1 0 0,1 3 0,-1 1 20,-1-5-16,1 0 1,0-1-1,0 1 1,-1 0 0,1-1-1,0 1 1,0 0-1,0-1 1,0 1 0,0 0-1,0-1 1,0 1-1,0 0 1,0-1 0,1 1-1,-1 0 1,0-1-1,0 1 1,0 0-1,1-1 1,-1 1 0,0 0-1,1-1 1,-1 1-1,1-1 1,-1 1 0,1-1-1,-1 1 1,1-1-1,-1 1 1,1-1 0,-1 1-1,1-1 1,-1 0-1,1 1 1,0-1-1,-1 0 1,1 0 0,0 1-1,-1-1 1,2 0-1,-1 0-176,-1 29 338,-1-22-168,1-1-1,0 0 1,0 0 0,1 1 0,-1-1 0,1 0 0,1 0 0,-1 0 0,1 0 0,0 0 0,1 0-1,-1 0 1,1-1 0,0 1 0,1-1 0,-1 0 0,1 0 0,0 0 0,0-1 0,1 1 0,-1-1-1,1 0 1,0 0 0,0 0 0,0-1 0,11 5 0,-1-2-26,0-1 0,0 0 0,0-1 0,0-1 0,30 2 0,83-4-19,-22-1 72,413 32-731,-129-15 722,327 33-916,-532-32 690,293-9 0,-12-2 240,-259 1-108,102 10-187,-146-4-623,289-12 0,-338-10 261,106-3 823,99 22 694,-242-7-543,348 33 112,-176-3-180,379 5-1,-626-39-240,0 0-1,1 0 1,-1-1 0,0 1 0,0 0 0,0-1 0,1 0 0,-1 1 0,0-1-1,0 0 1,0 0 0,0 0 0,0 0 0,0-1 0,0 1 0,-1 0 0,1-1 0,0 1-1,-1-1 1,1 0 0,-1 0 0,1 1 0,-1-1 0,0 0 0,0 0 0,0 0-1,0 0 1,0 0 0,0-3 0,2-8 42,0 1 0,-1-1 0,0 1 0,-1-19 0,5-26 270,29-67 250,-15 60-192,-2-1 0,13-112 1,-20-117 778,-9 131-751,8-418 421,-9 520-777,-2 0 0,-17-116 0,7 82-113,5 0 0,9-148 1,0 66 20,-4 137 20,-12-58 1,-1-27-53,10 55 60,-3 0 0,-3 0 0,-21-73 0,-110-450-234,134 540 135,2-1 0,2 0 0,6-70 0,-1 19-150,-2 20 163,-1-26-10,15-135 0,-6 122-62,-8 94 122,1 0 0,2 0 0,1 0 0,12-47 0,-11 51-52,0-1-1,-2 0 1,-1 1-1,-2-1 1,-3-43-1,1-1-21,2 69 96,1 0-1,-1 1 0,0-1 1,0 1-1,0-1 1,0 0-1,0 1 0,0-1 1,0 0-1,0 1 1,-1-1-1,1 1 0,0-1 1,-1 1-1,0-1 1,1 1-1,-1-1 0,0 1 1,0-1-1,1 1 1,-1 0-1,0-1 0,-1 1 1,1 0-1,0 0 1,0 0-1,0 0 0,-1 0 1,1 0-1,0 0 1,-1 0-1,1 1 0,-1-1 1,1 0-1,-1 1 1,1-1-1,-1 1 0,0 0 1,1-1-1,-1 1 1,-2 0-1,-15-5-23,-37-7-37,-1 3-1,0 1 1,-95 2 0,121 5 72,-91-3-10,-820-16-20,151-22-64,676 33 62,-730-3-842,410 50 731,178-10-361,103-14 507,-360 18-297,-473-23 458,713 5 16,74-1-68,-1 6-29,-37 2 13,231-20-1,15 2 1404,5 0-2119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2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6867,'0'0'5261,"13"9"-424,-13-7-4809,0 0 0,1 0 0,-1-1 0,0 1 0,1 0 0,0 0-1,-1-1 1,1 1 0,0-1 0,0 1 0,0 0 0,0-1 0,0 0 0,0 1 0,0-1 0,1 0 0,-1 1-1,1-1 1,-1 0 0,0 0 0,1 0 0,0 0 0,1 1 0,17 2-5682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10 201 4498,'0'0'7427,"-2"-3"-6175,-6-14 4646,8 26-5764,5 168 609,36 239 0,-40-413-734,5 40 121,22 75 0,-25-108-119,0 0-1,1 0 1,0 0-1,1-1 0,0 1 1,0-1-1,1 0 1,0-1-1,1 1 1,0-1-1,0-1 1,17 15-1,-19-19-13,-1 0 0,1-1-1,-1 1 1,1-1-1,0 0 1,0 0-1,0 0 1,0-1 0,0 0-1,0 0 1,0 0-1,1 0 1,-1-1 0,0 0-1,0 0 1,1-1-1,8-1 1,-6 0-21,-1-1 0,0 0 0,0 0 0,0-1 0,0 0 0,0 0 0,-1 0 0,0-1 0,0 0 0,10-11 0,3-6-129,-2-1 0,0-2 0,-1 1 0,-2-2 0,14-31 0,3-14-824,40-145 0,-4-80-73,-60 255 1119,-2 0-1,-2 0 1,-2-66 0,-1 104-49,0 1 0,-1 0 1,1-1-1,-1 1 0,1-1 1,-1 1-1,0 0 0,0 0 1,0-1-1,0 1 0,0 0 1,0 0-1,-1 0 0,1 0 1,-1 0-1,1 0 0,-1 1 1,0-1-1,0 0 0,1 1 1,-1 0-1,0-1 0,-1 1 1,1 0-1,0 0 0,0 0 1,0 0-1,-1 0 0,1 1 1,0-1-1,-1 1 0,1-1 1,-1 1-1,1 0 0,0 0 0,-1 0 1,1 0-1,-1 0 0,1 1 1,0-1-1,-1 1 0,1 0 1,0-1-1,-1 1 0,1 0 1,0 0-1,0 1 0,0-1 1,0 0-1,0 1 0,0-1 1,0 1-1,1-1 0,-4 5 1,-1 2 61,0 1 0,1-1 1,0 2-1,0-1 0,1 0 1,0 1-1,1 0 0,0 0 0,1 0 1,-2 12-1,0 14 427,1 58 0,3-88-477,0-1-1,1 0 0,0 0 1,0 1-1,0-1 0,0 0 1,1 0-1,0 0 0,0 0 1,0-1-1,1 1 0,-1 0 1,1-1-1,0 0 0,0 0 1,1 0-1,0 0 0,-1 0 1,1 0-1,0-1 0,1 0 1,-1 0-1,0 0 0,1-1 1,0 1-1,-1-1 0,1 0 1,0 0-1,0-1 0,9 2 1,15 3-817,-1-2 1,1 0 0,0-2 0,40-3 0,-40 1-1648,-19 0-3456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1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6515,'0'0'4178,"3"-8"-3554,8-23 249,-8 23-22,0 15 1176,1 38-760,-1 1 1,-5 59-1,0-20-357,0-7-392,2 74-37,1-132-525,2-1 0,0 0 1,0 1-1,2-1 0,11 29 0,1-23-653,-17-25 592,0 1 0,0-1 1,1 1-1,-1-1 0,0 0 1,0 1-1,1-1 0,-1 1 0,0-1 1,0 0-1,1 1 0,-1-1 1,0 0-1,1 1 0,-1-1 1,0 0-1,1 0 0,-1 1 0,1-1 1,-1 0-1,0 0 0,1 0 1,-1 1-1,1-1 0,-1 0 1,1 0-1,-1 0 0,1 0 0,-1 0 1,1 0-1,-1 0 0,0 0 1,1 0-1,-1 0 0,1 0 1,-1 0-1,1-1 0,-1 1 0,1 0 1,-1 0-1,0 0 0,1-1 1,-1 1-1,1 0 0,-1 0 1,0-1-1,1 1 0,-1 0 0,0-1 1,1 1-1,-1 0 0,0-1 1,0 1-1,1-1 0,-1 1 1,0 0-1,0-1 0,0 1 0,1-1 1,-1 1-1,0-1 0,0 1 1,0-1-1,4-31-5361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09:49.0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61 8612,'0'0'10229,"128"-49"-13431,-109 37-2256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1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11221,'0'0'7139,"19"-21"-7971,-16 21-288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2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8948,'0'0'6275,"8"1"-5739,452 3 2306,-318-7-2784,261-28 25,-99 3-110,-235 27 11,-81 16 190,7-10-410,-1-1 0,1 1 0,-1-1 0,0-1 1,0 1-1,0-1 0,-1 0 0,-7 2 0,-57 14-5258,69-19 5342,-48 11-6230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3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5539,'0'0'7432,"1"-11"-6663,4-33 2059,-1 56-2382,2 21-399,6 552 2123,-14-369-2056,2-140-101,1-76-20,-1-1-1,0 1 0,0 0 1,0 0-1,1 0 1,-1 0-1,0 0 1,0-1-1,0 1 0,1 0 1,-1 0-1,0 0 1,0 0-1,1 0 1,-1 0-1,0 0 0,0 0 1,1 0-1,-1 0 1,0 0-1,0 0 1,0 0-1,1 0 0,-1 0 1,0 0-1,0 0 1,1 0-1,-1 0 1,0 0-1,0 1 0,1-1 1,-1 0-1,0 0 1,0 0-1,0 0 1,0 0-1,1 1 0,-1-1 1,0 0-1,0 0 1,0 0-1,0 1 1,1-1-1,-1 0 0,0 0 1,0 0-1,0 1 1,0-1-1,0 0 1,0 0-1,0 1 0,0-1 1,0 0-1,0 0 1,0 1-1,0-1 1,0 0-1,0 0 0,0 1 1,0-1-1,9-19-741,8-126-1522,-2-169 1,-12 218 2209,-5-115 1435,-2 61 440,5 146-1794,-1 1 0,1 0 0,0-1 1,0 1-1,0 0 0,0 0 0,0 0 0,1 0 0,0 0 0,-1 0 0,1 0 1,0 0-1,0 1 0,1-1 0,-1 1 0,1 0 0,-1-1 0,1 1 0,0 0 1,-1 1-1,1-1 0,0 0 0,0 1 0,0-1 0,1 1 0,-1 0 0,3 0 1,13-5 121,0 1 1,0 1 0,25-2 0,-39 5-139,181-6-6,-147 8-4,-34-1 15,0 1 0,1 0 0,-1 0 0,-1 0 0,1 1 0,0 0 0,0 0-1,-1 0 1,1 1 0,-1-1 0,1 1 0,-1 0 0,0 0 0,0 1 0,-1-1 0,1 1 0,-1 0 0,1 0 0,-1 0-1,0 0 1,-1 0 0,1 1 0,-1 0 0,3 8 0,1 1 34,-1 0 0,0 1 1,-1-1-1,-1 1 0,0 0 0,-1 0 0,0 20 0,-1-24-8,-1 1-1,0 0 1,-1 0-1,0 0 0,-1 0 1,-1-1-1,0 1 0,0-1 1,-1 1-1,0-1 0,-1 0 1,0-1-1,-1 1 1,0-1-1,-1 0 0,-10 12 1,1-3-112,0-1 0,-1 0 0,0-1 0,-2-1 0,0-1 0,-1-1 0,0 0 0,-1-2 0,0 0 0,-1-1 0,-1-2 0,1 0 0,-2-1 0,1-1 1,-1-2-1,0 0 0,0-1 0,-28 0 0,50-4-54,9 0 88,11 1 68,0 1 0,-1 0 0,1 1 0,-1 1 0,1 1-1,-1 1 1,0 0 0,19 11 0,132 82 835,-57-30-119,-69-46-481,49 19-1,-75-36-354,0 0 0,0-1 0,0-1 0,1-1 0,-1 0-1,26 0 1,-41-2-26,0-1 0,0 0-1,0 0 1,1 1-1,-1-1 1,0 0-1,0 0 1,0 0 0,0 0-1,1 0 1,-1 0-1,0-1 1,0 1-1,0 0 1,0-1 0,0 1-1,1-1 1,-1 1-1,0-1 1,0 1 0,0-1-1,0 0 1,0 1-1,-1-1 1,1 0-1,0 0 1,0 0 0,0 0-1,-1 0 1,1 0-1,0 0 1,-1 0-1,1 0 1,-1 0 0,1 0-1,-1 0 1,0 0-1,1 0 1,-1 0 0,0-2-1,2-32-6099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5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11029,'0'0'3762,"132"0"-3698,-90 0-32,-7 0 16,1 0 0,-4 0-32,-6 0-16,-4 0 0,-6 0-384,-6 0-593,-7 0-575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5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7507,'0'0'4050,"199"9"-3233,-144-9-785,-4 0-32,-6 0-1633,-9-6-2945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1 6067,'3'0'10212,"-63"-1"-9560,-75 3-938,130-1 291,0 0-1,0 0 1,0 0-1,0 1 1,0-1-1,0 1 1,0 1 0,1-1-1,-1 0 1,1 1-1,0 0 1,0 0 0,0 1-1,0-1 1,0 1-1,1-1 1,-1 1-1,1 0 1,0 1 0,0-1-1,1 1 1,-1-1-1,-1 6 1,-3 7 39,1-1 0,1 1 0,1 0 0,0 1 0,-2 28-1,1 4 109,2 1 0,3 0 0,2-1 0,2 1-1,16 73 1,-14-96-50,2-1 0,0 0 0,2-1 0,1 0 0,1 0 0,1-1 0,2-1 0,0 0 0,1-1 0,1-1 0,29 29 0,-35-41-54,0 0-1,1-1 1,1 0 0,-1-1 0,1-1-1,1 0 1,-1 0 0,1-1 0,20 5 0,-10-5-20,1-2 0,-1 0 0,1-2 0,45 0 1,-60-3-109,0 0 0,0 0 0,-1-1 0,1 0 0,0-1 1,-1 0-1,0 0 0,0-1 0,0 0 0,0-1 0,-1 0 0,1 0 0,-1-1 1,-1 0-1,1 0 0,10-13 0,-10 11-703,-1-1 0,0-1-1,-1 1 1,0-1 0,0 0 0,-1-1 0,0 1-1,5-21 1,-5 4-5476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9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274 731 5282,'0'0'4931,"-4"-6"-3752,1 0-1054,-1 0 0,0 0 0,0 1 0,0 0 0,-1 0 0,0 0 0,0 0 0,0 1 0,0 0 0,-1 0 0,1 0 0,-1 1 0,0 0 0,0 0 0,0 0 0,-1 1 0,1 0 0,-1 0 0,-12-1 0,-2 2-94,-25 3 63,43-1-87,1-1 1,0 1-1,0 0 0,0 0 0,0 0 1,-1 0-1,1 0 0,1 1 0,-1-1 1,0 0-1,0 1 0,0 0 1,1-1-1,-1 1 0,1 0 0,-1 0 1,-1 3-1,-4 10 100,0 0 0,0 1 1,2 0-1,0 0 0,1 0 0,0 1 1,-1 25-1,1 122 761,4-116-396,-1-29-301,2 0 0,0 0 0,1 0 0,0 0-1,2 0 1,6 18 0,-9-32-128,1 0 0,0-1-1,0 1 1,1-1-1,-1 0 1,1 0 0,0 0-1,0 0 1,1-1 0,-1 1-1,1-1 1,0 0 0,-1 0-1,2 0 1,-1 0 0,0-1-1,0 1 1,1-1 0,-1 0-1,1-1 1,0 1 0,-1-1-1,1 0 1,0 0 0,0 0-1,0-1 1,0 1 0,7-2-1,-8 2-25,0-1 0,0-1 0,1 1 0,-1-1 0,0 1 0,1-1 0,-1 0 0,0-1 0,0 1 0,0-1 0,0 0 0,0 0 0,-1 0 0,1 0 0,0-1 0,5-5 0,-3 1-38,-1 0 0,0 0 0,0 0 0,0-1 0,-1 0 0,-1 0-1,5-13 1,3-11-391,-2 0-1,-1-1 1,-2 0-1,4-62 0,-9-143-2007,-3 115 1752,4 9 93,1 43 285,-13-138-1,6 188 335,-2 1 0,0 1 0,0-1 1,-2 1-1,-1 0 0,0 0 0,-21-30 0,30 49-22,0 0 0,0 1 0,0-1 1,0 0-1,0 0 0,0 0 1,0 0-1,0 0 0,0 1 0,0-1 1,0 0-1,0 0 0,0 0 1,0 0-1,0 0 0,0 1 0,0-1 1,0 0-1,0 0 0,0 0 1,0 0-1,0 0 0,-1 0 0,1 1 1,0-1-1,0 0 0,0 0 1,0 0-1,0 0 0,0 0 1,0 0-1,-1 0 0,1 0 0,0 0 1,0 0-1,0 0 0,0 0 1,0 0-1,-1 0 0,1 1 0,0-1 1,0 0-1,0 0 0,0 0 1,0 0-1,-1-1 0,1 1 0,0 0 1,0 0-1,0 0 0,0 0 1,0 0-1,-1 0 0,1 0 0,0 0 1,0 0-1,0 0 0,0 0 1,0 0-1,-1 27 220,8 41-215,-1-31 91,72 523 2269,-72-469-2090,-1 4-50,4 0 0,23 98 0,-30-184-249,17 50 165,-18-56-180,0-1-1,0 1 1,1-1-1,-1 1 1,1-1-1,-1 0 1,1 1-1,0-1 1,0 0-1,0 0 1,0-1-1,0 1 1,1 0-1,-1-1 1,0 1-1,1-1 1,-1 0-1,5 2 1,-6-3-58,-1 0 1,1 0-1,0 0 1,0 0-1,0 0 0,-1 0 1,1 0-1,0-1 1,0 1-1,0 0 1,-1 0-1,1-1 0,0 1 1,0-1-1,-1 1 1,1-1-1,0 1 0,-1-1 1,1 1-1,-1-1 1,1 1-1,-1-1 1,1 0-1,-1 1 0,1-1 1,-1 0-1,1 1 1,-1-1-1,0 0 1,1 0-1,-1 1 0,0-1 1,0 0-1,1-1 1,6-32-1609,-6 28 1211,6-52-3482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9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20 2817,'0'0'11269,"-2"-4"-10783,2 3-431,0 0 1,-1 0-1,1 1 1,0-1-1,-1 0 1,1 0-1,-1 1 1,1-1-1,-1 0 0,1 1 1,-1-1-1,1 0 1,-1 1-1,1-1 1,-1 1-1,0-1 0,1 1 1,-1-1-1,0 1 1,0 0-1,1-1 1,-1 1-1,0 0 1,0-1-1,0 1 0,1 0 1,-1 0-1,0 0 1,0 0-1,0 0 1,0 0-1,1 0 1,-1 0-1,0 0 0,0 0 1,-1 1-1,-1 1 30,0 0 0,0 0 0,0 0 0,0 0 0,0 1 0,1 0-1,-1-1 1,1 1 0,-5 6 0,-7 13-46,0 1 1,2 0-1,1 0 0,0 1 1,2 1-1,-9 35 0,1 11 228,-6 74-1,14-77 231,4-1 1,7 133-1,0-187-471,-1 0 1,2-1-1,0 1 1,0-1-1,1 1 1,1-1-1,0 0 1,1 0 0,9 14-1,-12-21-118,1 0 1,0 0-1,0 0 0,0 0 0,0-1 1,1 0-1,0 0 0,0 0 0,0-1 1,0 1-1,1-1 0,-1 0 1,1-1-1,0 1 0,0-1 0,0 0 1,0-1-1,0 0 0,0 0 0,0 0 1,8 0-1,-13-1-45,1 0 1,-1 0-1,0 0 1,1-1-1,-1 1 1,0 0-1,1-1 1,-1 1-1,0 0 1,0-1-1,1 0 1,-1 1-1,0-1 1,0 0-1,0 0 1,0 1 0,0-1-1,0 0 1,0 0-1,0 0 1,0 0-1,0 0 1,-1-1-1,1 1 1,0 0-1,-1 0 1,1 0-1,-1-1 1,1 1-1,-1 0 1,0-1-1,1 1 1,-1 0-1,0-1 1,0 1-1,0-2 1,10-33-5021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39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9492,'0'0'7972,"77"-9"-7876,-29 9 224,3 0-320,-6 0-224,4 0-528,-8 0-2034,-12-6-3296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1T09:40:40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8420,'0'0'6117,"0"3"-5364,3 34-157,2 0 0,1 0 0,2-1 0,13 37 0,-2-3 140,37 128 716,-44-164-1330,1-1 1,2 0 0,33 53-1,-43-79-128,0-1 0,0 1 0,1-1 0,0 0 0,0-1 0,0 1 0,15 8 0,-19-12-8,0-1 0,1 1 0,-1-1-1,1 0 1,0 0 0,-1 0 0,1 0 0,0-1-1,-1 1 1,1-1 0,0 1 0,0-1 0,0 0-1,-1 0 1,1 0 0,0 0 0,0-1 0,0 1-1,-1-1 1,1 0 0,0 0 0,-1 0 0,1 0-1,0 0 1,-1 0 0,0-1 0,5-3 0,2-4-67,0 0 0,-1-1 0,0 0 0,-1-1 0,0 1 0,-1-2 0,10-22 0,-3 1-583,16-60-1,-13 9 24,-3 0 0,-3-1 0,-3-131 0,-7 203 705,-1 1 0,0-1 0,0 1 0,-1-1 0,-5-16 0,6 27 27,0-1 0,0 0 0,0 0 0,0 1 0,0-1 0,-1 0 0,1 1 0,-1-1 0,0 1 0,1 0 0,-1 0 0,0 0 0,-1 0 0,1 0 0,0 0 0,-1 0 0,1 1 0,-1-1 0,1 1 0,-1-1 0,1 1 0,-1 0 0,0 0 0,0 1 0,0-1 0,0 0 0,1 1 0,-6-1 0,6 2-44,1-1 0,0 1 0,0-1 0,-1 1 0,1 0-1,0-1 1,0 1 0,0 0 0,0 0 0,0 0 0,0 0 0,0 0 0,0 0 0,0 0 0,1 0 0,-1 0 0,0 0 0,1 0 0,-1 0 0,1 1 0,-1-1 0,1 0 0,-1 0 0,1 1 0,0-1 0,0 0 0,-1 3 0,-4 44 281,5-43-248,-1 8 29,-1 4 21,1 0 0,1 1 1,1-1-1,5 31 0,-5-43-133,0 0-1,1 0 1,0-1 0,0 1-1,0-1 1,0 1 0,1-1-1,-1 0 1,1 0-1,0 0 1,1 0 0,-1 0-1,1-1 1,-1 0-1,1 0 1,0 0 0,0 0-1,1 0 1,-1-1 0,1 0-1,5 3 1,2-1-136,-1-1 1,1 0-1,-1-1 0,1 0 1,0-1-1,12 0 0,16-1-4040,-22 0 442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DD95-F705-4192-BF10-49E09BC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66247-7ABE-498E-860B-E6844191D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9FF89-FDAE-4354-BD4D-709C5390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92052-2377-4D31-9504-E86E5F71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C6242-1631-4001-88BB-86ACB0054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390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9F26-40D8-4D68-8C20-226B32FE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5FE2E-7FEE-44C4-84CD-EB4B5CE91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3A10-C282-4E9E-87FF-10567DE1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3F4-DCF4-4FE6-BB9E-57B4843E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49BEE-F0BE-4C2C-857B-E0D5BEB3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572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5F9037-5D7E-4BBC-A8D2-31C318F45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EF43D-099E-44B0-98A0-775A53BD1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11B61-9576-4CA7-B5C6-FB274343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CCFB6-1226-4496-B5CD-2AE77731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221CC-6334-4FCA-AC71-3989829D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303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6EF0-CA14-4CFF-93B3-466F1963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AAC3-6C31-4835-8525-07C32D8E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2C218-98D3-4FC3-B9EC-780095EF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363E9-507F-4CAF-8EDD-78BCC92D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9BCE-B700-4493-9BD4-FF6F032B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805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BF0D-9F27-4F98-B297-DDC586A9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84AFA-555C-460B-8884-CFCED0DDC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55115-319D-4061-8B00-0085AB670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DEA2F-A308-470C-953D-F11A74CD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3022F-4FEF-42B9-AEDB-81F65E04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655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6A76-A948-4A0F-B98D-12AF5817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8D81-EFA8-4F7D-8C80-DF434946A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5F722-BFA0-417D-82B2-082869058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7C339-E020-46CF-9124-69B69CA7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8F266-BA8F-4D10-8540-238244362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E2B82-7F7D-4332-B790-1557FF22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960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A162-EAA3-44E4-8A3F-9F794C30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B3999-293D-4655-926B-F223A25A5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95D9E-242B-4C50-8778-8E81AB6AC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7F24C-93BC-4B98-BCA3-0810F1195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5A07F-8962-4250-B822-AD2D41013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29E57-B4BB-45A7-BCFC-87555B4D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A2E2B-D855-4E4E-85F5-4794008C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0E1FE-F475-4271-BD98-183DE6CE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716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3FA1-3704-4E7A-BFB7-AF984A30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A03942-A26D-41DA-A9BB-159648410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43A92-27CD-47B7-B642-57DD80D12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5867F-7EDD-4AC5-A04D-81DBDEE1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8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ACD95F-3C76-45D2-9904-A3A102A8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55190-0C16-4553-9353-4D3A6072C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6E734-2626-41DA-9EE0-CA1BFB3F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155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C467-BC84-4B1A-9168-C9FE676C6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63FF-AE1D-4911-BE27-6B1FF8B0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90E49-5699-458A-863A-DEB39DB52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94C7C-C72C-42BE-8846-576B8F1D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5DD3B-7E60-4122-89C1-CAEB3B99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44485-7135-4E32-B17C-FD683BAD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67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7555-87C4-4FBF-9231-14F83DFC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D12AC-E76F-4825-AEE5-82C248017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0E842-CC45-421C-AC29-D60039DEA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6084F-9D81-4618-9091-6B7065D6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8E747-99D0-4E4E-B14C-9B985A18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B1396-C1C4-402B-8D41-0BD6EF4A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734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99C0E-FCA4-405D-AF44-FFCEA385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7BD59-21FD-4C0E-9798-A3EB6B47E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897D1-955A-4D0F-A97C-A18A216C4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68BD-B7FA-4171-B1E6-85114EEE22E7}" type="datetimeFigureOut">
              <a:rPr lang="en-ID" smtClean="0"/>
              <a:t>11/06/2021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57E58-116A-41DC-AE47-D06ED5E36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139E7-F863-4974-9C86-2B9B96C88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8CA2-65E1-4D51-BA51-6C9FFCDC4D8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448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99" Type="http://schemas.openxmlformats.org/officeDocument/2006/relationships/customXml" Target="../ink/ink150.xml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customXml" Target="../ink/ink80.xml"/><Relationship Id="rId324" Type="http://schemas.openxmlformats.org/officeDocument/2006/relationships/image" Target="../media/image161.png"/><Relationship Id="rId366" Type="http://schemas.openxmlformats.org/officeDocument/2006/relationships/customXml" Target="../ink/ink184.xml"/><Relationship Id="rId531" Type="http://schemas.openxmlformats.org/officeDocument/2006/relationships/customXml" Target="../ink/ink267.xml"/><Relationship Id="rId573" Type="http://schemas.openxmlformats.org/officeDocument/2006/relationships/customXml" Target="../ink/ink288.xml"/><Relationship Id="rId629" Type="http://schemas.openxmlformats.org/officeDocument/2006/relationships/image" Target="../media/image312.png"/><Relationship Id="rId170" Type="http://schemas.openxmlformats.org/officeDocument/2006/relationships/image" Target="../media/image84.png"/><Relationship Id="rId226" Type="http://schemas.openxmlformats.org/officeDocument/2006/relationships/image" Target="../media/image112.png"/><Relationship Id="rId433" Type="http://schemas.openxmlformats.org/officeDocument/2006/relationships/image" Target="../media/image215.png"/><Relationship Id="rId268" Type="http://schemas.openxmlformats.org/officeDocument/2006/relationships/image" Target="../media/image133.png"/><Relationship Id="rId475" Type="http://schemas.openxmlformats.org/officeDocument/2006/relationships/image" Target="../media/image236.png"/><Relationship Id="rId640" Type="http://schemas.openxmlformats.org/officeDocument/2006/relationships/image" Target="../media/image317.png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image" Target="../media/image63.png"/><Relationship Id="rId335" Type="http://schemas.openxmlformats.org/officeDocument/2006/relationships/customXml" Target="../ink/ink168.xml"/><Relationship Id="rId377" Type="http://schemas.openxmlformats.org/officeDocument/2006/relationships/image" Target="../media/image187.png"/><Relationship Id="rId500" Type="http://schemas.openxmlformats.org/officeDocument/2006/relationships/customXml" Target="../ink/ink251.xml"/><Relationship Id="rId542" Type="http://schemas.openxmlformats.org/officeDocument/2006/relationships/image" Target="../media/image269.png"/><Relationship Id="rId584" Type="http://schemas.openxmlformats.org/officeDocument/2006/relationships/image" Target="../media/image290.png"/><Relationship Id="rId5" Type="http://schemas.openxmlformats.org/officeDocument/2006/relationships/image" Target="../media/image2.png"/><Relationship Id="rId181" Type="http://schemas.openxmlformats.org/officeDocument/2006/relationships/customXml" Target="../ink/ink91.xml"/><Relationship Id="rId237" Type="http://schemas.openxmlformats.org/officeDocument/2006/relationships/customXml" Target="../ink/ink119.xml"/><Relationship Id="rId402" Type="http://schemas.openxmlformats.org/officeDocument/2006/relationships/customXml" Target="../ink/ink202.xml"/><Relationship Id="rId279" Type="http://schemas.openxmlformats.org/officeDocument/2006/relationships/customXml" Target="../ink/ink140.xml"/><Relationship Id="rId444" Type="http://schemas.openxmlformats.org/officeDocument/2006/relationships/customXml" Target="../ink/ink223.xml"/><Relationship Id="rId486" Type="http://schemas.openxmlformats.org/officeDocument/2006/relationships/customXml" Target="../ink/ink244.xml"/><Relationship Id="rId651" Type="http://schemas.openxmlformats.org/officeDocument/2006/relationships/customXml" Target="../ink/ink328.xml"/><Relationship Id="rId43" Type="http://schemas.openxmlformats.org/officeDocument/2006/relationships/image" Target="../media/image21.png"/><Relationship Id="rId139" Type="http://schemas.openxmlformats.org/officeDocument/2006/relationships/customXml" Target="../ink/ink70.xml"/><Relationship Id="rId290" Type="http://schemas.openxmlformats.org/officeDocument/2006/relationships/image" Target="../media/image144.png"/><Relationship Id="rId304" Type="http://schemas.openxmlformats.org/officeDocument/2006/relationships/image" Target="../media/image151.png"/><Relationship Id="rId346" Type="http://schemas.openxmlformats.org/officeDocument/2006/relationships/customXml" Target="../ink/ink174.xml"/><Relationship Id="rId388" Type="http://schemas.openxmlformats.org/officeDocument/2006/relationships/customXml" Target="../ink/ink195.xml"/><Relationship Id="rId511" Type="http://schemas.openxmlformats.org/officeDocument/2006/relationships/customXml" Target="../ink/ink257.xml"/><Relationship Id="rId553" Type="http://schemas.openxmlformats.org/officeDocument/2006/relationships/customXml" Target="../ink/ink278.xml"/><Relationship Id="rId609" Type="http://schemas.openxmlformats.org/officeDocument/2006/relationships/customXml" Target="../ink/ink306.xml"/><Relationship Id="rId85" Type="http://schemas.openxmlformats.org/officeDocument/2006/relationships/customXml" Target="../ink/ink43.xml"/><Relationship Id="rId150" Type="http://schemas.openxmlformats.org/officeDocument/2006/relationships/image" Target="../media/image74.png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413" Type="http://schemas.openxmlformats.org/officeDocument/2006/relationships/image" Target="../media/image205.png"/><Relationship Id="rId595" Type="http://schemas.openxmlformats.org/officeDocument/2006/relationships/customXml" Target="../ink/ink299.xml"/><Relationship Id="rId248" Type="http://schemas.openxmlformats.org/officeDocument/2006/relationships/image" Target="../media/image123.png"/><Relationship Id="rId455" Type="http://schemas.openxmlformats.org/officeDocument/2006/relationships/image" Target="../media/image226.png"/><Relationship Id="rId497" Type="http://schemas.openxmlformats.org/officeDocument/2006/relationships/image" Target="../media/image247.png"/><Relationship Id="rId620" Type="http://schemas.openxmlformats.org/officeDocument/2006/relationships/image" Target="../media/image308.png"/><Relationship Id="rId662" Type="http://schemas.openxmlformats.org/officeDocument/2006/relationships/image" Target="../media/image328.png"/><Relationship Id="rId12" Type="http://schemas.openxmlformats.org/officeDocument/2006/relationships/customXml" Target="../ink/ink6.xml"/><Relationship Id="rId108" Type="http://schemas.openxmlformats.org/officeDocument/2006/relationships/image" Target="../media/image53.png"/><Relationship Id="rId315" Type="http://schemas.openxmlformats.org/officeDocument/2006/relationships/customXml" Target="../ink/ink158.xml"/><Relationship Id="rId357" Type="http://schemas.openxmlformats.org/officeDocument/2006/relationships/image" Target="../media/image177.png"/><Relationship Id="rId522" Type="http://schemas.openxmlformats.org/officeDocument/2006/relationships/image" Target="../media/image259.png"/><Relationship Id="rId54" Type="http://schemas.openxmlformats.org/officeDocument/2006/relationships/customXml" Target="../ink/ink27.xml"/><Relationship Id="rId96" Type="http://schemas.openxmlformats.org/officeDocument/2006/relationships/image" Target="../media/image47.png"/><Relationship Id="rId161" Type="http://schemas.openxmlformats.org/officeDocument/2006/relationships/customXml" Target="../ink/ink81.xml"/><Relationship Id="rId217" Type="http://schemas.openxmlformats.org/officeDocument/2006/relationships/customXml" Target="../ink/ink109.xml"/><Relationship Id="rId399" Type="http://schemas.openxmlformats.org/officeDocument/2006/relationships/image" Target="../media/image198.png"/><Relationship Id="rId564" Type="http://schemas.openxmlformats.org/officeDocument/2006/relationships/image" Target="../media/image280.png"/><Relationship Id="rId259" Type="http://schemas.openxmlformats.org/officeDocument/2006/relationships/customXml" Target="../ink/ink130.xml"/><Relationship Id="rId424" Type="http://schemas.openxmlformats.org/officeDocument/2006/relationships/customXml" Target="../ink/ink213.xml"/><Relationship Id="rId466" Type="http://schemas.openxmlformats.org/officeDocument/2006/relationships/customXml" Target="../ink/ink234.xml"/><Relationship Id="rId631" Type="http://schemas.openxmlformats.org/officeDocument/2006/relationships/image" Target="../media/image313.png"/><Relationship Id="rId23" Type="http://schemas.openxmlformats.org/officeDocument/2006/relationships/image" Target="../media/image11.png"/><Relationship Id="rId119" Type="http://schemas.openxmlformats.org/officeDocument/2006/relationships/customXml" Target="../ink/ink60.xml"/><Relationship Id="rId270" Type="http://schemas.openxmlformats.org/officeDocument/2006/relationships/image" Target="../media/image134.png"/><Relationship Id="rId326" Type="http://schemas.openxmlformats.org/officeDocument/2006/relationships/image" Target="../media/image162.png"/><Relationship Id="rId533" Type="http://schemas.openxmlformats.org/officeDocument/2006/relationships/customXml" Target="../ink/ink268.xml"/><Relationship Id="rId65" Type="http://schemas.openxmlformats.org/officeDocument/2006/relationships/image" Target="../media/image32.png"/><Relationship Id="rId130" Type="http://schemas.openxmlformats.org/officeDocument/2006/relationships/image" Target="../media/image64.png"/><Relationship Id="rId368" Type="http://schemas.openxmlformats.org/officeDocument/2006/relationships/customXml" Target="../ink/ink185.xml"/><Relationship Id="rId575" Type="http://schemas.openxmlformats.org/officeDocument/2006/relationships/customXml" Target="../ink/ink289.xml"/><Relationship Id="rId172" Type="http://schemas.openxmlformats.org/officeDocument/2006/relationships/image" Target="../media/image85.png"/><Relationship Id="rId228" Type="http://schemas.openxmlformats.org/officeDocument/2006/relationships/image" Target="../media/image113.png"/><Relationship Id="rId435" Type="http://schemas.openxmlformats.org/officeDocument/2006/relationships/image" Target="../media/image216.png"/><Relationship Id="rId477" Type="http://schemas.openxmlformats.org/officeDocument/2006/relationships/image" Target="../media/image237.png"/><Relationship Id="rId600" Type="http://schemas.openxmlformats.org/officeDocument/2006/relationships/image" Target="../media/image298.png"/><Relationship Id="rId642" Type="http://schemas.openxmlformats.org/officeDocument/2006/relationships/image" Target="../media/image318.png"/><Relationship Id="rId281" Type="http://schemas.openxmlformats.org/officeDocument/2006/relationships/customXml" Target="../ink/ink141.xml"/><Relationship Id="rId337" Type="http://schemas.openxmlformats.org/officeDocument/2006/relationships/customXml" Target="../ink/ink169.xml"/><Relationship Id="rId502" Type="http://schemas.openxmlformats.org/officeDocument/2006/relationships/customXml" Target="../ink/ink252.xml"/><Relationship Id="rId34" Type="http://schemas.openxmlformats.org/officeDocument/2006/relationships/customXml" Target="../ink/ink17.xml"/><Relationship Id="rId76" Type="http://schemas.openxmlformats.org/officeDocument/2006/relationships/image" Target="../media/image37.png"/><Relationship Id="rId141" Type="http://schemas.openxmlformats.org/officeDocument/2006/relationships/customXml" Target="../ink/ink71.xml"/><Relationship Id="rId379" Type="http://schemas.openxmlformats.org/officeDocument/2006/relationships/image" Target="../media/image188.png"/><Relationship Id="rId544" Type="http://schemas.openxmlformats.org/officeDocument/2006/relationships/image" Target="../media/image270.png"/><Relationship Id="rId586" Type="http://schemas.openxmlformats.org/officeDocument/2006/relationships/image" Target="../media/image291.png"/><Relationship Id="rId7" Type="http://schemas.openxmlformats.org/officeDocument/2006/relationships/image" Target="../media/image3.png"/><Relationship Id="rId183" Type="http://schemas.openxmlformats.org/officeDocument/2006/relationships/customXml" Target="../ink/ink92.xml"/><Relationship Id="rId239" Type="http://schemas.openxmlformats.org/officeDocument/2006/relationships/customXml" Target="../ink/ink120.xml"/><Relationship Id="rId390" Type="http://schemas.openxmlformats.org/officeDocument/2006/relationships/customXml" Target="../ink/ink196.xml"/><Relationship Id="rId404" Type="http://schemas.openxmlformats.org/officeDocument/2006/relationships/customXml" Target="../ink/ink203.xml"/><Relationship Id="rId446" Type="http://schemas.openxmlformats.org/officeDocument/2006/relationships/customXml" Target="../ink/ink224.xml"/><Relationship Id="rId611" Type="http://schemas.openxmlformats.org/officeDocument/2006/relationships/customXml" Target="../ink/ink307.xml"/><Relationship Id="rId653" Type="http://schemas.openxmlformats.org/officeDocument/2006/relationships/customXml" Target="../ink/ink329.xml"/><Relationship Id="rId250" Type="http://schemas.openxmlformats.org/officeDocument/2006/relationships/image" Target="../media/image124.png"/><Relationship Id="rId292" Type="http://schemas.openxmlformats.org/officeDocument/2006/relationships/image" Target="../media/image145.png"/><Relationship Id="rId306" Type="http://schemas.openxmlformats.org/officeDocument/2006/relationships/image" Target="../media/image152.png"/><Relationship Id="rId488" Type="http://schemas.openxmlformats.org/officeDocument/2006/relationships/customXml" Target="../ink/ink245.xml"/><Relationship Id="rId45" Type="http://schemas.openxmlformats.org/officeDocument/2006/relationships/image" Target="../media/image22.png"/><Relationship Id="rId87" Type="http://schemas.openxmlformats.org/officeDocument/2006/relationships/customXml" Target="../ink/ink44.xml"/><Relationship Id="rId110" Type="http://schemas.openxmlformats.org/officeDocument/2006/relationships/image" Target="../media/image54.png"/><Relationship Id="rId348" Type="http://schemas.openxmlformats.org/officeDocument/2006/relationships/customXml" Target="../ink/ink175.xml"/><Relationship Id="rId513" Type="http://schemas.openxmlformats.org/officeDocument/2006/relationships/customXml" Target="../ink/ink258.xml"/><Relationship Id="rId555" Type="http://schemas.openxmlformats.org/officeDocument/2006/relationships/customXml" Target="../ink/ink279.xml"/><Relationship Id="rId597" Type="http://schemas.openxmlformats.org/officeDocument/2006/relationships/customXml" Target="../ink/ink300.xml"/><Relationship Id="rId152" Type="http://schemas.openxmlformats.org/officeDocument/2006/relationships/image" Target="../media/image75.png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415" Type="http://schemas.openxmlformats.org/officeDocument/2006/relationships/image" Target="../media/image206.png"/><Relationship Id="rId457" Type="http://schemas.openxmlformats.org/officeDocument/2006/relationships/image" Target="../media/image227.png"/><Relationship Id="rId622" Type="http://schemas.openxmlformats.org/officeDocument/2006/relationships/image" Target="../media/image309.png"/><Relationship Id="rId261" Type="http://schemas.openxmlformats.org/officeDocument/2006/relationships/customXml" Target="../ink/ink131.xml"/><Relationship Id="rId499" Type="http://schemas.openxmlformats.org/officeDocument/2006/relationships/image" Target="../media/image248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59.xml"/><Relationship Id="rId359" Type="http://schemas.openxmlformats.org/officeDocument/2006/relationships/image" Target="../media/image178.png"/><Relationship Id="rId524" Type="http://schemas.openxmlformats.org/officeDocument/2006/relationships/image" Target="../media/image260.png"/><Relationship Id="rId566" Type="http://schemas.openxmlformats.org/officeDocument/2006/relationships/image" Target="../media/image281.png"/><Relationship Id="rId98" Type="http://schemas.openxmlformats.org/officeDocument/2006/relationships/image" Target="../media/image48.png"/><Relationship Id="rId121" Type="http://schemas.openxmlformats.org/officeDocument/2006/relationships/customXml" Target="../ink/ink61.xml"/><Relationship Id="rId163" Type="http://schemas.openxmlformats.org/officeDocument/2006/relationships/customXml" Target="../ink/ink82.xml"/><Relationship Id="rId219" Type="http://schemas.openxmlformats.org/officeDocument/2006/relationships/customXml" Target="../ink/ink110.xml"/><Relationship Id="rId370" Type="http://schemas.openxmlformats.org/officeDocument/2006/relationships/customXml" Target="../ink/ink186.xml"/><Relationship Id="rId426" Type="http://schemas.openxmlformats.org/officeDocument/2006/relationships/customXml" Target="../ink/ink214.xml"/><Relationship Id="rId633" Type="http://schemas.openxmlformats.org/officeDocument/2006/relationships/image" Target="../media/image314.png"/><Relationship Id="rId230" Type="http://schemas.openxmlformats.org/officeDocument/2006/relationships/image" Target="../media/image114.png"/><Relationship Id="rId468" Type="http://schemas.openxmlformats.org/officeDocument/2006/relationships/customXml" Target="../ink/ink235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image" Target="../media/image135.png"/><Relationship Id="rId328" Type="http://schemas.openxmlformats.org/officeDocument/2006/relationships/image" Target="../media/image163.png"/><Relationship Id="rId535" Type="http://schemas.openxmlformats.org/officeDocument/2006/relationships/customXml" Target="../ink/ink269.xml"/><Relationship Id="rId577" Type="http://schemas.openxmlformats.org/officeDocument/2006/relationships/customXml" Target="../ink/ink290.xml"/><Relationship Id="rId132" Type="http://schemas.openxmlformats.org/officeDocument/2006/relationships/image" Target="../media/image65.png"/><Relationship Id="rId174" Type="http://schemas.openxmlformats.org/officeDocument/2006/relationships/image" Target="../media/image86.png"/><Relationship Id="rId381" Type="http://schemas.openxmlformats.org/officeDocument/2006/relationships/image" Target="../media/image189.png"/><Relationship Id="rId602" Type="http://schemas.openxmlformats.org/officeDocument/2006/relationships/image" Target="../media/image299.png"/><Relationship Id="rId241" Type="http://schemas.openxmlformats.org/officeDocument/2006/relationships/customXml" Target="../ink/ink121.xml"/><Relationship Id="rId437" Type="http://schemas.openxmlformats.org/officeDocument/2006/relationships/image" Target="../media/image217.png"/><Relationship Id="rId479" Type="http://schemas.openxmlformats.org/officeDocument/2006/relationships/image" Target="../media/image238.png"/><Relationship Id="rId644" Type="http://schemas.openxmlformats.org/officeDocument/2006/relationships/image" Target="../media/image319.png"/><Relationship Id="rId36" Type="http://schemas.openxmlformats.org/officeDocument/2006/relationships/customXml" Target="../ink/ink18.xml"/><Relationship Id="rId283" Type="http://schemas.openxmlformats.org/officeDocument/2006/relationships/customXml" Target="../ink/ink142.xml"/><Relationship Id="rId339" Type="http://schemas.openxmlformats.org/officeDocument/2006/relationships/customXml" Target="../ink/ink170.xml"/><Relationship Id="rId490" Type="http://schemas.openxmlformats.org/officeDocument/2006/relationships/customXml" Target="../ink/ink246.xml"/><Relationship Id="rId504" Type="http://schemas.openxmlformats.org/officeDocument/2006/relationships/customXml" Target="../ink/ink253.xml"/><Relationship Id="rId546" Type="http://schemas.openxmlformats.org/officeDocument/2006/relationships/image" Target="../media/image271.png"/><Relationship Id="rId78" Type="http://schemas.openxmlformats.org/officeDocument/2006/relationships/image" Target="../media/image38.png"/><Relationship Id="rId101" Type="http://schemas.openxmlformats.org/officeDocument/2006/relationships/customXml" Target="../ink/ink51.xml"/><Relationship Id="rId143" Type="http://schemas.openxmlformats.org/officeDocument/2006/relationships/customXml" Target="../ink/ink72.xml"/><Relationship Id="rId185" Type="http://schemas.openxmlformats.org/officeDocument/2006/relationships/customXml" Target="../ink/ink93.xml"/><Relationship Id="rId350" Type="http://schemas.openxmlformats.org/officeDocument/2006/relationships/customXml" Target="../ink/ink176.xml"/><Relationship Id="rId406" Type="http://schemas.openxmlformats.org/officeDocument/2006/relationships/customXml" Target="../ink/ink204.xml"/><Relationship Id="rId588" Type="http://schemas.openxmlformats.org/officeDocument/2006/relationships/image" Target="../media/image292.png"/><Relationship Id="rId9" Type="http://schemas.openxmlformats.org/officeDocument/2006/relationships/image" Target="../media/image4.png"/><Relationship Id="rId210" Type="http://schemas.openxmlformats.org/officeDocument/2006/relationships/image" Target="../media/image104.png"/><Relationship Id="rId392" Type="http://schemas.openxmlformats.org/officeDocument/2006/relationships/customXml" Target="../ink/ink197.xml"/><Relationship Id="rId448" Type="http://schemas.openxmlformats.org/officeDocument/2006/relationships/customXml" Target="../ink/ink225.xml"/><Relationship Id="rId613" Type="http://schemas.openxmlformats.org/officeDocument/2006/relationships/customXml" Target="../ink/ink308.xml"/><Relationship Id="rId655" Type="http://schemas.openxmlformats.org/officeDocument/2006/relationships/customXml" Target="../ink/ink330.xml"/><Relationship Id="rId252" Type="http://schemas.openxmlformats.org/officeDocument/2006/relationships/image" Target="../media/image125.png"/><Relationship Id="rId294" Type="http://schemas.openxmlformats.org/officeDocument/2006/relationships/image" Target="../media/image146.png"/><Relationship Id="rId308" Type="http://schemas.openxmlformats.org/officeDocument/2006/relationships/image" Target="../media/image153.png"/><Relationship Id="rId515" Type="http://schemas.openxmlformats.org/officeDocument/2006/relationships/customXml" Target="../ink/ink259.xml"/><Relationship Id="rId47" Type="http://schemas.openxmlformats.org/officeDocument/2006/relationships/image" Target="../media/image23.png"/><Relationship Id="rId89" Type="http://schemas.openxmlformats.org/officeDocument/2006/relationships/customXml" Target="../ink/ink45.xml"/><Relationship Id="rId112" Type="http://schemas.openxmlformats.org/officeDocument/2006/relationships/image" Target="../media/image55.png"/><Relationship Id="rId154" Type="http://schemas.openxmlformats.org/officeDocument/2006/relationships/image" Target="../media/image76.png"/><Relationship Id="rId361" Type="http://schemas.openxmlformats.org/officeDocument/2006/relationships/image" Target="../media/image179.png"/><Relationship Id="rId557" Type="http://schemas.openxmlformats.org/officeDocument/2006/relationships/customXml" Target="../ink/ink280.xml"/><Relationship Id="rId599" Type="http://schemas.openxmlformats.org/officeDocument/2006/relationships/customXml" Target="../ink/ink301.xml"/><Relationship Id="rId196" Type="http://schemas.openxmlformats.org/officeDocument/2006/relationships/image" Target="../media/image97.png"/><Relationship Id="rId417" Type="http://schemas.openxmlformats.org/officeDocument/2006/relationships/image" Target="../media/image207.png"/><Relationship Id="rId459" Type="http://schemas.openxmlformats.org/officeDocument/2006/relationships/image" Target="../media/image228.png"/><Relationship Id="rId624" Type="http://schemas.openxmlformats.org/officeDocument/2006/relationships/image" Target="../media/image310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263" Type="http://schemas.openxmlformats.org/officeDocument/2006/relationships/customXml" Target="../ink/ink132.xml"/><Relationship Id="rId319" Type="http://schemas.openxmlformats.org/officeDocument/2006/relationships/customXml" Target="../ink/ink160.xml"/><Relationship Id="rId470" Type="http://schemas.openxmlformats.org/officeDocument/2006/relationships/customXml" Target="../ink/ink236.xml"/><Relationship Id="rId526" Type="http://schemas.openxmlformats.org/officeDocument/2006/relationships/image" Target="../media/image261.png"/><Relationship Id="rId58" Type="http://schemas.openxmlformats.org/officeDocument/2006/relationships/customXml" Target="../ink/ink29.xml"/><Relationship Id="rId123" Type="http://schemas.openxmlformats.org/officeDocument/2006/relationships/customXml" Target="../ink/ink62.xml"/><Relationship Id="rId330" Type="http://schemas.openxmlformats.org/officeDocument/2006/relationships/image" Target="../media/image164.png"/><Relationship Id="rId568" Type="http://schemas.openxmlformats.org/officeDocument/2006/relationships/image" Target="../media/image282.png"/><Relationship Id="rId165" Type="http://schemas.openxmlformats.org/officeDocument/2006/relationships/customXml" Target="../ink/ink83.xml"/><Relationship Id="rId372" Type="http://schemas.openxmlformats.org/officeDocument/2006/relationships/customXml" Target="../ink/ink187.xml"/><Relationship Id="rId428" Type="http://schemas.openxmlformats.org/officeDocument/2006/relationships/customXml" Target="../ink/ink215.xml"/><Relationship Id="rId635" Type="http://schemas.openxmlformats.org/officeDocument/2006/relationships/image" Target="../media/image315.png"/><Relationship Id="rId232" Type="http://schemas.openxmlformats.org/officeDocument/2006/relationships/image" Target="../media/image115.png"/><Relationship Id="rId274" Type="http://schemas.openxmlformats.org/officeDocument/2006/relationships/image" Target="../media/image136.png"/><Relationship Id="rId481" Type="http://schemas.openxmlformats.org/officeDocument/2006/relationships/image" Target="../media/image239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image" Target="../media/image66.png"/><Relationship Id="rId537" Type="http://schemas.openxmlformats.org/officeDocument/2006/relationships/customXml" Target="../ink/ink270.xml"/><Relationship Id="rId579" Type="http://schemas.openxmlformats.org/officeDocument/2006/relationships/customXml" Target="../ink/ink291.xml"/><Relationship Id="rId80" Type="http://schemas.openxmlformats.org/officeDocument/2006/relationships/image" Target="../media/image39.png"/><Relationship Id="rId176" Type="http://schemas.openxmlformats.org/officeDocument/2006/relationships/image" Target="../media/image87.png"/><Relationship Id="rId341" Type="http://schemas.openxmlformats.org/officeDocument/2006/relationships/customXml" Target="../ink/ink171.xml"/><Relationship Id="rId383" Type="http://schemas.openxmlformats.org/officeDocument/2006/relationships/image" Target="../media/image190.png"/><Relationship Id="rId439" Type="http://schemas.openxmlformats.org/officeDocument/2006/relationships/image" Target="../media/image218.png"/><Relationship Id="rId590" Type="http://schemas.openxmlformats.org/officeDocument/2006/relationships/image" Target="../media/image293.png"/><Relationship Id="rId604" Type="http://schemas.openxmlformats.org/officeDocument/2006/relationships/image" Target="../media/image300.png"/><Relationship Id="rId646" Type="http://schemas.openxmlformats.org/officeDocument/2006/relationships/image" Target="../media/image320.png"/><Relationship Id="rId201" Type="http://schemas.openxmlformats.org/officeDocument/2006/relationships/customXml" Target="../ink/ink101.xml"/><Relationship Id="rId243" Type="http://schemas.openxmlformats.org/officeDocument/2006/relationships/customXml" Target="../ink/ink122.xml"/><Relationship Id="rId285" Type="http://schemas.openxmlformats.org/officeDocument/2006/relationships/customXml" Target="../ink/ink143.xml"/><Relationship Id="rId450" Type="http://schemas.openxmlformats.org/officeDocument/2006/relationships/customXml" Target="../ink/ink226.xml"/><Relationship Id="rId506" Type="http://schemas.openxmlformats.org/officeDocument/2006/relationships/customXml" Target="../ink/ink254.xml"/><Relationship Id="rId38" Type="http://schemas.openxmlformats.org/officeDocument/2006/relationships/customXml" Target="../ink/ink19.xml"/><Relationship Id="rId103" Type="http://schemas.openxmlformats.org/officeDocument/2006/relationships/customXml" Target="../ink/ink52.xml"/><Relationship Id="rId310" Type="http://schemas.openxmlformats.org/officeDocument/2006/relationships/image" Target="../media/image154.png"/><Relationship Id="rId492" Type="http://schemas.openxmlformats.org/officeDocument/2006/relationships/customXml" Target="../ink/ink247.xml"/><Relationship Id="rId548" Type="http://schemas.openxmlformats.org/officeDocument/2006/relationships/image" Target="../media/image272.png"/><Relationship Id="rId91" Type="http://schemas.openxmlformats.org/officeDocument/2006/relationships/customXml" Target="../ink/ink46.xml"/><Relationship Id="rId145" Type="http://schemas.openxmlformats.org/officeDocument/2006/relationships/customXml" Target="../ink/ink73.xml"/><Relationship Id="rId187" Type="http://schemas.openxmlformats.org/officeDocument/2006/relationships/customXml" Target="../ink/ink94.xml"/><Relationship Id="rId352" Type="http://schemas.openxmlformats.org/officeDocument/2006/relationships/customXml" Target="../ink/ink177.xml"/><Relationship Id="rId394" Type="http://schemas.openxmlformats.org/officeDocument/2006/relationships/customXml" Target="../ink/ink198.xml"/><Relationship Id="rId408" Type="http://schemas.openxmlformats.org/officeDocument/2006/relationships/customXml" Target="../ink/ink205.xml"/><Relationship Id="rId615" Type="http://schemas.openxmlformats.org/officeDocument/2006/relationships/customXml" Target="../ink/ink309.xml"/><Relationship Id="rId212" Type="http://schemas.openxmlformats.org/officeDocument/2006/relationships/image" Target="../media/image105.png"/><Relationship Id="rId254" Type="http://schemas.openxmlformats.org/officeDocument/2006/relationships/image" Target="../media/image126.png"/><Relationship Id="rId657" Type="http://schemas.openxmlformats.org/officeDocument/2006/relationships/customXml" Target="../ink/ink331.xml"/><Relationship Id="rId49" Type="http://schemas.openxmlformats.org/officeDocument/2006/relationships/image" Target="../media/image24.png"/><Relationship Id="rId114" Type="http://schemas.openxmlformats.org/officeDocument/2006/relationships/image" Target="../media/image56.png"/><Relationship Id="rId296" Type="http://schemas.openxmlformats.org/officeDocument/2006/relationships/image" Target="../media/image147.png"/><Relationship Id="rId461" Type="http://schemas.openxmlformats.org/officeDocument/2006/relationships/image" Target="../media/image229.png"/><Relationship Id="rId517" Type="http://schemas.openxmlformats.org/officeDocument/2006/relationships/customXml" Target="../ink/ink260.xml"/><Relationship Id="rId559" Type="http://schemas.openxmlformats.org/officeDocument/2006/relationships/customXml" Target="../ink/ink281.xml"/><Relationship Id="rId60" Type="http://schemas.openxmlformats.org/officeDocument/2006/relationships/customXml" Target="../ink/ink30.xml"/><Relationship Id="rId156" Type="http://schemas.openxmlformats.org/officeDocument/2006/relationships/image" Target="../media/image77.png"/><Relationship Id="rId198" Type="http://schemas.openxmlformats.org/officeDocument/2006/relationships/image" Target="../media/image98.png"/><Relationship Id="rId321" Type="http://schemas.openxmlformats.org/officeDocument/2006/relationships/customXml" Target="../ink/ink161.xml"/><Relationship Id="rId363" Type="http://schemas.openxmlformats.org/officeDocument/2006/relationships/image" Target="../media/image180.png"/><Relationship Id="rId419" Type="http://schemas.openxmlformats.org/officeDocument/2006/relationships/image" Target="../media/image208.png"/><Relationship Id="rId570" Type="http://schemas.openxmlformats.org/officeDocument/2006/relationships/image" Target="../media/image283.png"/><Relationship Id="rId626" Type="http://schemas.openxmlformats.org/officeDocument/2006/relationships/customXml" Target="../ink/ink315.xml"/><Relationship Id="rId202" Type="http://schemas.openxmlformats.org/officeDocument/2006/relationships/image" Target="../media/image100.png"/><Relationship Id="rId223" Type="http://schemas.openxmlformats.org/officeDocument/2006/relationships/customXml" Target="../ink/ink112.xml"/><Relationship Id="rId244" Type="http://schemas.openxmlformats.org/officeDocument/2006/relationships/image" Target="../media/image121.png"/><Relationship Id="rId430" Type="http://schemas.openxmlformats.org/officeDocument/2006/relationships/customXml" Target="../ink/ink216.xml"/><Relationship Id="rId647" Type="http://schemas.openxmlformats.org/officeDocument/2006/relationships/customXml" Target="../ink/ink326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customXml" Target="../ink/ink133.xml"/><Relationship Id="rId286" Type="http://schemas.openxmlformats.org/officeDocument/2006/relationships/image" Target="../media/image142.png"/><Relationship Id="rId451" Type="http://schemas.openxmlformats.org/officeDocument/2006/relationships/image" Target="../media/image224.png"/><Relationship Id="rId472" Type="http://schemas.openxmlformats.org/officeDocument/2006/relationships/customXml" Target="../ink/ink237.xml"/><Relationship Id="rId493" Type="http://schemas.openxmlformats.org/officeDocument/2006/relationships/image" Target="../media/image245.png"/><Relationship Id="rId507" Type="http://schemas.openxmlformats.org/officeDocument/2006/relationships/image" Target="../media/image252.png"/><Relationship Id="rId528" Type="http://schemas.openxmlformats.org/officeDocument/2006/relationships/image" Target="../media/image262.png"/><Relationship Id="rId549" Type="http://schemas.openxmlformats.org/officeDocument/2006/relationships/customXml" Target="../ink/ink276.xml"/><Relationship Id="rId50" Type="http://schemas.openxmlformats.org/officeDocument/2006/relationships/customXml" Target="../ink/ink25.xml"/><Relationship Id="rId104" Type="http://schemas.openxmlformats.org/officeDocument/2006/relationships/image" Target="../media/image51.png"/><Relationship Id="rId125" Type="http://schemas.openxmlformats.org/officeDocument/2006/relationships/customXml" Target="../ink/ink63.xml"/><Relationship Id="rId146" Type="http://schemas.openxmlformats.org/officeDocument/2006/relationships/image" Target="../media/image72.png"/><Relationship Id="rId167" Type="http://schemas.openxmlformats.org/officeDocument/2006/relationships/customXml" Target="../ink/ink84.xml"/><Relationship Id="rId188" Type="http://schemas.openxmlformats.org/officeDocument/2006/relationships/image" Target="../media/image93.png"/><Relationship Id="rId311" Type="http://schemas.openxmlformats.org/officeDocument/2006/relationships/customXml" Target="../ink/ink156.xml"/><Relationship Id="rId332" Type="http://schemas.openxmlformats.org/officeDocument/2006/relationships/image" Target="../media/image165.png"/><Relationship Id="rId353" Type="http://schemas.openxmlformats.org/officeDocument/2006/relationships/image" Target="../media/image175.png"/><Relationship Id="rId374" Type="http://schemas.openxmlformats.org/officeDocument/2006/relationships/customXml" Target="../ink/ink188.xml"/><Relationship Id="rId395" Type="http://schemas.openxmlformats.org/officeDocument/2006/relationships/image" Target="../media/image196.png"/><Relationship Id="rId409" Type="http://schemas.openxmlformats.org/officeDocument/2006/relationships/image" Target="../media/image203.png"/><Relationship Id="rId560" Type="http://schemas.openxmlformats.org/officeDocument/2006/relationships/image" Target="../media/image278.png"/><Relationship Id="rId581" Type="http://schemas.openxmlformats.org/officeDocument/2006/relationships/customXml" Target="../ink/ink292.xml"/><Relationship Id="rId71" Type="http://schemas.openxmlformats.org/officeDocument/2006/relationships/image" Target="../media/image35.png"/><Relationship Id="rId92" Type="http://schemas.openxmlformats.org/officeDocument/2006/relationships/image" Target="../media/image45.png"/><Relationship Id="rId213" Type="http://schemas.openxmlformats.org/officeDocument/2006/relationships/customXml" Target="../ink/ink107.xml"/><Relationship Id="rId234" Type="http://schemas.openxmlformats.org/officeDocument/2006/relationships/image" Target="../media/image116.png"/><Relationship Id="rId420" Type="http://schemas.openxmlformats.org/officeDocument/2006/relationships/customXml" Target="../ink/ink211.xml"/><Relationship Id="rId616" Type="http://schemas.openxmlformats.org/officeDocument/2006/relationships/image" Target="../media/image306.png"/><Relationship Id="rId637" Type="http://schemas.openxmlformats.org/officeDocument/2006/relationships/image" Target="../media/image316.png"/><Relationship Id="rId658" Type="http://schemas.openxmlformats.org/officeDocument/2006/relationships/image" Target="../media/image32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customXml" Target="../ink/ink128.xml"/><Relationship Id="rId276" Type="http://schemas.openxmlformats.org/officeDocument/2006/relationships/image" Target="../media/image137.png"/><Relationship Id="rId297" Type="http://schemas.openxmlformats.org/officeDocument/2006/relationships/customXml" Target="../ink/ink149.xml"/><Relationship Id="rId441" Type="http://schemas.openxmlformats.org/officeDocument/2006/relationships/image" Target="../media/image219.png"/><Relationship Id="rId462" Type="http://schemas.openxmlformats.org/officeDocument/2006/relationships/customXml" Target="../ink/ink232.xml"/><Relationship Id="rId483" Type="http://schemas.openxmlformats.org/officeDocument/2006/relationships/image" Target="../media/image240.png"/><Relationship Id="rId518" Type="http://schemas.openxmlformats.org/officeDocument/2006/relationships/image" Target="../media/image257.png"/><Relationship Id="rId539" Type="http://schemas.openxmlformats.org/officeDocument/2006/relationships/customXml" Target="../ink/ink271.xml"/><Relationship Id="rId40" Type="http://schemas.openxmlformats.org/officeDocument/2006/relationships/customXml" Target="../ink/ink20.xml"/><Relationship Id="rId115" Type="http://schemas.openxmlformats.org/officeDocument/2006/relationships/customXml" Target="../ink/ink58.xml"/><Relationship Id="rId136" Type="http://schemas.openxmlformats.org/officeDocument/2006/relationships/image" Target="../media/image67.png"/><Relationship Id="rId157" Type="http://schemas.openxmlformats.org/officeDocument/2006/relationships/customXml" Target="../ink/ink79.xml"/><Relationship Id="rId178" Type="http://schemas.openxmlformats.org/officeDocument/2006/relationships/image" Target="../media/image88.png"/><Relationship Id="rId301" Type="http://schemas.openxmlformats.org/officeDocument/2006/relationships/customXml" Target="../ink/ink151.xml"/><Relationship Id="rId322" Type="http://schemas.openxmlformats.org/officeDocument/2006/relationships/image" Target="../media/image160.png"/><Relationship Id="rId343" Type="http://schemas.openxmlformats.org/officeDocument/2006/relationships/customXml" Target="../ink/ink172.xml"/><Relationship Id="rId364" Type="http://schemas.openxmlformats.org/officeDocument/2006/relationships/customXml" Target="../ink/ink183.xml"/><Relationship Id="rId550" Type="http://schemas.openxmlformats.org/officeDocument/2006/relationships/image" Target="../media/image273.png"/><Relationship Id="rId61" Type="http://schemas.openxmlformats.org/officeDocument/2006/relationships/image" Target="../media/image30.png"/><Relationship Id="rId82" Type="http://schemas.openxmlformats.org/officeDocument/2006/relationships/image" Target="../media/image40.png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385" Type="http://schemas.openxmlformats.org/officeDocument/2006/relationships/image" Target="../media/image191.png"/><Relationship Id="rId571" Type="http://schemas.openxmlformats.org/officeDocument/2006/relationships/customXml" Target="../ink/ink287.xml"/><Relationship Id="rId592" Type="http://schemas.openxmlformats.org/officeDocument/2006/relationships/image" Target="../media/image294.png"/><Relationship Id="rId606" Type="http://schemas.openxmlformats.org/officeDocument/2006/relationships/image" Target="../media/image301.png"/><Relationship Id="rId627" Type="http://schemas.openxmlformats.org/officeDocument/2006/relationships/image" Target="../media/image311.png"/><Relationship Id="rId648" Type="http://schemas.openxmlformats.org/officeDocument/2006/relationships/image" Target="../media/image321.png"/><Relationship Id="rId19" Type="http://schemas.openxmlformats.org/officeDocument/2006/relationships/image" Target="../media/image9.png"/><Relationship Id="rId224" Type="http://schemas.openxmlformats.org/officeDocument/2006/relationships/image" Target="../media/image111.png"/><Relationship Id="rId245" Type="http://schemas.openxmlformats.org/officeDocument/2006/relationships/customXml" Target="../ink/ink123.xml"/><Relationship Id="rId266" Type="http://schemas.openxmlformats.org/officeDocument/2006/relationships/image" Target="../media/image132.png"/><Relationship Id="rId287" Type="http://schemas.openxmlformats.org/officeDocument/2006/relationships/customXml" Target="../ink/ink144.xml"/><Relationship Id="rId410" Type="http://schemas.openxmlformats.org/officeDocument/2006/relationships/customXml" Target="../ink/ink206.xml"/><Relationship Id="rId431" Type="http://schemas.openxmlformats.org/officeDocument/2006/relationships/image" Target="../media/image214.png"/><Relationship Id="rId452" Type="http://schemas.openxmlformats.org/officeDocument/2006/relationships/customXml" Target="../ink/ink227.xml"/><Relationship Id="rId473" Type="http://schemas.openxmlformats.org/officeDocument/2006/relationships/image" Target="../media/image235.png"/><Relationship Id="rId494" Type="http://schemas.openxmlformats.org/officeDocument/2006/relationships/customXml" Target="../ink/ink248.xml"/><Relationship Id="rId508" Type="http://schemas.openxmlformats.org/officeDocument/2006/relationships/customXml" Target="../ink/ink255.xml"/><Relationship Id="rId529" Type="http://schemas.openxmlformats.org/officeDocument/2006/relationships/customXml" Target="../ink/ink266.xml"/><Relationship Id="rId30" Type="http://schemas.openxmlformats.org/officeDocument/2006/relationships/customXml" Target="../ink/ink15.xml"/><Relationship Id="rId105" Type="http://schemas.openxmlformats.org/officeDocument/2006/relationships/customXml" Target="../ink/ink53.xml"/><Relationship Id="rId126" Type="http://schemas.openxmlformats.org/officeDocument/2006/relationships/image" Target="../media/image62.png"/><Relationship Id="rId147" Type="http://schemas.openxmlformats.org/officeDocument/2006/relationships/customXml" Target="../ink/ink74.xml"/><Relationship Id="rId168" Type="http://schemas.openxmlformats.org/officeDocument/2006/relationships/image" Target="../media/image83.png"/><Relationship Id="rId312" Type="http://schemas.openxmlformats.org/officeDocument/2006/relationships/image" Target="../media/image155.png"/><Relationship Id="rId333" Type="http://schemas.openxmlformats.org/officeDocument/2006/relationships/customXml" Target="../ink/ink167.xml"/><Relationship Id="rId354" Type="http://schemas.openxmlformats.org/officeDocument/2006/relationships/customXml" Target="../ink/ink178.xml"/><Relationship Id="rId540" Type="http://schemas.openxmlformats.org/officeDocument/2006/relationships/image" Target="../media/image268.png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customXml" Target="../ink/ink47.xml"/><Relationship Id="rId189" Type="http://schemas.openxmlformats.org/officeDocument/2006/relationships/customXml" Target="../ink/ink95.xml"/><Relationship Id="rId375" Type="http://schemas.openxmlformats.org/officeDocument/2006/relationships/image" Target="../media/image186.png"/><Relationship Id="rId396" Type="http://schemas.openxmlformats.org/officeDocument/2006/relationships/customXml" Target="../ink/ink199.xml"/><Relationship Id="rId561" Type="http://schemas.openxmlformats.org/officeDocument/2006/relationships/customXml" Target="../ink/ink282.xml"/><Relationship Id="rId582" Type="http://schemas.openxmlformats.org/officeDocument/2006/relationships/image" Target="../media/image289.png"/><Relationship Id="rId617" Type="http://schemas.openxmlformats.org/officeDocument/2006/relationships/customXml" Target="../ink/ink310.xml"/><Relationship Id="rId638" Type="http://schemas.openxmlformats.org/officeDocument/2006/relationships/customXml" Target="../ink/ink321.xml"/><Relationship Id="rId659" Type="http://schemas.openxmlformats.org/officeDocument/2006/relationships/customXml" Target="../ink/ink332.xml"/><Relationship Id="rId3" Type="http://schemas.openxmlformats.org/officeDocument/2006/relationships/image" Target="../media/image1.png"/><Relationship Id="rId214" Type="http://schemas.openxmlformats.org/officeDocument/2006/relationships/image" Target="../media/image106.png"/><Relationship Id="rId235" Type="http://schemas.openxmlformats.org/officeDocument/2006/relationships/customXml" Target="../ink/ink118.xml"/><Relationship Id="rId256" Type="http://schemas.openxmlformats.org/officeDocument/2006/relationships/image" Target="../media/image127.png"/><Relationship Id="rId277" Type="http://schemas.openxmlformats.org/officeDocument/2006/relationships/customXml" Target="../ink/ink139.xml"/><Relationship Id="rId298" Type="http://schemas.openxmlformats.org/officeDocument/2006/relationships/image" Target="../media/image148.png"/><Relationship Id="rId400" Type="http://schemas.openxmlformats.org/officeDocument/2006/relationships/customXml" Target="../ink/ink201.xml"/><Relationship Id="rId421" Type="http://schemas.openxmlformats.org/officeDocument/2006/relationships/image" Target="../media/image209.png"/><Relationship Id="rId442" Type="http://schemas.openxmlformats.org/officeDocument/2006/relationships/customXml" Target="../ink/ink222.xml"/><Relationship Id="rId463" Type="http://schemas.openxmlformats.org/officeDocument/2006/relationships/image" Target="../media/image230.png"/><Relationship Id="rId484" Type="http://schemas.openxmlformats.org/officeDocument/2006/relationships/customXml" Target="../ink/ink243.xml"/><Relationship Id="rId519" Type="http://schemas.openxmlformats.org/officeDocument/2006/relationships/customXml" Target="../ink/ink261.xml"/><Relationship Id="rId116" Type="http://schemas.openxmlformats.org/officeDocument/2006/relationships/image" Target="../media/image57.png"/><Relationship Id="rId137" Type="http://schemas.openxmlformats.org/officeDocument/2006/relationships/customXml" Target="../ink/ink69.xml"/><Relationship Id="rId158" Type="http://schemas.openxmlformats.org/officeDocument/2006/relationships/image" Target="../media/image78.png"/><Relationship Id="rId302" Type="http://schemas.openxmlformats.org/officeDocument/2006/relationships/image" Target="../media/image150.png"/><Relationship Id="rId323" Type="http://schemas.openxmlformats.org/officeDocument/2006/relationships/customXml" Target="../ink/ink162.xml"/><Relationship Id="rId344" Type="http://schemas.openxmlformats.org/officeDocument/2006/relationships/image" Target="../media/image171.png"/><Relationship Id="rId530" Type="http://schemas.openxmlformats.org/officeDocument/2006/relationships/image" Target="../media/image26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customXml" Target="../ink/ink42.xml"/><Relationship Id="rId179" Type="http://schemas.openxmlformats.org/officeDocument/2006/relationships/customXml" Target="../ink/ink90.xml"/><Relationship Id="rId365" Type="http://schemas.openxmlformats.org/officeDocument/2006/relationships/image" Target="../media/image181.png"/><Relationship Id="rId386" Type="http://schemas.openxmlformats.org/officeDocument/2006/relationships/customXml" Target="../ink/ink194.xml"/><Relationship Id="rId551" Type="http://schemas.openxmlformats.org/officeDocument/2006/relationships/customXml" Target="../ink/ink277.xml"/><Relationship Id="rId572" Type="http://schemas.openxmlformats.org/officeDocument/2006/relationships/image" Target="../media/image284.png"/><Relationship Id="rId593" Type="http://schemas.openxmlformats.org/officeDocument/2006/relationships/customXml" Target="../ink/ink298.xml"/><Relationship Id="rId607" Type="http://schemas.openxmlformats.org/officeDocument/2006/relationships/customXml" Target="../ink/ink305.xml"/><Relationship Id="rId628" Type="http://schemas.openxmlformats.org/officeDocument/2006/relationships/customXml" Target="../ink/ink316.xml"/><Relationship Id="rId649" Type="http://schemas.openxmlformats.org/officeDocument/2006/relationships/customXml" Target="../ink/ink327.xml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25" Type="http://schemas.openxmlformats.org/officeDocument/2006/relationships/customXml" Target="../ink/ink113.xml"/><Relationship Id="rId246" Type="http://schemas.openxmlformats.org/officeDocument/2006/relationships/image" Target="../media/image122.png"/><Relationship Id="rId267" Type="http://schemas.openxmlformats.org/officeDocument/2006/relationships/customXml" Target="../ink/ink134.xml"/><Relationship Id="rId288" Type="http://schemas.openxmlformats.org/officeDocument/2006/relationships/image" Target="../media/image143.png"/><Relationship Id="rId411" Type="http://schemas.openxmlformats.org/officeDocument/2006/relationships/image" Target="../media/image204.png"/><Relationship Id="rId432" Type="http://schemas.openxmlformats.org/officeDocument/2006/relationships/customXml" Target="../ink/ink217.xml"/><Relationship Id="rId453" Type="http://schemas.openxmlformats.org/officeDocument/2006/relationships/image" Target="../media/image225.png"/><Relationship Id="rId474" Type="http://schemas.openxmlformats.org/officeDocument/2006/relationships/customXml" Target="../ink/ink238.xml"/><Relationship Id="rId509" Type="http://schemas.openxmlformats.org/officeDocument/2006/relationships/image" Target="../media/image253.png"/><Relationship Id="rId660" Type="http://schemas.openxmlformats.org/officeDocument/2006/relationships/image" Target="../media/image327.png"/><Relationship Id="rId106" Type="http://schemas.openxmlformats.org/officeDocument/2006/relationships/image" Target="../media/image52.png"/><Relationship Id="rId127" Type="http://schemas.openxmlformats.org/officeDocument/2006/relationships/customXml" Target="../ink/ink64.xml"/><Relationship Id="rId313" Type="http://schemas.openxmlformats.org/officeDocument/2006/relationships/customXml" Target="../ink/ink157.xml"/><Relationship Id="rId495" Type="http://schemas.openxmlformats.org/officeDocument/2006/relationships/image" Target="../media/image246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image" Target="../media/image46.png"/><Relationship Id="rId148" Type="http://schemas.openxmlformats.org/officeDocument/2006/relationships/image" Target="../media/image73.png"/><Relationship Id="rId169" Type="http://schemas.openxmlformats.org/officeDocument/2006/relationships/customXml" Target="../ink/ink85.xml"/><Relationship Id="rId334" Type="http://schemas.openxmlformats.org/officeDocument/2006/relationships/image" Target="../media/image166.png"/><Relationship Id="rId355" Type="http://schemas.openxmlformats.org/officeDocument/2006/relationships/image" Target="../media/image176.png"/><Relationship Id="rId376" Type="http://schemas.openxmlformats.org/officeDocument/2006/relationships/customXml" Target="../ink/ink189.xml"/><Relationship Id="rId397" Type="http://schemas.openxmlformats.org/officeDocument/2006/relationships/image" Target="../media/image197.png"/><Relationship Id="rId520" Type="http://schemas.openxmlformats.org/officeDocument/2006/relationships/image" Target="../media/image258.png"/><Relationship Id="rId541" Type="http://schemas.openxmlformats.org/officeDocument/2006/relationships/customXml" Target="../ink/ink272.xml"/><Relationship Id="rId562" Type="http://schemas.openxmlformats.org/officeDocument/2006/relationships/image" Target="../media/image279.png"/><Relationship Id="rId583" Type="http://schemas.openxmlformats.org/officeDocument/2006/relationships/customXml" Target="../ink/ink293.xml"/><Relationship Id="rId618" Type="http://schemas.openxmlformats.org/officeDocument/2006/relationships/image" Target="../media/image307.png"/><Relationship Id="rId639" Type="http://schemas.openxmlformats.org/officeDocument/2006/relationships/customXml" Target="../ink/ink322.xml"/><Relationship Id="rId4" Type="http://schemas.openxmlformats.org/officeDocument/2006/relationships/customXml" Target="../ink/ink2.xml"/><Relationship Id="rId180" Type="http://schemas.openxmlformats.org/officeDocument/2006/relationships/image" Target="../media/image89.png"/><Relationship Id="rId215" Type="http://schemas.openxmlformats.org/officeDocument/2006/relationships/customXml" Target="../ink/ink108.xml"/><Relationship Id="rId236" Type="http://schemas.openxmlformats.org/officeDocument/2006/relationships/image" Target="../media/image117.png"/><Relationship Id="rId257" Type="http://schemas.openxmlformats.org/officeDocument/2006/relationships/customXml" Target="../ink/ink129.xml"/><Relationship Id="rId278" Type="http://schemas.openxmlformats.org/officeDocument/2006/relationships/image" Target="../media/image138.png"/><Relationship Id="rId401" Type="http://schemas.openxmlformats.org/officeDocument/2006/relationships/image" Target="../media/image199.png"/><Relationship Id="rId422" Type="http://schemas.openxmlformats.org/officeDocument/2006/relationships/customXml" Target="../ink/ink212.xml"/><Relationship Id="rId443" Type="http://schemas.openxmlformats.org/officeDocument/2006/relationships/image" Target="../media/image220.png"/><Relationship Id="rId464" Type="http://schemas.openxmlformats.org/officeDocument/2006/relationships/customXml" Target="../ink/ink233.xml"/><Relationship Id="rId650" Type="http://schemas.openxmlformats.org/officeDocument/2006/relationships/image" Target="../media/image322.png"/><Relationship Id="rId303" Type="http://schemas.openxmlformats.org/officeDocument/2006/relationships/customXml" Target="../ink/ink152.xml"/><Relationship Id="rId485" Type="http://schemas.openxmlformats.org/officeDocument/2006/relationships/image" Target="../media/image241.png"/><Relationship Id="rId42" Type="http://schemas.openxmlformats.org/officeDocument/2006/relationships/customXml" Target="../ink/ink21.xml"/><Relationship Id="rId84" Type="http://schemas.openxmlformats.org/officeDocument/2006/relationships/image" Target="../media/image41.png"/><Relationship Id="rId138" Type="http://schemas.openxmlformats.org/officeDocument/2006/relationships/image" Target="../media/image68.png"/><Relationship Id="rId345" Type="http://schemas.openxmlformats.org/officeDocument/2006/relationships/customXml" Target="../ink/ink173.xml"/><Relationship Id="rId387" Type="http://schemas.openxmlformats.org/officeDocument/2006/relationships/image" Target="../media/image192.png"/><Relationship Id="rId510" Type="http://schemas.openxmlformats.org/officeDocument/2006/relationships/customXml" Target="../ink/ink256.xml"/><Relationship Id="rId552" Type="http://schemas.openxmlformats.org/officeDocument/2006/relationships/image" Target="../media/image274.png"/><Relationship Id="rId594" Type="http://schemas.openxmlformats.org/officeDocument/2006/relationships/image" Target="../media/image295.png"/><Relationship Id="rId608" Type="http://schemas.openxmlformats.org/officeDocument/2006/relationships/image" Target="../media/image302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412" Type="http://schemas.openxmlformats.org/officeDocument/2006/relationships/customXml" Target="../ink/ink207.xml"/><Relationship Id="rId107" Type="http://schemas.openxmlformats.org/officeDocument/2006/relationships/customXml" Target="../ink/ink54.xml"/><Relationship Id="rId289" Type="http://schemas.openxmlformats.org/officeDocument/2006/relationships/customXml" Target="../ink/ink145.xml"/><Relationship Id="rId454" Type="http://schemas.openxmlformats.org/officeDocument/2006/relationships/customXml" Target="../ink/ink228.xml"/><Relationship Id="rId496" Type="http://schemas.openxmlformats.org/officeDocument/2006/relationships/customXml" Target="../ink/ink249.xml"/><Relationship Id="rId661" Type="http://schemas.openxmlformats.org/officeDocument/2006/relationships/customXml" Target="../ink/ink33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customXml" Target="../ink/ink75.xml"/><Relationship Id="rId314" Type="http://schemas.openxmlformats.org/officeDocument/2006/relationships/image" Target="../media/image156.png"/><Relationship Id="rId356" Type="http://schemas.openxmlformats.org/officeDocument/2006/relationships/customXml" Target="../ink/ink179.xml"/><Relationship Id="rId398" Type="http://schemas.openxmlformats.org/officeDocument/2006/relationships/customXml" Target="../ink/ink200.xml"/><Relationship Id="rId521" Type="http://schemas.openxmlformats.org/officeDocument/2006/relationships/customXml" Target="../ink/ink262.xml"/><Relationship Id="rId563" Type="http://schemas.openxmlformats.org/officeDocument/2006/relationships/customXml" Target="../ink/ink283.xml"/><Relationship Id="rId619" Type="http://schemas.openxmlformats.org/officeDocument/2006/relationships/customXml" Target="../ink/ink311.xml"/><Relationship Id="rId95" Type="http://schemas.openxmlformats.org/officeDocument/2006/relationships/customXml" Target="../ink/ink48.xml"/><Relationship Id="rId160" Type="http://schemas.openxmlformats.org/officeDocument/2006/relationships/image" Target="../media/image79.png"/><Relationship Id="rId216" Type="http://schemas.openxmlformats.org/officeDocument/2006/relationships/image" Target="../media/image107.png"/><Relationship Id="rId423" Type="http://schemas.openxmlformats.org/officeDocument/2006/relationships/image" Target="../media/image210.png"/><Relationship Id="rId258" Type="http://schemas.openxmlformats.org/officeDocument/2006/relationships/image" Target="../media/image128.png"/><Relationship Id="rId465" Type="http://schemas.openxmlformats.org/officeDocument/2006/relationships/image" Target="../media/image231.png"/><Relationship Id="rId630" Type="http://schemas.openxmlformats.org/officeDocument/2006/relationships/customXml" Target="../ink/ink317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image" Target="../media/image58.png"/><Relationship Id="rId325" Type="http://schemas.openxmlformats.org/officeDocument/2006/relationships/customXml" Target="../ink/ink163.xml"/><Relationship Id="rId367" Type="http://schemas.openxmlformats.org/officeDocument/2006/relationships/image" Target="../media/image182.png"/><Relationship Id="rId532" Type="http://schemas.openxmlformats.org/officeDocument/2006/relationships/image" Target="../media/image264.png"/><Relationship Id="rId574" Type="http://schemas.openxmlformats.org/officeDocument/2006/relationships/image" Target="../media/image285.png"/><Relationship Id="rId171" Type="http://schemas.openxmlformats.org/officeDocument/2006/relationships/customXml" Target="../ink/ink86.xml"/><Relationship Id="rId227" Type="http://schemas.openxmlformats.org/officeDocument/2006/relationships/customXml" Target="../ink/ink114.xml"/><Relationship Id="rId269" Type="http://schemas.openxmlformats.org/officeDocument/2006/relationships/customXml" Target="../ink/ink135.xml"/><Relationship Id="rId434" Type="http://schemas.openxmlformats.org/officeDocument/2006/relationships/customXml" Target="../ink/ink218.xml"/><Relationship Id="rId476" Type="http://schemas.openxmlformats.org/officeDocument/2006/relationships/customXml" Target="../ink/ink239.xml"/><Relationship Id="rId641" Type="http://schemas.openxmlformats.org/officeDocument/2006/relationships/customXml" Target="../ink/ink323.xml"/><Relationship Id="rId33" Type="http://schemas.openxmlformats.org/officeDocument/2006/relationships/image" Target="../media/image16.png"/><Relationship Id="rId129" Type="http://schemas.openxmlformats.org/officeDocument/2006/relationships/customXml" Target="../ink/ink65.xml"/><Relationship Id="rId280" Type="http://schemas.openxmlformats.org/officeDocument/2006/relationships/image" Target="../media/image139.png"/><Relationship Id="rId336" Type="http://schemas.openxmlformats.org/officeDocument/2006/relationships/image" Target="../media/image167.png"/><Relationship Id="rId501" Type="http://schemas.openxmlformats.org/officeDocument/2006/relationships/image" Target="../media/image249.png"/><Relationship Id="rId543" Type="http://schemas.openxmlformats.org/officeDocument/2006/relationships/customXml" Target="../ink/ink273.xml"/><Relationship Id="rId75" Type="http://schemas.openxmlformats.org/officeDocument/2006/relationships/customXml" Target="../ink/ink38.xml"/><Relationship Id="rId140" Type="http://schemas.openxmlformats.org/officeDocument/2006/relationships/image" Target="../media/image69.png"/><Relationship Id="rId182" Type="http://schemas.openxmlformats.org/officeDocument/2006/relationships/image" Target="../media/image90.png"/><Relationship Id="rId378" Type="http://schemas.openxmlformats.org/officeDocument/2006/relationships/customXml" Target="../ink/ink190.xml"/><Relationship Id="rId403" Type="http://schemas.openxmlformats.org/officeDocument/2006/relationships/image" Target="../media/image200.png"/><Relationship Id="rId585" Type="http://schemas.openxmlformats.org/officeDocument/2006/relationships/customXml" Target="../ink/ink294.xml"/><Relationship Id="rId6" Type="http://schemas.openxmlformats.org/officeDocument/2006/relationships/customXml" Target="../ink/ink3.xml"/><Relationship Id="rId238" Type="http://schemas.openxmlformats.org/officeDocument/2006/relationships/image" Target="../media/image118.png"/><Relationship Id="rId445" Type="http://schemas.openxmlformats.org/officeDocument/2006/relationships/image" Target="../media/image221.png"/><Relationship Id="rId487" Type="http://schemas.openxmlformats.org/officeDocument/2006/relationships/image" Target="../media/image242.png"/><Relationship Id="rId610" Type="http://schemas.openxmlformats.org/officeDocument/2006/relationships/image" Target="../media/image303.png"/><Relationship Id="rId652" Type="http://schemas.openxmlformats.org/officeDocument/2006/relationships/image" Target="../media/image323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347" Type="http://schemas.openxmlformats.org/officeDocument/2006/relationships/image" Target="../media/image172.png"/><Relationship Id="rId512" Type="http://schemas.openxmlformats.org/officeDocument/2006/relationships/image" Target="../media/image254.png"/><Relationship Id="rId44" Type="http://schemas.openxmlformats.org/officeDocument/2006/relationships/customXml" Target="../ink/ink22.xml"/><Relationship Id="rId86" Type="http://schemas.openxmlformats.org/officeDocument/2006/relationships/image" Target="../media/image42.png"/><Relationship Id="rId151" Type="http://schemas.openxmlformats.org/officeDocument/2006/relationships/customXml" Target="../ink/ink76.xml"/><Relationship Id="rId389" Type="http://schemas.openxmlformats.org/officeDocument/2006/relationships/image" Target="../media/image193.png"/><Relationship Id="rId554" Type="http://schemas.openxmlformats.org/officeDocument/2006/relationships/image" Target="../media/image275.png"/><Relationship Id="rId596" Type="http://schemas.openxmlformats.org/officeDocument/2006/relationships/image" Target="../media/image296.png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414" Type="http://schemas.openxmlformats.org/officeDocument/2006/relationships/customXml" Target="../ink/ink208.xml"/><Relationship Id="rId456" Type="http://schemas.openxmlformats.org/officeDocument/2006/relationships/customXml" Target="../ink/ink229.xml"/><Relationship Id="rId498" Type="http://schemas.openxmlformats.org/officeDocument/2006/relationships/customXml" Target="../ink/ink250.xml"/><Relationship Id="rId621" Type="http://schemas.openxmlformats.org/officeDocument/2006/relationships/customXml" Target="../ink/ink312.xml"/><Relationship Id="rId13" Type="http://schemas.openxmlformats.org/officeDocument/2006/relationships/image" Target="../media/image6.png"/><Relationship Id="rId109" Type="http://schemas.openxmlformats.org/officeDocument/2006/relationships/customXml" Target="../ink/ink55.xml"/><Relationship Id="rId260" Type="http://schemas.openxmlformats.org/officeDocument/2006/relationships/image" Target="../media/image129.png"/><Relationship Id="rId316" Type="http://schemas.openxmlformats.org/officeDocument/2006/relationships/image" Target="../media/image157.png"/><Relationship Id="rId523" Type="http://schemas.openxmlformats.org/officeDocument/2006/relationships/customXml" Target="../ink/ink263.xml"/><Relationship Id="rId55" Type="http://schemas.openxmlformats.org/officeDocument/2006/relationships/image" Target="../media/image27.png"/><Relationship Id="rId97" Type="http://schemas.openxmlformats.org/officeDocument/2006/relationships/customXml" Target="../ink/ink49.xml"/><Relationship Id="rId120" Type="http://schemas.openxmlformats.org/officeDocument/2006/relationships/image" Target="../media/image59.png"/><Relationship Id="rId358" Type="http://schemas.openxmlformats.org/officeDocument/2006/relationships/customXml" Target="../ink/ink180.xml"/><Relationship Id="rId565" Type="http://schemas.openxmlformats.org/officeDocument/2006/relationships/customXml" Target="../ink/ink284.xml"/><Relationship Id="rId162" Type="http://schemas.openxmlformats.org/officeDocument/2006/relationships/image" Target="../media/image80.png"/><Relationship Id="rId218" Type="http://schemas.openxmlformats.org/officeDocument/2006/relationships/image" Target="../media/image108.png"/><Relationship Id="rId425" Type="http://schemas.openxmlformats.org/officeDocument/2006/relationships/image" Target="../media/image211.png"/><Relationship Id="rId467" Type="http://schemas.openxmlformats.org/officeDocument/2006/relationships/image" Target="../media/image232.png"/><Relationship Id="rId632" Type="http://schemas.openxmlformats.org/officeDocument/2006/relationships/customXml" Target="../ink/ink318.xml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customXml" Target="../ink/ink66.xml"/><Relationship Id="rId327" Type="http://schemas.openxmlformats.org/officeDocument/2006/relationships/customXml" Target="../ink/ink164.xml"/><Relationship Id="rId369" Type="http://schemas.openxmlformats.org/officeDocument/2006/relationships/image" Target="../media/image183.png"/><Relationship Id="rId534" Type="http://schemas.openxmlformats.org/officeDocument/2006/relationships/image" Target="../media/image265.png"/><Relationship Id="rId576" Type="http://schemas.openxmlformats.org/officeDocument/2006/relationships/image" Target="../media/image286.png"/><Relationship Id="rId173" Type="http://schemas.openxmlformats.org/officeDocument/2006/relationships/customXml" Target="../ink/ink87.xml"/><Relationship Id="rId229" Type="http://schemas.openxmlformats.org/officeDocument/2006/relationships/customXml" Target="../ink/ink115.xml"/><Relationship Id="rId380" Type="http://schemas.openxmlformats.org/officeDocument/2006/relationships/customXml" Target="../ink/ink191.xml"/><Relationship Id="rId436" Type="http://schemas.openxmlformats.org/officeDocument/2006/relationships/customXml" Target="../ink/ink219.xml"/><Relationship Id="rId601" Type="http://schemas.openxmlformats.org/officeDocument/2006/relationships/customXml" Target="../ink/ink302.xml"/><Relationship Id="rId643" Type="http://schemas.openxmlformats.org/officeDocument/2006/relationships/customXml" Target="../ink/ink324.xml"/><Relationship Id="rId240" Type="http://schemas.openxmlformats.org/officeDocument/2006/relationships/image" Target="../media/image119.png"/><Relationship Id="rId478" Type="http://schemas.openxmlformats.org/officeDocument/2006/relationships/customXml" Target="../ink/ink240.xml"/><Relationship Id="rId35" Type="http://schemas.openxmlformats.org/officeDocument/2006/relationships/image" Target="../media/image17.png"/><Relationship Id="rId77" Type="http://schemas.openxmlformats.org/officeDocument/2006/relationships/customXml" Target="../ink/ink39.xml"/><Relationship Id="rId100" Type="http://schemas.openxmlformats.org/officeDocument/2006/relationships/image" Target="../media/image49.png"/><Relationship Id="rId282" Type="http://schemas.openxmlformats.org/officeDocument/2006/relationships/image" Target="../media/image140.png"/><Relationship Id="rId338" Type="http://schemas.openxmlformats.org/officeDocument/2006/relationships/image" Target="../media/image168.png"/><Relationship Id="rId503" Type="http://schemas.openxmlformats.org/officeDocument/2006/relationships/image" Target="../media/image250.png"/><Relationship Id="rId545" Type="http://schemas.openxmlformats.org/officeDocument/2006/relationships/customXml" Target="../ink/ink274.xml"/><Relationship Id="rId587" Type="http://schemas.openxmlformats.org/officeDocument/2006/relationships/customXml" Target="../ink/ink295.xml"/><Relationship Id="rId8" Type="http://schemas.openxmlformats.org/officeDocument/2006/relationships/customXml" Target="../ink/ink4.xml"/><Relationship Id="rId142" Type="http://schemas.openxmlformats.org/officeDocument/2006/relationships/image" Target="../media/image70.png"/><Relationship Id="rId184" Type="http://schemas.openxmlformats.org/officeDocument/2006/relationships/image" Target="../media/image91.png"/><Relationship Id="rId391" Type="http://schemas.openxmlformats.org/officeDocument/2006/relationships/image" Target="../media/image194.png"/><Relationship Id="rId405" Type="http://schemas.openxmlformats.org/officeDocument/2006/relationships/image" Target="../media/image201.png"/><Relationship Id="rId447" Type="http://schemas.openxmlformats.org/officeDocument/2006/relationships/image" Target="../media/image222.png"/><Relationship Id="rId612" Type="http://schemas.openxmlformats.org/officeDocument/2006/relationships/image" Target="../media/image304.png"/><Relationship Id="rId251" Type="http://schemas.openxmlformats.org/officeDocument/2006/relationships/customXml" Target="../ink/ink126.xml"/><Relationship Id="rId489" Type="http://schemas.openxmlformats.org/officeDocument/2006/relationships/image" Target="../media/image243.png"/><Relationship Id="rId654" Type="http://schemas.openxmlformats.org/officeDocument/2006/relationships/image" Target="../media/image324.png"/><Relationship Id="rId46" Type="http://schemas.openxmlformats.org/officeDocument/2006/relationships/customXml" Target="../ink/ink23.xml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349" Type="http://schemas.openxmlformats.org/officeDocument/2006/relationships/image" Target="../media/image173.png"/><Relationship Id="rId514" Type="http://schemas.openxmlformats.org/officeDocument/2006/relationships/image" Target="../media/image255.png"/><Relationship Id="rId556" Type="http://schemas.openxmlformats.org/officeDocument/2006/relationships/image" Target="../media/image276.png"/><Relationship Id="rId88" Type="http://schemas.openxmlformats.org/officeDocument/2006/relationships/image" Target="../media/image43.png"/><Relationship Id="rId111" Type="http://schemas.openxmlformats.org/officeDocument/2006/relationships/customXml" Target="../ink/ink56.xml"/><Relationship Id="rId153" Type="http://schemas.openxmlformats.org/officeDocument/2006/relationships/customXml" Target="../ink/ink77.xml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360" Type="http://schemas.openxmlformats.org/officeDocument/2006/relationships/customXml" Target="../ink/ink181.xml"/><Relationship Id="rId416" Type="http://schemas.openxmlformats.org/officeDocument/2006/relationships/customXml" Target="../ink/ink209.xml"/><Relationship Id="rId598" Type="http://schemas.openxmlformats.org/officeDocument/2006/relationships/image" Target="../media/image297.png"/><Relationship Id="rId220" Type="http://schemas.openxmlformats.org/officeDocument/2006/relationships/image" Target="../media/image109.png"/><Relationship Id="rId458" Type="http://schemas.openxmlformats.org/officeDocument/2006/relationships/customXml" Target="../ink/ink230.xml"/><Relationship Id="rId623" Type="http://schemas.openxmlformats.org/officeDocument/2006/relationships/customXml" Target="../ink/ink313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image" Target="../media/image130.png"/><Relationship Id="rId318" Type="http://schemas.openxmlformats.org/officeDocument/2006/relationships/image" Target="../media/image158.png"/><Relationship Id="rId525" Type="http://schemas.openxmlformats.org/officeDocument/2006/relationships/customXml" Target="../ink/ink264.xml"/><Relationship Id="rId567" Type="http://schemas.openxmlformats.org/officeDocument/2006/relationships/customXml" Target="../ink/ink285.xml"/><Relationship Id="rId99" Type="http://schemas.openxmlformats.org/officeDocument/2006/relationships/customXml" Target="../ink/ink50.xml"/><Relationship Id="rId122" Type="http://schemas.openxmlformats.org/officeDocument/2006/relationships/image" Target="../media/image60.png"/><Relationship Id="rId164" Type="http://schemas.openxmlformats.org/officeDocument/2006/relationships/image" Target="../media/image81.png"/><Relationship Id="rId371" Type="http://schemas.openxmlformats.org/officeDocument/2006/relationships/image" Target="../media/image184.png"/><Relationship Id="rId427" Type="http://schemas.openxmlformats.org/officeDocument/2006/relationships/image" Target="../media/image212.png"/><Relationship Id="rId469" Type="http://schemas.openxmlformats.org/officeDocument/2006/relationships/image" Target="../media/image233.png"/><Relationship Id="rId634" Type="http://schemas.openxmlformats.org/officeDocument/2006/relationships/customXml" Target="../ink/ink319.xml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73" Type="http://schemas.openxmlformats.org/officeDocument/2006/relationships/customXml" Target="../ink/ink137.xml"/><Relationship Id="rId329" Type="http://schemas.openxmlformats.org/officeDocument/2006/relationships/customXml" Target="../ink/ink165.xml"/><Relationship Id="rId480" Type="http://schemas.openxmlformats.org/officeDocument/2006/relationships/customXml" Target="../ink/ink241.xml"/><Relationship Id="rId536" Type="http://schemas.openxmlformats.org/officeDocument/2006/relationships/image" Target="../media/image266.png"/><Relationship Id="rId68" Type="http://schemas.openxmlformats.org/officeDocument/2006/relationships/customXml" Target="../ink/ink34.xml"/><Relationship Id="rId133" Type="http://schemas.openxmlformats.org/officeDocument/2006/relationships/customXml" Target="../ink/ink67.xml"/><Relationship Id="rId175" Type="http://schemas.openxmlformats.org/officeDocument/2006/relationships/customXml" Target="../ink/ink88.xml"/><Relationship Id="rId340" Type="http://schemas.openxmlformats.org/officeDocument/2006/relationships/image" Target="../media/image169.png"/><Relationship Id="rId578" Type="http://schemas.openxmlformats.org/officeDocument/2006/relationships/image" Target="../media/image287.png"/><Relationship Id="rId200" Type="http://schemas.openxmlformats.org/officeDocument/2006/relationships/image" Target="../media/image99.png"/><Relationship Id="rId382" Type="http://schemas.openxmlformats.org/officeDocument/2006/relationships/customXml" Target="../ink/ink192.xml"/><Relationship Id="rId438" Type="http://schemas.openxmlformats.org/officeDocument/2006/relationships/customXml" Target="../ink/ink220.xml"/><Relationship Id="rId603" Type="http://schemas.openxmlformats.org/officeDocument/2006/relationships/customXml" Target="../ink/ink303.xml"/><Relationship Id="rId645" Type="http://schemas.openxmlformats.org/officeDocument/2006/relationships/customXml" Target="../ink/ink325.xml"/><Relationship Id="rId242" Type="http://schemas.openxmlformats.org/officeDocument/2006/relationships/image" Target="../media/image120.png"/><Relationship Id="rId284" Type="http://schemas.openxmlformats.org/officeDocument/2006/relationships/image" Target="../media/image141.png"/><Relationship Id="rId491" Type="http://schemas.openxmlformats.org/officeDocument/2006/relationships/image" Target="../media/image244.png"/><Relationship Id="rId505" Type="http://schemas.openxmlformats.org/officeDocument/2006/relationships/image" Target="../media/image25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image" Target="../media/image50.png"/><Relationship Id="rId144" Type="http://schemas.openxmlformats.org/officeDocument/2006/relationships/image" Target="../media/image71.png"/><Relationship Id="rId547" Type="http://schemas.openxmlformats.org/officeDocument/2006/relationships/customXml" Target="../ink/ink275.xml"/><Relationship Id="rId589" Type="http://schemas.openxmlformats.org/officeDocument/2006/relationships/customXml" Target="../ink/ink296.xml"/><Relationship Id="rId90" Type="http://schemas.openxmlformats.org/officeDocument/2006/relationships/image" Target="../media/image44.png"/><Relationship Id="rId186" Type="http://schemas.openxmlformats.org/officeDocument/2006/relationships/image" Target="../media/image92.png"/><Relationship Id="rId351" Type="http://schemas.openxmlformats.org/officeDocument/2006/relationships/image" Target="../media/image174.png"/><Relationship Id="rId393" Type="http://schemas.openxmlformats.org/officeDocument/2006/relationships/image" Target="../media/image195.png"/><Relationship Id="rId407" Type="http://schemas.openxmlformats.org/officeDocument/2006/relationships/image" Target="../media/image202.png"/><Relationship Id="rId449" Type="http://schemas.openxmlformats.org/officeDocument/2006/relationships/image" Target="../media/image223.png"/><Relationship Id="rId614" Type="http://schemas.openxmlformats.org/officeDocument/2006/relationships/image" Target="../media/image305.png"/><Relationship Id="rId656" Type="http://schemas.openxmlformats.org/officeDocument/2006/relationships/image" Target="../media/image325.png"/><Relationship Id="rId211" Type="http://schemas.openxmlformats.org/officeDocument/2006/relationships/customXml" Target="../ink/ink106.xml"/><Relationship Id="rId253" Type="http://schemas.openxmlformats.org/officeDocument/2006/relationships/customXml" Target="../ink/ink127.xml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460" Type="http://schemas.openxmlformats.org/officeDocument/2006/relationships/customXml" Target="../ink/ink231.xml"/><Relationship Id="rId516" Type="http://schemas.openxmlformats.org/officeDocument/2006/relationships/image" Target="../media/image256.png"/><Relationship Id="rId48" Type="http://schemas.openxmlformats.org/officeDocument/2006/relationships/customXml" Target="../ink/ink24.xml"/><Relationship Id="rId113" Type="http://schemas.openxmlformats.org/officeDocument/2006/relationships/customXml" Target="../ink/ink57.xml"/><Relationship Id="rId320" Type="http://schemas.openxmlformats.org/officeDocument/2006/relationships/image" Target="../media/image159.png"/><Relationship Id="rId558" Type="http://schemas.openxmlformats.org/officeDocument/2006/relationships/image" Target="../media/image277.png"/><Relationship Id="rId155" Type="http://schemas.openxmlformats.org/officeDocument/2006/relationships/customXml" Target="../ink/ink78.xml"/><Relationship Id="rId197" Type="http://schemas.openxmlformats.org/officeDocument/2006/relationships/customXml" Target="../ink/ink99.xml"/><Relationship Id="rId362" Type="http://schemas.openxmlformats.org/officeDocument/2006/relationships/customXml" Target="../ink/ink182.xml"/><Relationship Id="rId418" Type="http://schemas.openxmlformats.org/officeDocument/2006/relationships/customXml" Target="../ink/ink210.xml"/><Relationship Id="rId625" Type="http://schemas.openxmlformats.org/officeDocument/2006/relationships/customXml" Target="../ink/ink314.xml"/><Relationship Id="rId222" Type="http://schemas.openxmlformats.org/officeDocument/2006/relationships/image" Target="../media/image110.png"/><Relationship Id="rId264" Type="http://schemas.openxmlformats.org/officeDocument/2006/relationships/image" Target="../media/image131.png"/><Relationship Id="rId471" Type="http://schemas.openxmlformats.org/officeDocument/2006/relationships/image" Target="../media/image234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image" Target="../media/image61.png"/><Relationship Id="rId527" Type="http://schemas.openxmlformats.org/officeDocument/2006/relationships/customXml" Target="../ink/ink265.xml"/><Relationship Id="rId569" Type="http://schemas.openxmlformats.org/officeDocument/2006/relationships/customXml" Target="../ink/ink286.xml"/><Relationship Id="rId70" Type="http://schemas.openxmlformats.org/officeDocument/2006/relationships/customXml" Target="../ink/ink35.xml"/><Relationship Id="rId166" Type="http://schemas.openxmlformats.org/officeDocument/2006/relationships/image" Target="../media/image82.png"/><Relationship Id="rId331" Type="http://schemas.openxmlformats.org/officeDocument/2006/relationships/customXml" Target="../ink/ink166.xml"/><Relationship Id="rId373" Type="http://schemas.openxmlformats.org/officeDocument/2006/relationships/image" Target="../media/image185.png"/><Relationship Id="rId429" Type="http://schemas.openxmlformats.org/officeDocument/2006/relationships/image" Target="../media/image213.png"/><Relationship Id="rId580" Type="http://schemas.openxmlformats.org/officeDocument/2006/relationships/image" Target="../media/image288.png"/><Relationship Id="rId636" Type="http://schemas.openxmlformats.org/officeDocument/2006/relationships/customXml" Target="../ink/ink32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17.xml"/><Relationship Id="rId440" Type="http://schemas.openxmlformats.org/officeDocument/2006/relationships/customXml" Target="../ink/ink221.xml"/><Relationship Id="rId28" Type="http://schemas.openxmlformats.org/officeDocument/2006/relationships/customXml" Target="../ink/ink14.xml"/><Relationship Id="rId275" Type="http://schemas.openxmlformats.org/officeDocument/2006/relationships/customXml" Target="../ink/ink138.xml"/><Relationship Id="rId300" Type="http://schemas.openxmlformats.org/officeDocument/2006/relationships/image" Target="../media/image149.png"/><Relationship Id="rId482" Type="http://schemas.openxmlformats.org/officeDocument/2006/relationships/customXml" Target="../ink/ink242.xml"/><Relationship Id="rId538" Type="http://schemas.openxmlformats.org/officeDocument/2006/relationships/image" Target="../media/image267.png"/><Relationship Id="rId81" Type="http://schemas.openxmlformats.org/officeDocument/2006/relationships/customXml" Target="../ink/ink41.xml"/><Relationship Id="rId135" Type="http://schemas.openxmlformats.org/officeDocument/2006/relationships/customXml" Target="../ink/ink68.xml"/><Relationship Id="rId177" Type="http://schemas.openxmlformats.org/officeDocument/2006/relationships/customXml" Target="../ink/ink89.xml"/><Relationship Id="rId342" Type="http://schemas.openxmlformats.org/officeDocument/2006/relationships/image" Target="../media/image170.png"/><Relationship Id="rId384" Type="http://schemas.openxmlformats.org/officeDocument/2006/relationships/customXml" Target="../ink/ink193.xml"/><Relationship Id="rId591" Type="http://schemas.openxmlformats.org/officeDocument/2006/relationships/customXml" Target="../ink/ink297.xml"/><Relationship Id="rId605" Type="http://schemas.openxmlformats.org/officeDocument/2006/relationships/customXml" Target="../ink/ink304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5.png"/><Relationship Id="rId299" Type="http://schemas.openxmlformats.org/officeDocument/2006/relationships/customXml" Target="../ink/ink483.xml"/><Relationship Id="rId21" Type="http://schemas.openxmlformats.org/officeDocument/2006/relationships/image" Target="../media/image337.png"/><Relationship Id="rId63" Type="http://schemas.openxmlformats.org/officeDocument/2006/relationships/image" Target="../media/image358.png"/><Relationship Id="rId159" Type="http://schemas.openxmlformats.org/officeDocument/2006/relationships/image" Target="../media/image406.png"/><Relationship Id="rId324" Type="http://schemas.openxmlformats.org/officeDocument/2006/relationships/image" Target="../media/image487.png"/><Relationship Id="rId366" Type="http://schemas.openxmlformats.org/officeDocument/2006/relationships/image" Target="../media/image508.png"/><Relationship Id="rId531" Type="http://schemas.openxmlformats.org/officeDocument/2006/relationships/image" Target="../media/image588.png"/><Relationship Id="rId573" Type="http://schemas.openxmlformats.org/officeDocument/2006/relationships/image" Target="../media/image609.png"/><Relationship Id="rId629" Type="http://schemas.openxmlformats.org/officeDocument/2006/relationships/image" Target="../media/image637.png"/><Relationship Id="rId170" Type="http://schemas.openxmlformats.org/officeDocument/2006/relationships/customXml" Target="../ink/ink418.xml"/><Relationship Id="rId226" Type="http://schemas.openxmlformats.org/officeDocument/2006/relationships/customXml" Target="../ink/ink446.xml"/><Relationship Id="rId433" Type="http://schemas.openxmlformats.org/officeDocument/2006/relationships/customXml" Target="../ink/ink551.xml"/><Relationship Id="rId268" Type="http://schemas.openxmlformats.org/officeDocument/2006/relationships/customXml" Target="../ink/ink467.xml"/><Relationship Id="rId475" Type="http://schemas.openxmlformats.org/officeDocument/2006/relationships/customXml" Target="../ink/ink572.xml"/><Relationship Id="rId32" Type="http://schemas.openxmlformats.org/officeDocument/2006/relationships/customXml" Target="../ink/ink349.xml"/><Relationship Id="rId74" Type="http://schemas.openxmlformats.org/officeDocument/2006/relationships/customXml" Target="../ink/ink370.xml"/><Relationship Id="rId128" Type="http://schemas.openxmlformats.org/officeDocument/2006/relationships/customXml" Target="../ink/ink397.xml"/><Relationship Id="rId335" Type="http://schemas.openxmlformats.org/officeDocument/2006/relationships/customXml" Target="../ink/ink501.xml"/><Relationship Id="rId377" Type="http://schemas.openxmlformats.org/officeDocument/2006/relationships/customXml" Target="../ink/ink522.xml"/><Relationship Id="rId500" Type="http://schemas.openxmlformats.org/officeDocument/2006/relationships/image" Target="../media/image573.png"/><Relationship Id="rId542" Type="http://schemas.openxmlformats.org/officeDocument/2006/relationships/customXml" Target="../ink/ink606.xml"/><Relationship Id="rId584" Type="http://schemas.openxmlformats.org/officeDocument/2006/relationships/customXml" Target="../ink/ink627.xml"/><Relationship Id="rId5" Type="http://schemas.openxmlformats.org/officeDocument/2006/relationships/image" Target="../media/image330.png"/><Relationship Id="rId181" Type="http://schemas.openxmlformats.org/officeDocument/2006/relationships/image" Target="../media/image417.png"/><Relationship Id="rId237" Type="http://schemas.openxmlformats.org/officeDocument/2006/relationships/image" Target="../media/image445.png"/><Relationship Id="rId402" Type="http://schemas.openxmlformats.org/officeDocument/2006/relationships/customXml" Target="../ink/ink535.xml"/><Relationship Id="rId279" Type="http://schemas.openxmlformats.org/officeDocument/2006/relationships/image" Target="../media/image465.png"/><Relationship Id="rId444" Type="http://schemas.openxmlformats.org/officeDocument/2006/relationships/image" Target="../media/image545.png"/><Relationship Id="rId486" Type="http://schemas.openxmlformats.org/officeDocument/2006/relationships/image" Target="../media/image566.png"/><Relationship Id="rId43" Type="http://schemas.openxmlformats.org/officeDocument/2006/relationships/image" Target="../media/image348.png"/><Relationship Id="rId139" Type="http://schemas.openxmlformats.org/officeDocument/2006/relationships/image" Target="../media/image396.png"/><Relationship Id="rId290" Type="http://schemas.openxmlformats.org/officeDocument/2006/relationships/customXml" Target="../ink/ink478.xml"/><Relationship Id="rId304" Type="http://schemas.openxmlformats.org/officeDocument/2006/relationships/image" Target="../media/image477.png"/><Relationship Id="rId346" Type="http://schemas.openxmlformats.org/officeDocument/2006/relationships/image" Target="../media/image498.png"/><Relationship Id="rId388" Type="http://schemas.openxmlformats.org/officeDocument/2006/relationships/image" Target="../media/image519.png"/><Relationship Id="rId511" Type="http://schemas.openxmlformats.org/officeDocument/2006/relationships/customXml" Target="../ink/ink590.xml"/><Relationship Id="rId553" Type="http://schemas.openxmlformats.org/officeDocument/2006/relationships/image" Target="../media/image599.png"/><Relationship Id="rId609" Type="http://schemas.openxmlformats.org/officeDocument/2006/relationships/image" Target="../media/image627.png"/><Relationship Id="rId85" Type="http://schemas.openxmlformats.org/officeDocument/2006/relationships/image" Target="../media/image369.png"/><Relationship Id="rId150" Type="http://schemas.openxmlformats.org/officeDocument/2006/relationships/customXml" Target="../ink/ink408.xml"/><Relationship Id="rId192" Type="http://schemas.openxmlformats.org/officeDocument/2006/relationships/customXml" Target="../ink/ink429.xml"/><Relationship Id="rId206" Type="http://schemas.openxmlformats.org/officeDocument/2006/relationships/customXml" Target="../ink/ink436.xml"/><Relationship Id="rId413" Type="http://schemas.openxmlformats.org/officeDocument/2006/relationships/image" Target="../media/image531.png"/><Relationship Id="rId595" Type="http://schemas.openxmlformats.org/officeDocument/2006/relationships/image" Target="../media/image620.png"/><Relationship Id="rId248" Type="http://schemas.openxmlformats.org/officeDocument/2006/relationships/customXml" Target="../ink/ink457.xml"/><Relationship Id="rId455" Type="http://schemas.openxmlformats.org/officeDocument/2006/relationships/customXml" Target="../ink/ink562.xml"/><Relationship Id="rId497" Type="http://schemas.openxmlformats.org/officeDocument/2006/relationships/customXml" Target="../ink/ink583.xml"/><Relationship Id="rId620" Type="http://schemas.openxmlformats.org/officeDocument/2006/relationships/customXml" Target="../ink/ink645.xml"/><Relationship Id="rId12" Type="http://schemas.openxmlformats.org/officeDocument/2006/relationships/customXml" Target="../ink/ink339.xml"/><Relationship Id="rId108" Type="http://schemas.openxmlformats.org/officeDocument/2006/relationships/customXml" Target="../ink/ink387.xml"/><Relationship Id="rId315" Type="http://schemas.openxmlformats.org/officeDocument/2006/relationships/customXml" Target="../ink/ink491.xml"/><Relationship Id="rId357" Type="http://schemas.openxmlformats.org/officeDocument/2006/relationships/customXml" Target="../ink/ink512.xml"/><Relationship Id="rId522" Type="http://schemas.openxmlformats.org/officeDocument/2006/relationships/customXml" Target="../ink/ink596.xml"/><Relationship Id="rId54" Type="http://schemas.openxmlformats.org/officeDocument/2006/relationships/customXml" Target="../ink/ink360.xml"/><Relationship Id="rId96" Type="http://schemas.openxmlformats.org/officeDocument/2006/relationships/customXml" Target="../ink/ink381.xml"/><Relationship Id="rId161" Type="http://schemas.openxmlformats.org/officeDocument/2006/relationships/image" Target="../media/image407.png"/><Relationship Id="rId217" Type="http://schemas.openxmlformats.org/officeDocument/2006/relationships/image" Target="../media/image435.png"/><Relationship Id="rId399" Type="http://schemas.openxmlformats.org/officeDocument/2006/relationships/image" Target="../media/image524.png"/><Relationship Id="rId564" Type="http://schemas.openxmlformats.org/officeDocument/2006/relationships/customXml" Target="../ink/ink617.xml"/><Relationship Id="rId259" Type="http://schemas.openxmlformats.org/officeDocument/2006/relationships/image" Target="../media/image455.png"/><Relationship Id="rId424" Type="http://schemas.openxmlformats.org/officeDocument/2006/relationships/customXml" Target="../ink/ink546.xml"/><Relationship Id="rId466" Type="http://schemas.openxmlformats.org/officeDocument/2006/relationships/image" Target="../media/image556.png"/><Relationship Id="rId631" Type="http://schemas.openxmlformats.org/officeDocument/2006/relationships/image" Target="../media/image638.png"/><Relationship Id="rId23" Type="http://schemas.openxmlformats.org/officeDocument/2006/relationships/image" Target="../media/image338.png"/><Relationship Id="rId119" Type="http://schemas.openxmlformats.org/officeDocument/2006/relationships/image" Target="../media/image386.png"/><Relationship Id="rId270" Type="http://schemas.openxmlformats.org/officeDocument/2006/relationships/customXml" Target="../ink/ink468.xml"/><Relationship Id="rId326" Type="http://schemas.openxmlformats.org/officeDocument/2006/relationships/image" Target="../media/image488.png"/><Relationship Id="rId533" Type="http://schemas.openxmlformats.org/officeDocument/2006/relationships/image" Target="../media/image589.png"/><Relationship Id="rId65" Type="http://schemas.openxmlformats.org/officeDocument/2006/relationships/image" Target="../media/image359.png"/><Relationship Id="rId130" Type="http://schemas.openxmlformats.org/officeDocument/2006/relationships/customXml" Target="../ink/ink398.xml"/><Relationship Id="rId368" Type="http://schemas.openxmlformats.org/officeDocument/2006/relationships/image" Target="../media/image509.png"/><Relationship Id="rId575" Type="http://schemas.openxmlformats.org/officeDocument/2006/relationships/image" Target="../media/image610.png"/><Relationship Id="rId172" Type="http://schemas.openxmlformats.org/officeDocument/2006/relationships/customXml" Target="../ink/ink419.xml"/><Relationship Id="rId228" Type="http://schemas.openxmlformats.org/officeDocument/2006/relationships/customXml" Target="../ink/ink447.xml"/><Relationship Id="rId435" Type="http://schemas.openxmlformats.org/officeDocument/2006/relationships/customXml" Target="../ink/ink552.xml"/><Relationship Id="rId477" Type="http://schemas.openxmlformats.org/officeDocument/2006/relationships/customXml" Target="../ink/ink573.xml"/><Relationship Id="rId600" Type="http://schemas.openxmlformats.org/officeDocument/2006/relationships/customXml" Target="../ink/ink635.xml"/><Relationship Id="rId281" Type="http://schemas.openxmlformats.org/officeDocument/2006/relationships/image" Target="../media/image466.png"/><Relationship Id="rId337" Type="http://schemas.openxmlformats.org/officeDocument/2006/relationships/customXml" Target="../ink/ink502.xml"/><Relationship Id="rId502" Type="http://schemas.openxmlformats.org/officeDocument/2006/relationships/image" Target="../media/image574.png"/><Relationship Id="rId34" Type="http://schemas.openxmlformats.org/officeDocument/2006/relationships/customXml" Target="../ink/ink350.xml"/><Relationship Id="rId76" Type="http://schemas.openxmlformats.org/officeDocument/2006/relationships/customXml" Target="../ink/ink371.xml"/><Relationship Id="rId141" Type="http://schemas.openxmlformats.org/officeDocument/2006/relationships/image" Target="../media/image397.png"/><Relationship Id="rId379" Type="http://schemas.openxmlformats.org/officeDocument/2006/relationships/customXml" Target="../ink/ink523.xml"/><Relationship Id="rId544" Type="http://schemas.openxmlformats.org/officeDocument/2006/relationships/customXml" Target="../ink/ink607.xml"/><Relationship Id="rId586" Type="http://schemas.openxmlformats.org/officeDocument/2006/relationships/customXml" Target="../ink/ink628.xml"/><Relationship Id="rId7" Type="http://schemas.openxmlformats.org/officeDocument/2006/relationships/image" Target="../media/image331.png"/><Relationship Id="rId183" Type="http://schemas.openxmlformats.org/officeDocument/2006/relationships/image" Target="../media/image418.png"/><Relationship Id="rId239" Type="http://schemas.openxmlformats.org/officeDocument/2006/relationships/image" Target="../media/image446.png"/><Relationship Id="rId390" Type="http://schemas.openxmlformats.org/officeDocument/2006/relationships/image" Target="../media/image520.png"/><Relationship Id="rId404" Type="http://schemas.openxmlformats.org/officeDocument/2006/relationships/customXml" Target="../ink/ink536.xml"/><Relationship Id="rId446" Type="http://schemas.openxmlformats.org/officeDocument/2006/relationships/image" Target="../media/image546.png"/><Relationship Id="rId611" Type="http://schemas.openxmlformats.org/officeDocument/2006/relationships/image" Target="../media/image628.png"/><Relationship Id="rId250" Type="http://schemas.openxmlformats.org/officeDocument/2006/relationships/customXml" Target="../ink/ink458.xml"/><Relationship Id="rId292" Type="http://schemas.openxmlformats.org/officeDocument/2006/relationships/image" Target="../media/image471.png"/><Relationship Id="rId306" Type="http://schemas.openxmlformats.org/officeDocument/2006/relationships/image" Target="../media/image478.png"/><Relationship Id="rId488" Type="http://schemas.openxmlformats.org/officeDocument/2006/relationships/image" Target="../media/image567.png"/><Relationship Id="rId45" Type="http://schemas.openxmlformats.org/officeDocument/2006/relationships/image" Target="../media/image349.png"/><Relationship Id="rId87" Type="http://schemas.openxmlformats.org/officeDocument/2006/relationships/image" Target="../media/image370.png"/><Relationship Id="rId110" Type="http://schemas.openxmlformats.org/officeDocument/2006/relationships/customXml" Target="../ink/ink388.xml"/><Relationship Id="rId348" Type="http://schemas.openxmlformats.org/officeDocument/2006/relationships/image" Target="../media/image499.png"/><Relationship Id="rId513" Type="http://schemas.openxmlformats.org/officeDocument/2006/relationships/customXml" Target="../ink/ink591.xml"/><Relationship Id="rId555" Type="http://schemas.openxmlformats.org/officeDocument/2006/relationships/image" Target="../media/image600.png"/><Relationship Id="rId597" Type="http://schemas.openxmlformats.org/officeDocument/2006/relationships/image" Target="../media/image621.png"/><Relationship Id="rId152" Type="http://schemas.openxmlformats.org/officeDocument/2006/relationships/customXml" Target="../ink/ink409.xml"/><Relationship Id="rId194" Type="http://schemas.openxmlformats.org/officeDocument/2006/relationships/customXml" Target="../ink/ink430.xml"/><Relationship Id="rId208" Type="http://schemas.openxmlformats.org/officeDocument/2006/relationships/customXml" Target="../ink/ink437.xml"/><Relationship Id="rId415" Type="http://schemas.openxmlformats.org/officeDocument/2006/relationships/image" Target="../media/image144.png"/><Relationship Id="rId457" Type="http://schemas.openxmlformats.org/officeDocument/2006/relationships/customXml" Target="../ink/ink563.xml"/><Relationship Id="rId622" Type="http://schemas.openxmlformats.org/officeDocument/2006/relationships/customXml" Target="../ink/ink646.xml"/><Relationship Id="rId261" Type="http://schemas.openxmlformats.org/officeDocument/2006/relationships/image" Target="../media/image456.png"/><Relationship Id="rId499" Type="http://schemas.openxmlformats.org/officeDocument/2006/relationships/customXml" Target="../ink/ink584.xml"/><Relationship Id="rId14" Type="http://schemas.openxmlformats.org/officeDocument/2006/relationships/customXml" Target="../ink/ink340.xml"/><Relationship Id="rId56" Type="http://schemas.openxmlformats.org/officeDocument/2006/relationships/customXml" Target="../ink/ink361.xml"/><Relationship Id="rId317" Type="http://schemas.openxmlformats.org/officeDocument/2006/relationships/customXml" Target="../ink/ink492.xml"/><Relationship Id="rId359" Type="http://schemas.openxmlformats.org/officeDocument/2006/relationships/customXml" Target="../ink/ink513.xml"/><Relationship Id="rId524" Type="http://schemas.openxmlformats.org/officeDocument/2006/relationships/customXml" Target="../ink/ink597.xml"/><Relationship Id="rId566" Type="http://schemas.openxmlformats.org/officeDocument/2006/relationships/customXml" Target="../ink/ink618.xml"/><Relationship Id="rId98" Type="http://schemas.openxmlformats.org/officeDocument/2006/relationships/customXml" Target="../ink/ink382.xml"/><Relationship Id="rId121" Type="http://schemas.openxmlformats.org/officeDocument/2006/relationships/image" Target="../media/image387.png"/><Relationship Id="rId163" Type="http://schemas.openxmlformats.org/officeDocument/2006/relationships/image" Target="../media/image408.png"/><Relationship Id="rId219" Type="http://schemas.openxmlformats.org/officeDocument/2006/relationships/image" Target="../media/image436.png"/><Relationship Id="rId370" Type="http://schemas.openxmlformats.org/officeDocument/2006/relationships/image" Target="../media/image510.png"/><Relationship Id="rId426" Type="http://schemas.openxmlformats.org/officeDocument/2006/relationships/customXml" Target="../ink/ink547.xml"/><Relationship Id="rId633" Type="http://schemas.openxmlformats.org/officeDocument/2006/relationships/image" Target="../media/image639.png"/><Relationship Id="rId230" Type="http://schemas.openxmlformats.org/officeDocument/2006/relationships/customXml" Target="../ink/ink448.xml"/><Relationship Id="rId468" Type="http://schemas.openxmlformats.org/officeDocument/2006/relationships/image" Target="../media/image557.png"/><Relationship Id="rId25" Type="http://schemas.openxmlformats.org/officeDocument/2006/relationships/image" Target="../media/image339.png"/><Relationship Id="rId67" Type="http://schemas.openxmlformats.org/officeDocument/2006/relationships/image" Target="../media/image360.png"/><Relationship Id="rId272" Type="http://schemas.openxmlformats.org/officeDocument/2006/relationships/customXml" Target="../ink/ink469.xml"/><Relationship Id="rId328" Type="http://schemas.openxmlformats.org/officeDocument/2006/relationships/image" Target="../media/image489.png"/><Relationship Id="rId535" Type="http://schemas.openxmlformats.org/officeDocument/2006/relationships/image" Target="../media/image590.png"/><Relationship Id="rId577" Type="http://schemas.openxmlformats.org/officeDocument/2006/relationships/image" Target="../media/image611.png"/><Relationship Id="rId132" Type="http://schemas.openxmlformats.org/officeDocument/2006/relationships/customXml" Target="../ink/ink399.xml"/><Relationship Id="rId174" Type="http://schemas.openxmlformats.org/officeDocument/2006/relationships/customXml" Target="../ink/ink420.xml"/><Relationship Id="rId381" Type="http://schemas.openxmlformats.org/officeDocument/2006/relationships/customXml" Target="../ink/ink524.xml"/><Relationship Id="rId602" Type="http://schemas.openxmlformats.org/officeDocument/2006/relationships/customXml" Target="../ink/ink636.xml"/><Relationship Id="rId241" Type="http://schemas.openxmlformats.org/officeDocument/2006/relationships/image" Target="../media/image447.png"/><Relationship Id="rId437" Type="http://schemas.openxmlformats.org/officeDocument/2006/relationships/customXml" Target="../ink/ink553.xml"/><Relationship Id="rId479" Type="http://schemas.openxmlformats.org/officeDocument/2006/relationships/customXml" Target="../ink/ink574.xml"/><Relationship Id="rId36" Type="http://schemas.openxmlformats.org/officeDocument/2006/relationships/customXml" Target="../ink/ink351.xml"/><Relationship Id="rId283" Type="http://schemas.openxmlformats.org/officeDocument/2006/relationships/image" Target="../media/image467.png"/><Relationship Id="rId339" Type="http://schemas.openxmlformats.org/officeDocument/2006/relationships/customXml" Target="../ink/ink503.xml"/><Relationship Id="rId490" Type="http://schemas.openxmlformats.org/officeDocument/2006/relationships/image" Target="../media/image568.png"/><Relationship Id="rId504" Type="http://schemas.openxmlformats.org/officeDocument/2006/relationships/image" Target="../media/image575.png"/><Relationship Id="rId546" Type="http://schemas.openxmlformats.org/officeDocument/2006/relationships/customXml" Target="../ink/ink608.xml"/><Relationship Id="rId78" Type="http://schemas.openxmlformats.org/officeDocument/2006/relationships/customXml" Target="../ink/ink372.xml"/><Relationship Id="rId101" Type="http://schemas.openxmlformats.org/officeDocument/2006/relationships/image" Target="../media/image377.png"/><Relationship Id="rId143" Type="http://schemas.openxmlformats.org/officeDocument/2006/relationships/image" Target="../media/image398.png"/><Relationship Id="rId185" Type="http://schemas.openxmlformats.org/officeDocument/2006/relationships/image" Target="../media/image419.png"/><Relationship Id="rId350" Type="http://schemas.openxmlformats.org/officeDocument/2006/relationships/image" Target="../media/image500.png"/><Relationship Id="rId406" Type="http://schemas.openxmlformats.org/officeDocument/2006/relationships/customXml" Target="../ink/ink537.xml"/><Relationship Id="rId588" Type="http://schemas.openxmlformats.org/officeDocument/2006/relationships/customXml" Target="../ink/ink629.xml"/><Relationship Id="rId9" Type="http://schemas.openxmlformats.org/officeDocument/2006/relationships/image" Target="../media/image332.png"/><Relationship Id="rId210" Type="http://schemas.openxmlformats.org/officeDocument/2006/relationships/customXml" Target="../ink/ink438.xml"/><Relationship Id="rId392" Type="http://schemas.openxmlformats.org/officeDocument/2006/relationships/image" Target="../media/image521.png"/><Relationship Id="rId448" Type="http://schemas.openxmlformats.org/officeDocument/2006/relationships/image" Target="../media/image547.png"/><Relationship Id="rId613" Type="http://schemas.openxmlformats.org/officeDocument/2006/relationships/image" Target="../media/image629.png"/><Relationship Id="rId252" Type="http://schemas.openxmlformats.org/officeDocument/2006/relationships/customXml" Target="../ink/ink459.xml"/><Relationship Id="rId294" Type="http://schemas.openxmlformats.org/officeDocument/2006/relationships/image" Target="../media/image472.png"/><Relationship Id="rId308" Type="http://schemas.openxmlformats.org/officeDocument/2006/relationships/image" Target="../media/image479.png"/><Relationship Id="rId515" Type="http://schemas.openxmlformats.org/officeDocument/2006/relationships/image" Target="../media/image580.png"/><Relationship Id="rId47" Type="http://schemas.openxmlformats.org/officeDocument/2006/relationships/image" Target="../media/image350.png"/><Relationship Id="rId89" Type="http://schemas.openxmlformats.org/officeDocument/2006/relationships/image" Target="../media/image371.png"/><Relationship Id="rId112" Type="http://schemas.openxmlformats.org/officeDocument/2006/relationships/customXml" Target="../ink/ink389.xml"/><Relationship Id="rId154" Type="http://schemas.openxmlformats.org/officeDocument/2006/relationships/customXml" Target="../ink/ink410.xml"/><Relationship Id="rId361" Type="http://schemas.openxmlformats.org/officeDocument/2006/relationships/customXml" Target="../ink/ink514.xml"/><Relationship Id="rId557" Type="http://schemas.openxmlformats.org/officeDocument/2006/relationships/image" Target="../media/image601.png"/><Relationship Id="rId599" Type="http://schemas.openxmlformats.org/officeDocument/2006/relationships/image" Target="../media/image622.png"/><Relationship Id="rId196" Type="http://schemas.openxmlformats.org/officeDocument/2006/relationships/customXml" Target="../ink/ink431.xml"/><Relationship Id="rId417" Type="http://schemas.openxmlformats.org/officeDocument/2006/relationships/image" Target="../media/image532.png"/><Relationship Id="rId459" Type="http://schemas.openxmlformats.org/officeDocument/2006/relationships/customXml" Target="../ink/ink564.xml"/><Relationship Id="rId624" Type="http://schemas.openxmlformats.org/officeDocument/2006/relationships/customXml" Target="../ink/ink647.xml"/><Relationship Id="rId16" Type="http://schemas.openxmlformats.org/officeDocument/2006/relationships/customXml" Target="../ink/ink341.xml"/><Relationship Id="rId221" Type="http://schemas.openxmlformats.org/officeDocument/2006/relationships/image" Target="../media/image437.png"/><Relationship Id="rId263" Type="http://schemas.openxmlformats.org/officeDocument/2006/relationships/image" Target="../media/image457.png"/><Relationship Id="rId319" Type="http://schemas.openxmlformats.org/officeDocument/2006/relationships/customXml" Target="../ink/ink493.xml"/><Relationship Id="rId470" Type="http://schemas.openxmlformats.org/officeDocument/2006/relationships/image" Target="../media/image558.png"/><Relationship Id="rId526" Type="http://schemas.openxmlformats.org/officeDocument/2006/relationships/customXml" Target="../ink/ink598.xml"/><Relationship Id="rId58" Type="http://schemas.openxmlformats.org/officeDocument/2006/relationships/customXml" Target="../ink/ink362.xml"/><Relationship Id="rId123" Type="http://schemas.openxmlformats.org/officeDocument/2006/relationships/image" Target="../media/image388.png"/><Relationship Id="rId330" Type="http://schemas.openxmlformats.org/officeDocument/2006/relationships/image" Target="../media/image490.png"/><Relationship Id="rId568" Type="http://schemas.openxmlformats.org/officeDocument/2006/relationships/customXml" Target="../ink/ink619.xml"/><Relationship Id="rId165" Type="http://schemas.openxmlformats.org/officeDocument/2006/relationships/image" Target="../media/image409.png"/><Relationship Id="rId372" Type="http://schemas.openxmlformats.org/officeDocument/2006/relationships/image" Target="../media/image511.png"/><Relationship Id="rId428" Type="http://schemas.openxmlformats.org/officeDocument/2006/relationships/customXml" Target="../ink/ink548.xml"/><Relationship Id="rId232" Type="http://schemas.openxmlformats.org/officeDocument/2006/relationships/customXml" Target="../ink/ink449.xml"/><Relationship Id="rId274" Type="http://schemas.openxmlformats.org/officeDocument/2006/relationships/customXml" Target="../ink/ink470.xml"/><Relationship Id="rId481" Type="http://schemas.openxmlformats.org/officeDocument/2006/relationships/customXml" Target="../ink/ink575.xml"/><Relationship Id="rId27" Type="http://schemas.openxmlformats.org/officeDocument/2006/relationships/image" Target="../media/image340.png"/><Relationship Id="rId69" Type="http://schemas.openxmlformats.org/officeDocument/2006/relationships/image" Target="../media/image361.png"/><Relationship Id="rId134" Type="http://schemas.openxmlformats.org/officeDocument/2006/relationships/customXml" Target="../ink/ink400.xml"/><Relationship Id="rId537" Type="http://schemas.openxmlformats.org/officeDocument/2006/relationships/image" Target="../media/image591.png"/><Relationship Id="rId579" Type="http://schemas.openxmlformats.org/officeDocument/2006/relationships/image" Target="../media/image612.png"/><Relationship Id="rId80" Type="http://schemas.openxmlformats.org/officeDocument/2006/relationships/customXml" Target="../ink/ink373.xml"/><Relationship Id="rId176" Type="http://schemas.openxmlformats.org/officeDocument/2006/relationships/customXml" Target="../ink/ink421.xml"/><Relationship Id="rId341" Type="http://schemas.openxmlformats.org/officeDocument/2006/relationships/customXml" Target="../ink/ink504.xml"/><Relationship Id="rId383" Type="http://schemas.openxmlformats.org/officeDocument/2006/relationships/customXml" Target="../ink/ink525.xml"/><Relationship Id="rId439" Type="http://schemas.openxmlformats.org/officeDocument/2006/relationships/customXml" Target="../ink/ink554.xml"/><Relationship Id="rId590" Type="http://schemas.openxmlformats.org/officeDocument/2006/relationships/customXml" Target="../ink/ink630.xml"/><Relationship Id="rId604" Type="http://schemas.openxmlformats.org/officeDocument/2006/relationships/customXml" Target="../ink/ink637.xml"/><Relationship Id="rId201" Type="http://schemas.openxmlformats.org/officeDocument/2006/relationships/image" Target="../media/image427.png"/><Relationship Id="rId243" Type="http://schemas.openxmlformats.org/officeDocument/2006/relationships/image" Target="../media/image448.png"/><Relationship Id="rId285" Type="http://schemas.openxmlformats.org/officeDocument/2006/relationships/image" Target="../media/image468.png"/><Relationship Id="rId450" Type="http://schemas.openxmlformats.org/officeDocument/2006/relationships/image" Target="../media/image548.png"/><Relationship Id="rId506" Type="http://schemas.openxmlformats.org/officeDocument/2006/relationships/image" Target="../media/image576.png"/><Relationship Id="rId17" Type="http://schemas.openxmlformats.org/officeDocument/2006/relationships/image" Target="../media/image336.png"/><Relationship Id="rId38" Type="http://schemas.openxmlformats.org/officeDocument/2006/relationships/customXml" Target="../ink/ink352.xml"/><Relationship Id="rId59" Type="http://schemas.openxmlformats.org/officeDocument/2006/relationships/image" Target="../media/image356.png"/><Relationship Id="rId103" Type="http://schemas.openxmlformats.org/officeDocument/2006/relationships/image" Target="../media/image378.png"/><Relationship Id="rId124" Type="http://schemas.openxmlformats.org/officeDocument/2006/relationships/customXml" Target="../ink/ink395.xml"/><Relationship Id="rId310" Type="http://schemas.openxmlformats.org/officeDocument/2006/relationships/image" Target="../media/image480.png"/><Relationship Id="rId492" Type="http://schemas.openxmlformats.org/officeDocument/2006/relationships/image" Target="../media/image569.png"/><Relationship Id="rId527" Type="http://schemas.openxmlformats.org/officeDocument/2006/relationships/image" Target="../media/image586.png"/><Relationship Id="rId548" Type="http://schemas.openxmlformats.org/officeDocument/2006/relationships/customXml" Target="../ink/ink609.xml"/><Relationship Id="rId569" Type="http://schemas.openxmlformats.org/officeDocument/2006/relationships/image" Target="../media/image607.png"/><Relationship Id="rId70" Type="http://schemas.openxmlformats.org/officeDocument/2006/relationships/customXml" Target="../ink/ink368.xml"/><Relationship Id="rId91" Type="http://schemas.openxmlformats.org/officeDocument/2006/relationships/image" Target="../media/image372.png"/><Relationship Id="rId145" Type="http://schemas.openxmlformats.org/officeDocument/2006/relationships/image" Target="../media/image399.png"/><Relationship Id="rId166" Type="http://schemas.openxmlformats.org/officeDocument/2006/relationships/customXml" Target="../ink/ink416.xml"/><Relationship Id="rId187" Type="http://schemas.openxmlformats.org/officeDocument/2006/relationships/image" Target="../media/image420.png"/><Relationship Id="rId331" Type="http://schemas.openxmlformats.org/officeDocument/2006/relationships/customXml" Target="../ink/ink499.xml"/><Relationship Id="rId352" Type="http://schemas.openxmlformats.org/officeDocument/2006/relationships/image" Target="../media/image501.png"/><Relationship Id="rId373" Type="http://schemas.openxmlformats.org/officeDocument/2006/relationships/customXml" Target="../ink/ink520.xml"/><Relationship Id="rId394" Type="http://schemas.openxmlformats.org/officeDocument/2006/relationships/customXml" Target="../ink/ink531.xml"/><Relationship Id="rId408" Type="http://schemas.openxmlformats.org/officeDocument/2006/relationships/customXml" Target="../ink/ink538.xml"/><Relationship Id="rId429" Type="http://schemas.openxmlformats.org/officeDocument/2006/relationships/image" Target="../media/image538.png"/><Relationship Id="rId580" Type="http://schemas.openxmlformats.org/officeDocument/2006/relationships/customXml" Target="../ink/ink625.xml"/><Relationship Id="rId615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9.xml"/><Relationship Id="rId233" Type="http://schemas.openxmlformats.org/officeDocument/2006/relationships/image" Target="../media/image443.png"/><Relationship Id="rId254" Type="http://schemas.openxmlformats.org/officeDocument/2006/relationships/customXml" Target="../ink/ink460.xml"/><Relationship Id="rId440" Type="http://schemas.openxmlformats.org/officeDocument/2006/relationships/image" Target="../media/image543.png"/><Relationship Id="rId28" Type="http://schemas.openxmlformats.org/officeDocument/2006/relationships/customXml" Target="../ink/ink347.xml"/><Relationship Id="rId49" Type="http://schemas.openxmlformats.org/officeDocument/2006/relationships/image" Target="../media/image351.png"/><Relationship Id="rId114" Type="http://schemas.openxmlformats.org/officeDocument/2006/relationships/customXml" Target="../ink/ink390.xml"/><Relationship Id="rId275" Type="http://schemas.openxmlformats.org/officeDocument/2006/relationships/image" Target="../media/image463.png"/><Relationship Id="rId296" Type="http://schemas.openxmlformats.org/officeDocument/2006/relationships/image" Target="../media/image473.png"/><Relationship Id="rId300" Type="http://schemas.openxmlformats.org/officeDocument/2006/relationships/image" Target="../media/image475.png"/><Relationship Id="rId461" Type="http://schemas.openxmlformats.org/officeDocument/2006/relationships/customXml" Target="../ink/ink565.xml"/><Relationship Id="rId482" Type="http://schemas.openxmlformats.org/officeDocument/2006/relationships/image" Target="../media/image564.png"/><Relationship Id="rId517" Type="http://schemas.openxmlformats.org/officeDocument/2006/relationships/image" Target="../media/image581.png"/><Relationship Id="rId538" Type="http://schemas.openxmlformats.org/officeDocument/2006/relationships/customXml" Target="../ink/ink604.xml"/><Relationship Id="rId559" Type="http://schemas.openxmlformats.org/officeDocument/2006/relationships/image" Target="../media/image602.png"/><Relationship Id="rId60" Type="http://schemas.openxmlformats.org/officeDocument/2006/relationships/customXml" Target="../ink/ink363.xml"/><Relationship Id="rId81" Type="http://schemas.openxmlformats.org/officeDocument/2006/relationships/image" Target="../media/image367.png"/><Relationship Id="rId135" Type="http://schemas.openxmlformats.org/officeDocument/2006/relationships/image" Target="../media/image394.png"/><Relationship Id="rId156" Type="http://schemas.openxmlformats.org/officeDocument/2006/relationships/customXml" Target="../ink/ink411.xml"/><Relationship Id="rId177" Type="http://schemas.openxmlformats.org/officeDocument/2006/relationships/image" Target="../media/image415.png"/><Relationship Id="rId198" Type="http://schemas.openxmlformats.org/officeDocument/2006/relationships/customXml" Target="../ink/ink432.xml"/><Relationship Id="rId321" Type="http://schemas.openxmlformats.org/officeDocument/2006/relationships/customXml" Target="../ink/ink494.xml"/><Relationship Id="rId342" Type="http://schemas.openxmlformats.org/officeDocument/2006/relationships/image" Target="../media/image496.png"/><Relationship Id="rId363" Type="http://schemas.openxmlformats.org/officeDocument/2006/relationships/customXml" Target="../ink/ink515.xml"/><Relationship Id="rId384" Type="http://schemas.openxmlformats.org/officeDocument/2006/relationships/image" Target="../media/image517.png"/><Relationship Id="rId419" Type="http://schemas.openxmlformats.org/officeDocument/2006/relationships/image" Target="../media/image533.png"/><Relationship Id="rId570" Type="http://schemas.openxmlformats.org/officeDocument/2006/relationships/customXml" Target="../ink/ink620.xml"/><Relationship Id="rId591" Type="http://schemas.openxmlformats.org/officeDocument/2006/relationships/image" Target="../media/image618.png"/><Relationship Id="rId605" Type="http://schemas.openxmlformats.org/officeDocument/2006/relationships/image" Target="../media/image625.png"/><Relationship Id="rId626" Type="http://schemas.openxmlformats.org/officeDocument/2006/relationships/customXml" Target="../ink/ink648.xml"/><Relationship Id="rId202" Type="http://schemas.openxmlformats.org/officeDocument/2006/relationships/customXml" Target="../ink/ink434.xml"/><Relationship Id="rId223" Type="http://schemas.openxmlformats.org/officeDocument/2006/relationships/image" Target="../media/image438.png"/><Relationship Id="rId244" Type="http://schemas.openxmlformats.org/officeDocument/2006/relationships/customXml" Target="../ink/ink455.xml"/><Relationship Id="rId430" Type="http://schemas.openxmlformats.org/officeDocument/2006/relationships/customXml" Target="../ink/ink549.xml"/><Relationship Id="rId18" Type="http://schemas.openxmlformats.org/officeDocument/2006/relationships/customXml" Target="../ink/ink342.xml"/><Relationship Id="rId39" Type="http://schemas.openxmlformats.org/officeDocument/2006/relationships/image" Target="../media/image346.png"/><Relationship Id="rId265" Type="http://schemas.openxmlformats.org/officeDocument/2006/relationships/image" Target="../media/image458.png"/><Relationship Id="rId286" Type="http://schemas.openxmlformats.org/officeDocument/2006/relationships/customXml" Target="../ink/ink476.xml"/><Relationship Id="rId451" Type="http://schemas.openxmlformats.org/officeDocument/2006/relationships/customXml" Target="../ink/ink560.xml"/><Relationship Id="rId472" Type="http://schemas.openxmlformats.org/officeDocument/2006/relationships/image" Target="../media/image559.png"/><Relationship Id="rId493" Type="http://schemas.openxmlformats.org/officeDocument/2006/relationships/customXml" Target="../ink/ink581.xml"/><Relationship Id="rId507" Type="http://schemas.openxmlformats.org/officeDocument/2006/relationships/customXml" Target="../ink/ink588.xml"/><Relationship Id="rId528" Type="http://schemas.openxmlformats.org/officeDocument/2006/relationships/customXml" Target="../ink/ink599.xml"/><Relationship Id="rId549" Type="http://schemas.openxmlformats.org/officeDocument/2006/relationships/image" Target="../media/image597.png"/><Relationship Id="rId50" Type="http://schemas.openxmlformats.org/officeDocument/2006/relationships/customXml" Target="../ink/ink358.xml"/><Relationship Id="rId104" Type="http://schemas.openxmlformats.org/officeDocument/2006/relationships/customXml" Target="../ink/ink385.xml"/><Relationship Id="rId125" Type="http://schemas.openxmlformats.org/officeDocument/2006/relationships/image" Target="../media/image389.png"/><Relationship Id="rId146" Type="http://schemas.openxmlformats.org/officeDocument/2006/relationships/customXml" Target="../ink/ink406.xml"/><Relationship Id="rId167" Type="http://schemas.openxmlformats.org/officeDocument/2006/relationships/image" Target="../media/image410.png"/><Relationship Id="rId188" Type="http://schemas.openxmlformats.org/officeDocument/2006/relationships/customXml" Target="../ink/ink427.xml"/><Relationship Id="rId311" Type="http://schemas.openxmlformats.org/officeDocument/2006/relationships/customXml" Target="../ink/ink489.xml"/><Relationship Id="rId332" Type="http://schemas.openxmlformats.org/officeDocument/2006/relationships/image" Target="../media/image491.png"/><Relationship Id="rId353" Type="http://schemas.openxmlformats.org/officeDocument/2006/relationships/customXml" Target="../ink/ink510.xml"/><Relationship Id="rId374" Type="http://schemas.openxmlformats.org/officeDocument/2006/relationships/image" Target="../media/image512.png"/><Relationship Id="rId395" Type="http://schemas.openxmlformats.org/officeDocument/2006/relationships/image" Target="../media/image522.png"/><Relationship Id="rId409" Type="http://schemas.openxmlformats.org/officeDocument/2006/relationships/image" Target="../media/image529.png"/><Relationship Id="rId560" Type="http://schemas.openxmlformats.org/officeDocument/2006/relationships/customXml" Target="../ink/ink615.xml"/><Relationship Id="rId581" Type="http://schemas.openxmlformats.org/officeDocument/2006/relationships/image" Target="../media/image613.png"/><Relationship Id="rId71" Type="http://schemas.openxmlformats.org/officeDocument/2006/relationships/image" Target="../media/image362.png"/><Relationship Id="rId92" Type="http://schemas.openxmlformats.org/officeDocument/2006/relationships/customXml" Target="../ink/ink379.xml"/><Relationship Id="rId213" Type="http://schemas.openxmlformats.org/officeDocument/2006/relationships/image" Target="../media/image433.png"/><Relationship Id="rId234" Type="http://schemas.openxmlformats.org/officeDocument/2006/relationships/customXml" Target="../ink/ink450.xml"/><Relationship Id="rId420" Type="http://schemas.openxmlformats.org/officeDocument/2006/relationships/customXml" Target="../ink/ink544.xml"/><Relationship Id="rId616" Type="http://schemas.openxmlformats.org/officeDocument/2006/relationships/customXml" Target="../ink/ink643.xml"/><Relationship Id="rId2" Type="http://schemas.openxmlformats.org/officeDocument/2006/relationships/customXml" Target="../ink/ink334.xml"/><Relationship Id="rId29" Type="http://schemas.openxmlformats.org/officeDocument/2006/relationships/image" Target="../media/image341.png"/><Relationship Id="rId255" Type="http://schemas.openxmlformats.org/officeDocument/2006/relationships/image" Target="../media/image453.png"/><Relationship Id="rId276" Type="http://schemas.openxmlformats.org/officeDocument/2006/relationships/customXml" Target="../ink/ink471.xml"/><Relationship Id="rId297" Type="http://schemas.openxmlformats.org/officeDocument/2006/relationships/customXml" Target="../ink/ink482.xml"/><Relationship Id="rId441" Type="http://schemas.openxmlformats.org/officeDocument/2006/relationships/customXml" Target="../ink/ink555.xml"/><Relationship Id="rId462" Type="http://schemas.openxmlformats.org/officeDocument/2006/relationships/image" Target="../media/image554.png"/><Relationship Id="rId483" Type="http://schemas.openxmlformats.org/officeDocument/2006/relationships/customXml" Target="../ink/ink576.xml"/><Relationship Id="rId518" Type="http://schemas.openxmlformats.org/officeDocument/2006/relationships/customXml" Target="../ink/ink594.xml"/><Relationship Id="rId539" Type="http://schemas.openxmlformats.org/officeDocument/2006/relationships/image" Target="../media/image592.png"/><Relationship Id="rId40" Type="http://schemas.openxmlformats.org/officeDocument/2006/relationships/customXml" Target="../ink/ink353.xml"/><Relationship Id="rId115" Type="http://schemas.openxmlformats.org/officeDocument/2006/relationships/image" Target="../media/image384.png"/><Relationship Id="rId136" Type="http://schemas.openxmlformats.org/officeDocument/2006/relationships/customXml" Target="../ink/ink401.xml"/><Relationship Id="rId157" Type="http://schemas.openxmlformats.org/officeDocument/2006/relationships/image" Target="../media/image405.png"/><Relationship Id="rId178" Type="http://schemas.openxmlformats.org/officeDocument/2006/relationships/customXml" Target="../ink/ink422.xml"/><Relationship Id="rId301" Type="http://schemas.openxmlformats.org/officeDocument/2006/relationships/customXml" Target="../ink/ink484.xml"/><Relationship Id="rId322" Type="http://schemas.openxmlformats.org/officeDocument/2006/relationships/image" Target="../media/image486.png"/><Relationship Id="rId343" Type="http://schemas.openxmlformats.org/officeDocument/2006/relationships/customXml" Target="../ink/ink505.xml"/><Relationship Id="rId364" Type="http://schemas.openxmlformats.org/officeDocument/2006/relationships/image" Target="../media/image507.png"/><Relationship Id="rId550" Type="http://schemas.openxmlformats.org/officeDocument/2006/relationships/customXml" Target="../ink/ink610.xml"/><Relationship Id="rId61" Type="http://schemas.openxmlformats.org/officeDocument/2006/relationships/image" Target="../media/image357.png"/><Relationship Id="rId82" Type="http://schemas.openxmlformats.org/officeDocument/2006/relationships/customXml" Target="../ink/ink374.xml"/><Relationship Id="rId199" Type="http://schemas.openxmlformats.org/officeDocument/2006/relationships/image" Target="../media/image426.png"/><Relationship Id="rId203" Type="http://schemas.openxmlformats.org/officeDocument/2006/relationships/image" Target="../media/image428.png"/><Relationship Id="rId385" Type="http://schemas.openxmlformats.org/officeDocument/2006/relationships/customXml" Target="../ink/ink526.xml"/><Relationship Id="rId571" Type="http://schemas.openxmlformats.org/officeDocument/2006/relationships/image" Target="../media/image608.png"/><Relationship Id="rId592" Type="http://schemas.openxmlformats.org/officeDocument/2006/relationships/customXml" Target="../ink/ink631.xml"/><Relationship Id="rId606" Type="http://schemas.openxmlformats.org/officeDocument/2006/relationships/customXml" Target="../ink/ink638.xml"/><Relationship Id="rId627" Type="http://schemas.openxmlformats.org/officeDocument/2006/relationships/image" Target="../media/image636.png"/><Relationship Id="rId19" Type="http://schemas.openxmlformats.org/officeDocument/2006/relationships/image" Target="../media/image154.png"/><Relationship Id="rId224" Type="http://schemas.openxmlformats.org/officeDocument/2006/relationships/customXml" Target="../ink/ink445.xml"/><Relationship Id="rId245" Type="http://schemas.openxmlformats.org/officeDocument/2006/relationships/image" Target="../media/image449.png"/><Relationship Id="rId266" Type="http://schemas.openxmlformats.org/officeDocument/2006/relationships/customXml" Target="../ink/ink466.xml"/><Relationship Id="rId287" Type="http://schemas.openxmlformats.org/officeDocument/2006/relationships/image" Target="../media/image469.png"/><Relationship Id="rId410" Type="http://schemas.openxmlformats.org/officeDocument/2006/relationships/customXml" Target="../ink/ink539.xml"/><Relationship Id="rId431" Type="http://schemas.openxmlformats.org/officeDocument/2006/relationships/image" Target="../media/image539.png"/><Relationship Id="rId452" Type="http://schemas.openxmlformats.org/officeDocument/2006/relationships/image" Target="../media/image549.png"/><Relationship Id="rId473" Type="http://schemas.openxmlformats.org/officeDocument/2006/relationships/customXml" Target="../ink/ink571.xml"/><Relationship Id="rId494" Type="http://schemas.openxmlformats.org/officeDocument/2006/relationships/image" Target="../media/image570.png"/><Relationship Id="rId508" Type="http://schemas.openxmlformats.org/officeDocument/2006/relationships/image" Target="../media/image577.png"/><Relationship Id="rId529" Type="http://schemas.openxmlformats.org/officeDocument/2006/relationships/image" Target="../media/image587.png"/><Relationship Id="rId30" Type="http://schemas.openxmlformats.org/officeDocument/2006/relationships/customXml" Target="../ink/ink348.xml"/><Relationship Id="rId105" Type="http://schemas.openxmlformats.org/officeDocument/2006/relationships/image" Target="../media/image379.png"/><Relationship Id="rId126" Type="http://schemas.openxmlformats.org/officeDocument/2006/relationships/customXml" Target="../ink/ink396.xml"/><Relationship Id="rId147" Type="http://schemas.openxmlformats.org/officeDocument/2006/relationships/image" Target="../media/image400.png"/><Relationship Id="rId168" Type="http://schemas.openxmlformats.org/officeDocument/2006/relationships/customXml" Target="../ink/ink417.xml"/><Relationship Id="rId312" Type="http://schemas.openxmlformats.org/officeDocument/2006/relationships/image" Target="../media/image481.png"/><Relationship Id="rId333" Type="http://schemas.openxmlformats.org/officeDocument/2006/relationships/customXml" Target="../ink/ink500.xml"/><Relationship Id="rId354" Type="http://schemas.openxmlformats.org/officeDocument/2006/relationships/image" Target="../media/image502.png"/><Relationship Id="rId540" Type="http://schemas.openxmlformats.org/officeDocument/2006/relationships/customXml" Target="../ink/ink605.xml"/><Relationship Id="rId51" Type="http://schemas.openxmlformats.org/officeDocument/2006/relationships/image" Target="../media/image352.png"/><Relationship Id="rId72" Type="http://schemas.openxmlformats.org/officeDocument/2006/relationships/customXml" Target="../ink/ink369.xml"/><Relationship Id="rId93" Type="http://schemas.openxmlformats.org/officeDocument/2006/relationships/image" Target="../media/image373.png"/><Relationship Id="rId189" Type="http://schemas.openxmlformats.org/officeDocument/2006/relationships/image" Target="../media/image421.png"/><Relationship Id="rId375" Type="http://schemas.openxmlformats.org/officeDocument/2006/relationships/customXml" Target="../ink/ink521.xml"/><Relationship Id="rId396" Type="http://schemas.openxmlformats.org/officeDocument/2006/relationships/customXml" Target="../ink/ink532.xml"/><Relationship Id="rId561" Type="http://schemas.openxmlformats.org/officeDocument/2006/relationships/image" Target="../media/image603.png"/><Relationship Id="rId582" Type="http://schemas.openxmlformats.org/officeDocument/2006/relationships/customXml" Target="../ink/ink626.xml"/><Relationship Id="rId617" Type="http://schemas.openxmlformats.org/officeDocument/2006/relationships/image" Target="../media/image631.png"/><Relationship Id="rId3" Type="http://schemas.openxmlformats.org/officeDocument/2006/relationships/image" Target="../media/image329.png"/><Relationship Id="rId214" Type="http://schemas.openxmlformats.org/officeDocument/2006/relationships/customXml" Target="../ink/ink440.xml"/><Relationship Id="rId235" Type="http://schemas.openxmlformats.org/officeDocument/2006/relationships/image" Target="../media/image444.png"/><Relationship Id="rId256" Type="http://schemas.openxmlformats.org/officeDocument/2006/relationships/customXml" Target="../ink/ink461.xml"/><Relationship Id="rId277" Type="http://schemas.openxmlformats.org/officeDocument/2006/relationships/image" Target="../media/image464.png"/><Relationship Id="rId298" Type="http://schemas.openxmlformats.org/officeDocument/2006/relationships/image" Target="../media/image474.png"/><Relationship Id="rId400" Type="http://schemas.openxmlformats.org/officeDocument/2006/relationships/customXml" Target="../ink/ink534.xml"/><Relationship Id="rId421" Type="http://schemas.openxmlformats.org/officeDocument/2006/relationships/image" Target="../media/image534.png"/><Relationship Id="rId442" Type="http://schemas.openxmlformats.org/officeDocument/2006/relationships/image" Target="../media/image544.png"/><Relationship Id="rId463" Type="http://schemas.openxmlformats.org/officeDocument/2006/relationships/customXml" Target="../ink/ink566.xml"/><Relationship Id="rId484" Type="http://schemas.openxmlformats.org/officeDocument/2006/relationships/image" Target="../media/image565.png"/><Relationship Id="rId519" Type="http://schemas.openxmlformats.org/officeDocument/2006/relationships/image" Target="../media/image582.png"/><Relationship Id="rId116" Type="http://schemas.openxmlformats.org/officeDocument/2006/relationships/customXml" Target="../ink/ink391.xml"/><Relationship Id="rId137" Type="http://schemas.openxmlformats.org/officeDocument/2006/relationships/image" Target="../media/image395.png"/><Relationship Id="rId158" Type="http://schemas.openxmlformats.org/officeDocument/2006/relationships/customXml" Target="../ink/ink412.xml"/><Relationship Id="rId302" Type="http://schemas.openxmlformats.org/officeDocument/2006/relationships/image" Target="../media/image476.png"/><Relationship Id="rId323" Type="http://schemas.openxmlformats.org/officeDocument/2006/relationships/customXml" Target="../ink/ink495.xml"/><Relationship Id="rId344" Type="http://schemas.openxmlformats.org/officeDocument/2006/relationships/image" Target="../media/image497.png"/><Relationship Id="rId530" Type="http://schemas.openxmlformats.org/officeDocument/2006/relationships/customXml" Target="../ink/ink600.xml"/><Relationship Id="rId20" Type="http://schemas.openxmlformats.org/officeDocument/2006/relationships/customXml" Target="../ink/ink343.xml"/><Relationship Id="rId41" Type="http://schemas.openxmlformats.org/officeDocument/2006/relationships/image" Target="../media/image347.png"/><Relationship Id="rId62" Type="http://schemas.openxmlformats.org/officeDocument/2006/relationships/customXml" Target="../ink/ink364.xml"/><Relationship Id="rId83" Type="http://schemas.openxmlformats.org/officeDocument/2006/relationships/image" Target="../media/image368.png"/><Relationship Id="rId179" Type="http://schemas.openxmlformats.org/officeDocument/2006/relationships/image" Target="../media/image416.png"/><Relationship Id="rId365" Type="http://schemas.openxmlformats.org/officeDocument/2006/relationships/customXml" Target="../ink/ink516.xml"/><Relationship Id="rId386" Type="http://schemas.openxmlformats.org/officeDocument/2006/relationships/image" Target="../media/image518.png"/><Relationship Id="rId551" Type="http://schemas.openxmlformats.org/officeDocument/2006/relationships/image" Target="../media/image598.png"/><Relationship Id="rId572" Type="http://schemas.openxmlformats.org/officeDocument/2006/relationships/customXml" Target="../ink/ink621.xml"/><Relationship Id="rId593" Type="http://schemas.openxmlformats.org/officeDocument/2006/relationships/image" Target="../media/image619.png"/><Relationship Id="rId607" Type="http://schemas.openxmlformats.org/officeDocument/2006/relationships/image" Target="../media/image626.png"/><Relationship Id="rId628" Type="http://schemas.openxmlformats.org/officeDocument/2006/relationships/customXml" Target="../ink/ink649.xml"/><Relationship Id="rId190" Type="http://schemas.openxmlformats.org/officeDocument/2006/relationships/customXml" Target="../ink/ink428.xml"/><Relationship Id="rId204" Type="http://schemas.openxmlformats.org/officeDocument/2006/relationships/customXml" Target="../ink/ink435.xml"/><Relationship Id="rId225" Type="http://schemas.openxmlformats.org/officeDocument/2006/relationships/image" Target="../media/image439.png"/><Relationship Id="rId246" Type="http://schemas.openxmlformats.org/officeDocument/2006/relationships/customXml" Target="../ink/ink456.xml"/><Relationship Id="rId267" Type="http://schemas.openxmlformats.org/officeDocument/2006/relationships/image" Target="../media/image459.png"/><Relationship Id="rId288" Type="http://schemas.openxmlformats.org/officeDocument/2006/relationships/customXml" Target="../ink/ink477.xml"/><Relationship Id="rId411" Type="http://schemas.openxmlformats.org/officeDocument/2006/relationships/image" Target="../media/image530.png"/><Relationship Id="rId432" Type="http://schemas.openxmlformats.org/officeDocument/2006/relationships/customXml" Target="../ink/ink550.xml"/><Relationship Id="rId453" Type="http://schemas.openxmlformats.org/officeDocument/2006/relationships/customXml" Target="../ink/ink561.xml"/><Relationship Id="rId474" Type="http://schemas.openxmlformats.org/officeDocument/2006/relationships/image" Target="../media/image560.png"/><Relationship Id="rId509" Type="http://schemas.openxmlformats.org/officeDocument/2006/relationships/customXml" Target="../ink/ink589.xml"/><Relationship Id="rId106" Type="http://schemas.openxmlformats.org/officeDocument/2006/relationships/customXml" Target="../ink/ink386.xml"/><Relationship Id="rId127" Type="http://schemas.openxmlformats.org/officeDocument/2006/relationships/image" Target="../media/image390.png"/><Relationship Id="rId313" Type="http://schemas.openxmlformats.org/officeDocument/2006/relationships/customXml" Target="../ink/ink490.xml"/><Relationship Id="rId495" Type="http://schemas.openxmlformats.org/officeDocument/2006/relationships/customXml" Target="../ink/ink582.xml"/><Relationship Id="rId10" Type="http://schemas.openxmlformats.org/officeDocument/2006/relationships/customXml" Target="../ink/ink338.xml"/><Relationship Id="rId31" Type="http://schemas.openxmlformats.org/officeDocument/2006/relationships/image" Target="../media/image342.png"/><Relationship Id="rId52" Type="http://schemas.openxmlformats.org/officeDocument/2006/relationships/customXml" Target="../ink/ink359.xml"/><Relationship Id="rId73" Type="http://schemas.openxmlformats.org/officeDocument/2006/relationships/image" Target="../media/image363.png"/><Relationship Id="rId94" Type="http://schemas.openxmlformats.org/officeDocument/2006/relationships/customXml" Target="../ink/ink380.xml"/><Relationship Id="rId148" Type="http://schemas.openxmlformats.org/officeDocument/2006/relationships/customXml" Target="../ink/ink407.xml"/><Relationship Id="rId169" Type="http://schemas.openxmlformats.org/officeDocument/2006/relationships/image" Target="../media/image411.png"/><Relationship Id="rId334" Type="http://schemas.openxmlformats.org/officeDocument/2006/relationships/image" Target="../media/image492.png"/><Relationship Id="rId355" Type="http://schemas.openxmlformats.org/officeDocument/2006/relationships/customXml" Target="../ink/ink511.xml"/><Relationship Id="rId376" Type="http://schemas.openxmlformats.org/officeDocument/2006/relationships/image" Target="../media/image513.png"/><Relationship Id="rId397" Type="http://schemas.openxmlformats.org/officeDocument/2006/relationships/image" Target="../media/image523.png"/><Relationship Id="rId520" Type="http://schemas.openxmlformats.org/officeDocument/2006/relationships/customXml" Target="../ink/ink595.xml"/><Relationship Id="rId541" Type="http://schemas.openxmlformats.org/officeDocument/2006/relationships/image" Target="../media/image593.png"/><Relationship Id="rId562" Type="http://schemas.openxmlformats.org/officeDocument/2006/relationships/customXml" Target="../ink/ink616.xml"/><Relationship Id="rId583" Type="http://schemas.openxmlformats.org/officeDocument/2006/relationships/image" Target="../media/image614.png"/><Relationship Id="rId618" Type="http://schemas.openxmlformats.org/officeDocument/2006/relationships/customXml" Target="../ink/ink644.xml"/><Relationship Id="rId4" Type="http://schemas.openxmlformats.org/officeDocument/2006/relationships/customXml" Target="../ink/ink335.xml"/><Relationship Id="rId180" Type="http://schemas.openxmlformats.org/officeDocument/2006/relationships/customXml" Target="../ink/ink423.xml"/><Relationship Id="rId215" Type="http://schemas.openxmlformats.org/officeDocument/2006/relationships/image" Target="../media/image434.png"/><Relationship Id="rId236" Type="http://schemas.openxmlformats.org/officeDocument/2006/relationships/customXml" Target="../ink/ink451.xml"/><Relationship Id="rId257" Type="http://schemas.openxmlformats.org/officeDocument/2006/relationships/image" Target="../media/image454.png"/><Relationship Id="rId278" Type="http://schemas.openxmlformats.org/officeDocument/2006/relationships/customXml" Target="../ink/ink472.xml"/><Relationship Id="rId401" Type="http://schemas.openxmlformats.org/officeDocument/2006/relationships/image" Target="../media/image525.png"/><Relationship Id="rId422" Type="http://schemas.openxmlformats.org/officeDocument/2006/relationships/customXml" Target="../ink/ink545.xml"/><Relationship Id="rId443" Type="http://schemas.openxmlformats.org/officeDocument/2006/relationships/customXml" Target="../ink/ink556.xml"/><Relationship Id="rId464" Type="http://schemas.openxmlformats.org/officeDocument/2006/relationships/image" Target="../media/image555.png"/><Relationship Id="rId303" Type="http://schemas.openxmlformats.org/officeDocument/2006/relationships/customXml" Target="../ink/ink485.xml"/><Relationship Id="rId485" Type="http://schemas.openxmlformats.org/officeDocument/2006/relationships/customXml" Target="../ink/ink577.xml"/><Relationship Id="rId42" Type="http://schemas.openxmlformats.org/officeDocument/2006/relationships/customXml" Target="../ink/ink354.xml"/><Relationship Id="rId84" Type="http://schemas.openxmlformats.org/officeDocument/2006/relationships/customXml" Target="../ink/ink375.xml"/><Relationship Id="rId138" Type="http://schemas.openxmlformats.org/officeDocument/2006/relationships/customXml" Target="../ink/ink402.xml"/><Relationship Id="rId345" Type="http://schemas.openxmlformats.org/officeDocument/2006/relationships/customXml" Target="../ink/ink506.xml"/><Relationship Id="rId387" Type="http://schemas.openxmlformats.org/officeDocument/2006/relationships/customXml" Target="../ink/ink527.xml"/><Relationship Id="rId510" Type="http://schemas.openxmlformats.org/officeDocument/2006/relationships/image" Target="../media/image578.png"/><Relationship Id="rId552" Type="http://schemas.openxmlformats.org/officeDocument/2006/relationships/customXml" Target="../ink/ink611.xml"/><Relationship Id="rId594" Type="http://schemas.openxmlformats.org/officeDocument/2006/relationships/customXml" Target="../ink/ink632.xml"/><Relationship Id="rId608" Type="http://schemas.openxmlformats.org/officeDocument/2006/relationships/customXml" Target="../ink/ink639.xml"/><Relationship Id="rId191" Type="http://schemas.openxmlformats.org/officeDocument/2006/relationships/image" Target="../media/image422.png"/><Relationship Id="rId205" Type="http://schemas.openxmlformats.org/officeDocument/2006/relationships/image" Target="../media/image429.png"/><Relationship Id="rId247" Type="http://schemas.openxmlformats.org/officeDocument/2006/relationships/image" Target="../media/image450.png"/><Relationship Id="rId412" Type="http://schemas.openxmlformats.org/officeDocument/2006/relationships/customXml" Target="../ink/ink540.xml"/><Relationship Id="rId107" Type="http://schemas.openxmlformats.org/officeDocument/2006/relationships/image" Target="../media/image380.png"/><Relationship Id="rId289" Type="http://schemas.openxmlformats.org/officeDocument/2006/relationships/image" Target="../media/image470.png"/><Relationship Id="rId454" Type="http://schemas.openxmlformats.org/officeDocument/2006/relationships/image" Target="../media/image550.png"/><Relationship Id="rId496" Type="http://schemas.openxmlformats.org/officeDocument/2006/relationships/image" Target="../media/image571.png"/><Relationship Id="rId11" Type="http://schemas.openxmlformats.org/officeDocument/2006/relationships/image" Target="../media/image333.png"/><Relationship Id="rId53" Type="http://schemas.openxmlformats.org/officeDocument/2006/relationships/image" Target="../media/image353.png"/><Relationship Id="rId149" Type="http://schemas.openxmlformats.org/officeDocument/2006/relationships/image" Target="../media/image401.png"/><Relationship Id="rId314" Type="http://schemas.openxmlformats.org/officeDocument/2006/relationships/image" Target="../media/image482.png"/><Relationship Id="rId356" Type="http://schemas.openxmlformats.org/officeDocument/2006/relationships/image" Target="../media/image503.png"/><Relationship Id="rId398" Type="http://schemas.openxmlformats.org/officeDocument/2006/relationships/customXml" Target="../ink/ink533.xml"/><Relationship Id="rId521" Type="http://schemas.openxmlformats.org/officeDocument/2006/relationships/image" Target="../media/image583.png"/><Relationship Id="rId563" Type="http://schemas.openxmlformats.org/officeDocument/2006/relationships/image" Target="../media/image604.png"/><Relationship Id="rId619" Type="http://schemas.openxmlformats.org/officeDocument/2006/relationships/image" Target="../media/image632.png"/><Relationship Id="rId95" Type="http://schemas.openxmlformats.org/officeDocument/2006/relationships/image" Target="../media/image374.png"/><Relationship Id="rId160" Type="http://schemas.openxmlformats.org/officeDocument/2006/relationships/customXml" Target="../ink/ink413.xml"/><Relationship Id="rId216" Type="http://schemas.openxmlformats.org/officeDocument/2006/relationships/customXml" Target="../ink/ink441.xml"/><Relationship Id="rId423" Type="http://schemas.openxmlformats.org/officeDocument/2006/relationships/image" Target="../media/image535.png"/><Relationship Id="rId258" Type="http://schemas.openxmlformats.org/officeDocument/2006/relationships/customXml" Target="../ink/ink462.xml"/><Relationship Id="rId465" Type="http://schemas.openxmlformats.org/officeDocument/2006/relationships/customXml" Target="../ink/ink567.xml"/><Relationship Id="rId630" Type="http://schemas.openxmlformats.org/officeDocument/2006/relationships/customXml" Target="../ink/ink650.xml"/><Relationship Id="rId22" Type="http://schemas.openxmlformats.org/officeDocument/2006/relationships/customXml" Target="../ink/ink344.xml"/><Relationship Id="rId64" Type="http://schemas.openxmlformats.org/officeDocument/2006/relationships/customXml" Target="../ink/ink365.xml"/><Relationship Id="rId118" Type="http://schemas.openxmlformats.org/officeDocument/2006/relationships/customXml" Target="../ink/ink392.xml"/><Relationship Id="rId325" Type="http://schemas.openxmlformats.org/officeDocument/2006/relationships/customXml" Target="../ink/ink496.xml"/><Relationship Id="rId367" Type="http://schemas.openxmlformats.org/officeDocument/2006/relationships/customXml" Target="../ink/ink517.xml"/><Relationship Id="rId532" Type="http://schemas.openxmlformats.org/officeDocument/2006/relationships/customXml" Target="../ink/ink601.xml"/><Relationship Id="rId574" Type="http://schemas.openxmlformats.org/officeDocument/2006/relationships/customXml" Target="../ink/ink622.xml"/><Relationship Id="rId171" Type="http://schemas.openxmlformats.org/officeDocument/2006/relationships/image" Target="../media/image412.png"/><Relationship Id="rId227" Type="http://schemas.openxmlformats.org/officeDocument/2006/relationships/image" Target="../media/image440.png"/><Relationship Id="rId269" Type="http://schemas.openxmlformats.org/officeDocument/2006/relationships/image" Target="../media/image460.png"/><Relationship Id="rId434" Type="http://schemas.openxmlformats.org/officeDocument/2006/relationships/image" Target="../media/image540.png"/><Relationship Id="rId476" Type="http://schemas.openxmlformats.org/officeDocument/2006/relationships/image" Target="../media/image561.png"/><Relationship Id="rId33" Type="http://schemas.openxmlformats.org/officeDocument/2006/relationships/image" Target="../media/image343.png"/><Relationship Id="rId129" Type="http://schemas.openxmlformats.org/officeDocument/2006/relationships/image" Target="../media/image391.png"/><Relationship Id="rId280" Type="http://schemas.openxmlformats.org/officeDocument/2006/relationships/customXml" Target="../ink/ink473.xml"/><Relationship Id="rId336" Type="http://schemas.openxmlformats.org/officeDocument/2006/relationships/image" Target="../media/image493.png"/><Relationship Id="rId501" Type="http://schemas.openxmlformats.org/officeDocument/2006/relationships/customXml" Target="../ink/ink585.xml"/><Relationship Id="rId543" Type="http://schemas.openxmlformats.org/officeDocument/2006/relationships/image" Target="../media/image594.png"/><Relationship Id="rId75" Type="http://schemas.openxmlformats.org/officeDocument/2006/relationships/image" Target="../media/image364.png"/><Relationship Id="rId140" Type="http://schemas.openxmlformats.org/officeDocument/2006/relationships/customXml" Target="../ink/ink403.xml"/><Relationship Id="rId182" Type="http://schemas.openxmlformats.org/officeDocument/2006/relationships/customXml" Target="../ink/ink424.xml"/><Relationship Id="rId378" Type="http://schemas.openxmlformats.org/officeDocument/2006/relationships/image" Target="../media/image514.png"/><Relationship Id="rId403" Type="http://schemas.openxmlformats.org/officeDocument/2006/relationships/image" Target="../media/image526.png"/><Relationship Id="rId585" Type="http://schemas.openxmlformats.org/officeDocument/2006/relationships/image" Target="../media/image615.png"/><Relationship Id="rId6" Type="http://schemas.openxmlformats.org/officeDocument/2006/relationships/customXml" Target="../ink/ink336.xml"/><Relationship Id="rId238" Type="http://schemas.openxmlformats.org/officeDocument/2006/relationships/customXml" Target="../ink/ink452.xml"/><Relationship Id="rId445" Type="http://schemas.openxmlformats.org/officeDocument/2006/relationships/customXml" Target="../ink/ink557.xml"/><Relationship Id="rId487" Type="http://schemas.openxmlformats.org/officeDocument/2006/relationships/customXml" Target="../ink/ink578.xml"/><Relationship Id="rId610" Type="http://schemas.openxmlformats.org/officeDocument/2006/relationships/customXml" Target="../ink/ink640.xml"/><Relationship Id="rId291" Type="http://schemas.openxmlformats.org/officeDocument/2006/relationships/customXml" Target="../ink/ink479.xml"/><Relationship Id="rId305" Type="http://schemas.openxmlformats.org/officeDocument/2006/relationships/customXml" Target="../ink/ink486.xml"/><Relationship Id="rId347" Type="http://schemas.openxmlformats.org/officeDocument/2006/relationships/customXml" Target="../ink/ink507.xml"/><Relationship Id="rId512" Type="http://schemas.openxmlformats.org/officeDocument/2006/relationships/image" Target="../media/image579.png"/><Relationship Id="rId44" Type="http://schemas.openxmlformats.org/officeDocument/2006/relationships/customXml" Target="../ink/ink355.xml"/><Relationship Id="rId86" Type="http://schemas.openxmlformats.org/officeDocument/2006/relationships/customXml" Target="../ink/ink376.xml"/><Relationship Id="rId151" Type="http://schemas.openxmlformats.org/officeDocument/2006/relationships/image" Target="../media/image402.png"/><Relationship Id="rId389" Type="http://schemas.openxmlformats.org/officeDocument/2006/relationships/customXml" Target="../ink/ink528.xml"/><Relationship Id="rId554" Type="http://schemas.openxmlformats.org/officeDocument/2006/relationships/customXml" Target="../ink/ink612.xml"/><Relationship Id="rId596" Type="http://schemas.openxmlformats.org/officeDocument/2006/relationships/customXml" Target="../ink/ink633.xml"/><Relationship Id="rId193" Type="http://schemas.openxmlformats.org/officeDocument/2006/relationships/image" Target="../media/image423.png"/><Relationship Id="rId207" Type="http://schemas.openxmlformats.org/officeDocument/2006/relationships/image" Target="../media/image430.png"/><Relationship Id="rId249" Type="http://schemas.openxmlformats.org/officeDocument/2006/relationships/image" Target="../media/image451.png"/><Relationship Id="rId414" Type="http://schemas.openxmlformats.org/officeDocument/2006/relationships/customXml" Target="../ink/ink541.xml"/><Relationship Id="rId456" Type="http://schemas.openxmlformats.org/officeDocument/2006/relationships/image" Target="../media/image551.png"/><Relationship Id="rId498" Type="http://schemas.openxmlformats.org/officeDocument/2006/relationships/image" Target="../media/image572.png"/><Relationship Id="rId621" Type="http://schemas.openxmlformats.org/officeDocument/2006/relationships/image" Target="../media/image633.png"/><Relationship Id="rId13" Type="http://schemas.openxmlformats.org/officeDocument/2006/relationships/image" Target="../media/image334.png"/><Relationship Id="rId109" Type="http://schemas.openxmlformats.org/officeDocument/2006/relationships/image" Target="../media/image381.png"/><Relationship Id="rId260" Type="http://schemas.openxmlformats.org/officeDocument/2006/relationships/customXml" Target="../ink/ink463.xml"/><Relationship Id="rId316" Type="http://schemas.openxmlformats.org/officeDocument/2006/relationships/image" Target="../media/image483.png"/><Relationship Id="rId523" Type="http://schemas.openxmlformats.org/officeDocument/2006/relationships/image" Target="../media/image584.png"/><Relationship Id="rId55" Type="http://schemas.openxmlformats.org/officeDocument/2006/relationships/image" Target="../media/image354.png"/><Relationship Id="rId97" Type="http://schemas.openxmlformats.org/officeDocument/2006/relationships/image" Target="../media/image375.png"/><Relationship Id="rId120" Type="http://schemas.openxmlformats.org/officeDocument/2006/relationships/customXml" Target="../ink/ink393.xml"/><Relationship Id="rId358" Type="http://schemas.openxmlformats.org/officeDocument/2006/relationships/image" Target="../media/image504.png"/><Relationship Id="rId565" Type="http://schemas.openxmlformats.org/officeDocument/2006/relationships/image" Target="../media/image605.png"/><Relationship Id="rId162" Type="http://schemas.openxmlformats.org/officeDocument/2006/relationships/customXml" Target="../ink/ink414.xml"/><Relationship Id="rId218" Type="http://schemas.openxmlformats.org/officeDocument/2006/relationships/customXml" Target="../ink/ink442.xml"/><Relationship Id="rId425" Type="http://schemas.openxmlformats.org/officeDocument/2006/relationships/image" Target="../media/image536.png"/><Relationship Id="rId467" Type="http://schemas.openxmlformats.org/officeDocument/2006/relationships/customXml" Target="../ink/ink568.xml"/><Relationship Id="rId632" Type="http://schemas.openxmlformats.org/officeDocument/2006/relationships/customXml" Target="../ink/ink651.xml"/><Relationship Id="rId271" Type="http://schemas.openxmlformats.org/officeDocument/2006/relationships/image" Target="../media/image461.png"/><Relationship Id="rId24" Type="http://schemas.openxmlformats.org/officeDocument/2006/relationships/customXml" Target="../ink/ink345.xml"/><Relationship Id="rId66" Type="http://schemas.openxmlformats.org/officeDocument/2006/relationships/customXml" Target="../ink/ink366.xml"/><Relationship Id="rId131" Type="http://schemas.openxmlformats.org/officeDocument/2006/relationships/image" Target="../media/image392.png"/><Relationship Id="rId327" Type="http://schemas.openxmlformats.org/officeDocument/2006/relationships/customXml" Target="../ink/ink497.xml"/><Relationship Id="rId369" Type="http://schemas.openxmlformats.org/officeDocument/2006/relationships/customXml" Target="../ink/ink518.xml"/><Relationship Id="rId534" Type="http://schemas.openxmlformats.org/officeDocument/2006/relationships/customXml" Target="../ink/ink602.xml"/><Relationship Id="rId576" Type="http://schemas.openxmlformats.org/officeDocument/2006/relationships/customXml" Target="../ink/ink623.xml"/><Relationship Id="rId173" Type="http://schemas.openxmlformats.org/officeDocument/2006/relationships/image" Target="../media/image413.png"/><Relationship Id="rId229" Type="http://schemas.openxmlformats.org/officeDocument/2006/relationships/image" Target="../media/image441.png"/><Relationship Id="rId380" Type="http://schemas.openxmlformats.org/officeDocument/2006/relationships/image" Target="../media/image515.png"/><Relationship Id="rId436" Type="http://schemas.openxmlformats.org/officeDocument/2006/relationships/image" Target="../media/image541.png"/><Relationship Id="rId601" Type="http://schemas.openxmlformats.org/officeDocument/2006/relationships/image" Target="../media/image623.png"/><Relationship Id="rId240" Type="http://schemas.openxmlformats.org/officeDocument/2006/relationships/customXml" Target="../ink/ink453.xml"/><Relationship Id="rId478" Type="http://schemas.openxmlformats.org/officeDocument/2006/relationships/image" Target="../media/image562.png"/><Relationship Id="rId35" Type="http://schemas.openxmlformats.org/officeDocument/2006/relationships/image" Target="../media/image344.png"/><Relationship Id="rId77" Type="http://schemas.openxmlformats.org/officeDocument/2006/relationships/image" Target="../media/image365.png"/><Relationship Id="rId100" Type="http://schemas.openxmlformats.org/officeDocument/2006/relationships/customXml" Target="../ink/ink383.xml"/><Relationship Id="rId282" Type="http://schemas.openxmlformats.org/officeDocument/2006/relationships/customXml" Target="../ink/ink474.xml"/><Relationship Id="rId338" Type="http://schemas.openxmlformats.org/officeDocument/2006/relationships/image" Target="../media/image494.png"/><Relationship Id="rId503" Type="http://schemas.openxmlformats.org/officeDocument/2006/relationships/customXml" Target="../ink/ink586.xml"/><Relationship Id="rId545" Type="http://schemas.openxmlformats.org/officeDocument/2006/relationships/image" Target="../media/image595.png"/><Relationship Id="rId587" Type="http://schemas.openxmlformats.org/officeDocument/2006/relationships/image" Target="../media/image616.png"/><Relationship Id="rId8" Type="http://schemas.openxmlformats.org/officeDocument/2006/relationships/customXml" Target="../ink/ink337.xml"/><Relationship Id="rId142" Type="http://schemas.openxmlformats.org/officeDocument/2006/relationships/customXml" Target="../ink/ink404.xml"/><Relationship Id="rId184" Type="http://schemas.openxmlformats.org/officeDocument/2006/relationships/customXml" Target="../ink/ink425.xml"/><Relationship Id="rId391" Type="http://schemas.openxmlformats.org/officeDocument/2006/relationships/customXml" Target="../ink/ink529.xml"/><Relationship Id="rId405" Type="http://schemas.openxmlformats.org/officeDocument/2006/relationships/image" Target="../media/image527.png"/><Relationship Id="rId447" Type="http://schemas.openxmlformats.org/officeDocument/2006/relationships/customXml" Target="../ink/ink558.xml"/><Relationship Id="rId612" Type="http://schemas.openxmlformats.org/officeDocument/2006/relationships/customXml" Target="../ink/ink641.xml"/><Relationship Id="rId251" Type="http://schemas.openxmlformats.org/officeDocument/2006/relationships/image" Target="../media/image452.png"/><Relationship Id="rId489" Type="http://schemas.openxmlformats.org/officeDocument/2006/relationships/customXml" Target="../ink/ink579.xml"/><Relationship Id="rId46" Type="http://schemas.openxmlformats.org/officeDocument/2006/relationships/customXml" Target="../ink/ink356.xml"/><Relationship Id="rId293" Type="http://schemas.openxmlformats.org/officeDocument/2006/relationships/customXml" Target="../ink/ink480.xml"/><Relationship Id="rId307" Type="http://schemas.openxmlformats.org/officeDocument/2006/relationships/customXml" Target="../ink/ink487.xml"/><Relationship Id="rId349" Type="http://schemas.openxmlformats.org/officeDocument/2006/relationships/customXml" Target="../ink/ink508.xml"/><Relationship Id="rId514" Type="http://schemas.openxmlformats.org/officeDocument/2006/relationships/customXml" Target="../ink/ink592.xml"/><Relationship Id="rId556" Type="http://schemas.openxmlformats.org/officeDocument/2006/relationships/customXml" Target="../ink/ink613.xml"/><Relationship Id="rId88" Type="http://schemas.openxmlformats.org/officeDocument/2006/relationships/customXml" Target="../ink/ink377.xml"/><Relationship Id="rId111" Type="http://schemas.openxmlformats.org/officeDocument/2006/relationships/image" Target="../media/image382.png"/><Relationship Id="rId153" Type="http://schemas.openxmlformats.org/officeDocument/2006/relationships/image" Target="../media/image403.png"/><Relationship Id="rId195" Type="http://schemas.openxmlformats.org/officeDocument/2006/relationships/image" Target="../media/image424.png"/><Relationship Id="rId209" Type="http://schemas.openxmlformats.org/officeDocument/2006/relationships/image" Target="../media/image431.png"/><Relationship Id="rId360" Type="http://schemas.openxmlformats.org/officeDocument/2006/relationships/image" Target="../media/image505.png"/><Relationship Id="rId416" Type="http://schemas.openxmlformats.org/officeDocument/2006/relationships/customXml" Target="../ink/ink542.xml"/><Relationship Id="rId598" Type="http://schemas.openxmlformats.org/officeDocument/2006/relationships/customXml" Target="../ink/ink634.xml"/><Relationship Id="rId220" Type="http://schemas.openxmlformats.org/officeDocument/2006/relationships/customXml" Target="../ink/ink443.xml"/><Relationship Id="rId458" Type="http://schemas.openxmlformats.org/officeDocument/2006/relationships/image" Target="../media/image552.png"/><Relationship Id="rId623" Type="http://schemas.openxmlformats.org/officeDocument/2006/relationships/image" Target="../media/image634.png"/><Relationship Id="rId15" Type="http://schemas.openxmlformats.org/officeDocument/2006/relationships/image" Target="../media/image335.png"/><Relationship Id="rId57" Type="http://schemas.openxmlformats.org/officeDocument/2006/relationships/image" Target="../media/image355.png"/><Relationship Id="rId262" Type="http://schemas.openxmlformats.org/officeDocument/2006/relationships/customXml" Target="../ink/ink464.xml"/><Relationship Id="rId318" Type="http://schemas.openxmlformats.org/officeDocument/2006/relationships/image" Target="../media/image484.png"/><Relationship Id="rId525" Type="http://schemas.openxmlformats.org/officeDocument/2006/relationships/image" Target="../media/image585.png"/><Relationship Id="rId567" Type="http://schemas.openxmlformats.org/officeDocument/2006/relationships/image" Target="../media/image606.png"/><Relationship Id="rId99" Type="http://schemas.openxmlformats.org/officeDocument/2006/relationships/image" Target="../media/image376.png"/><Relationship Id="rId122" Type="http://schemas.openxmlformats.org/officeDocument/2006/relationships/customXml" Target="../ink/ink394.xml"/><Relationship Id="rId164" Type="http://schemas.openxmlformats.org/officeDocument/2006/relationships/customXml" Target="../ink/ink415.xml"/><Relationship Id="rId371" Type="http://schemas.openxmlformats.org/officeDocument/2006/relationships/customXml" Target="../ink/ink519.xml"/><Relationship Id="rId427" Type="http://schemas.openxmlformats.org/officeDocument/2006/relationships/image" Target="../media/image537.png"/><Relationship Id="rId469" Type="http://schemas.openxmlformats.org/officeDocument/2006/relationships/customXml" Target="../ink/ink569.xml"/><Relationship Id="rId26" Type="http://schemas.openxmlformats.org/officeDocument/2006/relationships/customXml" Target="../ink/ink346.xml"/><Relationship Id="rId231" Type="http://schemas.openxmlformats.org/officeDocument/2006/relationships/image" Target="../media/image442.png"/><Relationship Id="rId273" Type="http://schemas.openxmlformats.org/officeDocument/2006/relationships/image" Target="../media/image462.png"/><Relationship Id="rId329" Type="http://schemas.openxmlformats.org/officeDocument/2006/relationships/customXml" Target="../ink/ink498.xml"/><Relationship Id="rId480" Type="http://schemas.openxmlformats.org/officeDocument/2006/relationships/image" Target="../media/image563.png"/><Relationship Id="rId536" Type="http://schemas.openxmlformats.org/officeDocument/2006/relationships/customXml" Target="../ink/ink603.xml"/><Relationship Id="rId68" Type="http://schemas.openxmlformats.org/officeDocument/2006/relationships/customXml" Target="../ink/ink367.xml"/><Relationship Id="rId133" Type="http://schemas.openxmlformats.org/officeDocument/2006/relationships/image" Target="../media/image393.png"/><Relationship Id="rId175" Type="http://schemas.openxmlformats.org/officeDocument/2006/relationships/image" Target="../media/image414.png"/><Relationship Id="rId340" Type="http://schemas.openxmlformats.org/officeDocument/2006/relationships/image" Target="../media/image495.png"/><Relationship Id="rId578" Type="http://schemas.openxmlformats.org/officeDocument/2006/relationships/customXml" Target="../ink/ink624.xml"/><Relationship Id="rId200" Type="http://schemas.openxmlformats.org/officeDocument/2006/relationships/customXml" Target="../ink/ink433.xml"/><Relationship Id="rId382" Type="http://schemas.openxmlformats.org/officeDocument/2006/relationships/image" Target="../media/image516.png"/><Relationship Id="rId438" Type="http://schemas.openxmlformats.org/officeDocument/2006/relationships/image" Target="../media/image542.png"/><Relationship Id="rId603" Type="http://schemas.openxmlformats.org/officeDocument/2006/relationships/image" Target="../media/image624.png"/><Relationship Id="rId242" Type="http://schemas.openxmlformats.org/officeDocument/2006/relationships/customXml" Target="../ink/ink454.xml"/><Relationship Id="rId284" Type="http://schemas.openxmlformats.org/officeDocument/2006/relationships/customXml" Target="../ink/ink475.xml"/><Relationship Id="rId491" Type="http://schemas.openxmlformats.org/officeDocument/2006/relationships/customXml" Target="../ink/ink580.xml"/><Relationship Id="rId505" Type="http://schemas.openxmlformats.org/officeDocument/2006/relationships/customXml" Target="../ink/ink587.xml"/><Relationship Id="rId37" Type="http://schemas.openxmlformats.org/officeDocument/2006/relationships/image" Target="../media/image345.png"/><Relationship Id="rId79" Type="http://schemas.openxmlformats.org/officeDocument/2006/relationships/image" Target="../media/image366.png"/><Relationship Id="rId102" Type="http://schemas.openxmlformats.org/officeDocument/2006/relationships/customXml" Target="../ink/ink384.xml"/><Relationship Id="rId144" Type="http://schemas.openxmlformats.org/officeDocument/2006/relationships/customXml" Target="../ink/ink405.xml"/><Relationship Id="rId547" Type="http://schemas.openxmlformats.org/officeDocument/2006/relationships/image" Target="../media/image596.png"/><Relationship Id="rId589" Type="http://schemas.openxmlformats.org/officeDocument/2006/relationships/image" Target="../media/image617.png"/><Relationship Id="rId90" Type="http://schemas.openxmlformats.org/officeDocument/2006/relationships/customXml" Target="../ink/ink378.xml"/><Relationship Id="rId186" Type="http://schemas.openxmlformats.org/officeDocument/2006/relationships/customXml" Target="../ink/ink426.xml"/><Relationship Id="rId351" Type="http://schemas.openxmlformats.org/officeDocument/2006/relationships/customXml" Target="../ink/ink509.xml"/><Relationship Id="rId393" Type="http://schemas.openxmlformats.org/officeDocument/2006/relationships/customXml" Target="../ink/ink530.xml"/><Relationship Id="rId407" Type="http://schemas.openxmlformats.org/officeDocument/2006/relationships/image" Target="../media/image528.png"/><Relationship Id="rId449" Type="http://schemas.openxmlformats.org/officeDocument/2006/relationships/customXml" Target="../ink/ink559.xml"/><Relationship Id="rId614" Type="http://schemas.openxmlformats.org/officeDocument/2006/relationships/customXml" Target="../ink/ink642.xml"/><Relationship Id="rId211" Type="http://schemas.openxmlformats.org/officeDocument/2006/relationships/image" Target="../media/image432.png"/><Relationship Id="rId253" Type="http://schemas.openxmlformats.org/officeDocument/2006/relationships/image" Target="../media/image226.png"/><Relationship Id="rId295" Type="http://schemas.openxmlformats.org/officeDocument/2006/relationships/customXml" Target="../ink/ink481.xml"/><Relationship Id="rId309" Type="http://schemas.openxmlformats.org/officeDocument/2006/relationships/customXml" Target="../ink/ink488.xml"/><Relationship Id="rId460" Type="http://schemas.openxmlformats.org/officeDocument/2006/relationships/image" Target="../media/image553.png"/><Relationship Id="rId516" Type="http://schemas.openxmlformats.org/officeDocument/2006/relationships/customXml" Target="../ink/ink593.xml"/><Relationship Id="rId48" Type="http://schemas.openxmlformats.org/officeDocument/2006/relationships/customXml" Target="../ink/ink357.xml"/><Relationship Id="rId113" Type="http://schemas.openxmlformats.org/officeDocument/2006/relationships/image" Target="../media/image383.png"/><Relationship Id="rId320" Type="http://schemas.openxmlformats.org/officeDocument/2006/relationships/image" Target="../media/image485.png"/><Relationship Id="rId558" Type="http://schemas.openxmlformats.org/officeDocument/2006/relationships/customXml" Target="../ink/ink614.xml"/><Relationship Id="rId155" Type="http://schemas.openxmlformats.org/officeDocument/2006/relationships/image" Target="../media/image404.png"/><Relationship Id="rId197" Type="http://schemas.openxmlformats.org/officeDocument/2006/relationships/image" Target="../media/image425.png"/><Relationship Id="rId362" Type="http://schemas.openxmlformats.org/officeDocument/2006/relationships/image" Target="../media/image506.png"/><Relationship Id="rId418" Type="http://schemas.openxmlformats.org/officeDocument/2006/relationships/customXml" Target="../ink/ink543.xml"/><Relationship Id="rId625" Type="http://schemas.openxmlformats.org/officeDocument/2006/relationships/image" Target="../media/image635.png"/><Relationship Id="rId222" Type="http://schemas.openxmlformats.org/officeDocument/2006/relationships/customXml" Target="../ink/ink444.xml"/><Relationship Id="rId264" Type="http://schemas.openxmlformats.org/officeDocument/2006/relationships/customXml" Target="../ink/ink465.xml"/><Relationship Id="rId471" Type="http://schemas.openxmlformats.org/officeDocument/2006/relationships/customXml" Target="../ink/ink57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7.png"/><Relationship Id="rId299" Type="http://schemas.openxmlformats.org/officeDocument/2006/relationships/customXml" Target="../ink/ink801.xml"/><Relationship Id="rId21" Type="http://schemas.openxmlformats.org/officeDocument/2006/relationships/image" Target="../media/image649.png"/><Relationship Id="rId63" Type="http://schemas.openxmlformats.org/officeDocument/2006/relationships/image" Target="../media/image670.png"/><Relationship Id="rId159" Type="http://schemas.openxmlformats.org/officeDocument/2006/relationships/image" Target="../media/image718.png"/><Relationship Id="rId324" Type="http://schemas.openxmlformats.org/officeDocument/2006/relationships/image" Target="../media/image798.png"/><Relationship Id="rId366" Type="http://schemas.openxmlformats.org/officeDocument/2006/relationships/image" Target="../media/image819.png"/><Relationship Id="rId170" Type="http://schemas.openxmlformats.org/officeDocument/2006/relationships/customXml" Target="../ink/ink736.xml"/><Relationship Id="rId226" Type="http://schemas.openxmlformats.org/officeDocument/2006/relationships/customXml" Target="../ink/ink764.xml"/><Relationship Id="rId433" Type="http://schemas.openxmlformats.org/officeDocument/2006/relationships/customXml" Target="../ink/ink869.xml"/><Relationship Id="rId268" Type="http://schemas.openxmlformats.org/officeDocument/2006/relationships/customXml" Target="../ink/ink785.xml"/><Relationship Id="rId475" Type="http://schemas.openxmlformats.org/officeDocument/2006/relationships/image" Target="../media/image872.png"/><Relationship Id="rId32" Type="http://schemas.openxmlformats.org/officeDocument/2006/relationships/customXml" Target="../ink/ink667.xml"/><Relationship Id="rId74" Type="http://schemas.openxmlformats.org/officeDocument/2006/relationships/customXml" Target="../ink/ink688.xml"/><Relationship Id="rId128" Type="http://schemas.openxmlformats.org/officeDocument/2006/relationships/customXml" Target="../ink/ink715.xml"/><Relationship Id="rId335" Type="http://schemas.openxmlformats.org/officeDocument/2006/relationships/customXml" Target="../ink/ink819.xml"/><Relationship Id="rId377" Type="http://schemas.openxmlformats.org/officeDocument/2006/relationships/customXml" Target="../ink/ink840.xml"/><Relationship Id="rId5" Type="http://schemas.openxmlformats.org/officeDocument/2006/relationships/image" Target="../media/image641.png"/><Relationship Id="rId181" Type="http://schemas.openxmlformats.org/officeDocument/2006/relationships/image" Target="../media/image727.png"/><Relationship Id="rId237" Type="http://schemas.openxmlformats.org/officeDocument/2006/relationships/image" Target="../media/image755.png"/><Relationship Id="rId402" Type="http://schemas.openxmlformats.org/officeDocument/2006/relationships/image" Target="../media/image837.png"/><Relationship Id="rId279" Type="http://schemas.openxmlformats.org/officeDocument/2006/relationships/customXml" Target="../ink/ink791.xml"/><Relationship Id="rId444" Type="http://schemas.openxmlformats.org/officeDocument/2006/relationships/image" Target="../media/image857.png"/><Relationship Id="rId43" Type="http://schemas.openxmlformats.org/officeDocument/2006/relationships/image" Target="../media/image660.png"/><Relationship Id="rId139" Type="http://schemas.openxmlformats.org/officeDocument/2006/relationships/image" Target="../media/image708.png"/><Relationship Id="rId290" Type="http://schemas.openxmlformats.org/officeDocument/2006/relationships/image" Target="../media/image781.png"/><Relationship Id="rId304" Type="http://schemas.openxmlformats.org/officeDocument/2006/relationships/image" Target="../media/image788.png"/><Relationship Id="rId346" Type="http://schemas.openxmlformats.org/officeDocument/2006/relationships/image" Target="../media/image809.png"/><Relationship Id="rId388" Type="http://schemas.openxmlformats.org/officeDocument/2006/relationships/image" Target="../media/image830.png"/><Relationship Id="rId85" Type="http://schemas.openxmlformats.org/officeDocument/2006/relationships/image" Target="../media/image681.png"/><Relationship Id="rId150" Type="http://schemas.openxmlformats.org/officeDocument/2006/relationships/customXml" Target="../ink/ink726.xml"/><Relationship Id="rId192" Type="http://schemas.openxmlformats.org/officeDocument/2006/relationships/customXml" Target="../ink/ink747.xml"/><Relationship Id="rId206" Type="http://schemas.openxmlformats.org/officeDocument/2006/relationships/customXml" Target="../ink/ink754.xml"/><Relationship Id="rId413" Type="http://schemas.openxmlformats.org/officeDocument/2006/relationships/customXml" Target="../ink/ink858.xml"/><Relationship Id="rId248" Type="http://schemas.openxmlformats.org/officeDocument/2006/relationships/customXml" Target="../ink/ink775.xml"/><Relationship Id="rId455" Type="http://schemas.openxmlformats.org/officeDocument/2006/relationships/customXml" Target="../ink/ink880.xml"/><Relationship Id="rId12" Type="http://schemas.openxmlformats.org/officeDocument/2006/relationships/customXml" Target="../ink/ink657.xml"/><Relationship Id="rId108" Type="http://schemas.openxmlformats.org/officeDocument/2006/relationships/customXml" Target="../ink/ink705.xml"/><Relationship Id="rId315" Type="http://schemas.openxmlformats.org/officeDocument/2006/relationships/customXml" Target="../ink/ink809.xml"/><Relationship Id="rId357" Type="http://schemas.openxmlformats.org/officeDocument/2006/relationships/customXml" Target="../ink/ink830.xml"/><Relationship Id="rId54" Type="http://schemas.openxmlformats.org/officeDocument/2006/relationships/customXml" Target="../ink/ink678.xml"/><Relationship Id="rId96" Type="http://schemas.openxmlformats.org/officeDocument/2006/relationships/customXml" Target="../ink/ink699.xml"/><Relationship Id="rId161" Type="http://schemas.openxmlformats.org/officeDocument/2006/relationships/image" Target="../media/image719.png"/><Relationship Id="rId217" Type="http://schemas.openxmlformats.org/officeDocument/2006/relationships/image" Target="../media/image745.png"/><Relationship Id="rId399" Type="http://schemas.openxmlformats.org/officeDocument/2006/relationships/customXml" Target="../ink/ink851.xml"/><Relationship Id="rId259" Type="http://schemas.openxmlformats.org/officeDocument/2006/relationships/image" Target="../media/image766.png"/><Relationship Id="rId424" Type="http://schemas.openxmlformats.org/officeDocument/2006/relationships/image" Target="../media/image847.png"/><Relationship Id="rId466" Type="http://schemas.openxmlformats.org/officeDocument/2006/relationships/customXml" Target="../ink/ink886.xml"/><Relationship Id="rId23" Type="http://schemas.openxmlformats.org/officeDocument/2006/relationships/image" Target="../media/image650.png"/><Relationship Id="rId119" Type="http://schemas.openxmlformats.org/officeDocument/2006/relationships/image" Target="../media/image698.png"/><Relationship Id="rId270" Type="http://schemas.openxmlformats.org/officeDocument/2006/relationships/customXml" Target="../ink/ink786.xml"/><Relationship Id="rId326" Type="http://schemas.openxmlformats.org/officeDocument/2006/relationships/image" Target="../media/image799.png"/><Relationship Id="rId65" Type="http://schemas.openxmlformats.org/officeDocument/2006/relationships/image" Target="../media/image671.png"/><Relationship Id="rId130" Type="http://schemas.openxmlformats.org/officeDocument/2006/relationships/customXml" Target="../ink/ink716.xml"/><Relationship Id="rId368" Type="http://schemas.openxmlformats.org/officeDocument/2006/relationships/image" Target="../media/image820.png"/><Relationship Id="rId172" Type="http://schemas.openxmlformats.org/officeDocument/2006/relationships/customXml" Target="../ink/ink737.xml"/><Relationship Id="rId228" Type="http://schemas.openxmlformats.org/officeDocument/2006/relationships/customXml" Target="../ink/ink765.xml"/><Relationship Id="rId435" Type="http://schemas.openxmlformats.org/officeDocument/2006/relationships/customXml" Target="../ink/ink870.xml"/><Relationship Id="rId477" Type="http://schemas.openxmlformats.org/officeDocument/2006/relationships/image" Target="../media/image873.png"/><Relationship Id="rId281" Type="http://schemas.openxmlformats.org/officeDocument/2006/relationships/customXml" Target="../ink/ink792.xml"/><Relationship Id="rId337" Type="http://schemas.openxmlformats.org/officeDocument/2006/relationships/customXml" Target="../ink/ink820.xml"/><Relationship Id="rId34" Type="http://schemas.openxmlformats.org/officeDocument/2006/relationships/customXml" Target="../ink/ink668.xml"/><Relationship Id="rId55" Type="http://schemas.openxmlformats.org/officeDocument/2006/relationships/image" Target="../media/image666.png"/><Relationship Id="rId76" Type="http://schemas.openxmlformats.org/officeDocument/2006/relationships/customXml" Target="../ink/ink689.xml"/><Relationship Id="rId97" Type="http://schemas.openxmlformats.org/officeDocument/2006/relationships/image" Target="../media/image687.png"/><Relationship Id="rId120" Type="http://schemas.openxmlformats.org/officeDocument/2006/relationships/customXml" Target="../ink/ink711.xml"/><Relationship Id="rId141" Type="http://schemas.openxmlformats.org/officeDocument/2006/relationships/image" Target="../media/image709.png"/><Relationship Id="rId358" Type="http://schemas.openxmlformats.org/officeDocument/2006/relationships/image" Target="../media/image815.png"/><Relationship Id="rId379" Type="http://schemas.openxmlformats.org/officeDocument/2006/relationships/customXml" Target="../ink/ink841.xml"/><Relationship Id="rId7" Type="http://schemas.openxmlformats.org/officeDocument/2006/relationships/image" Target="../media/image642.png"/><Relationship Id="rId162" Type="http://schemas.openxmlformats.org/officeDocument/2006/relationships/customXml" Target="../ink/ink732.xml"/><Relationship Id="rId183" Type="http://schemas.openxmlformats.org/officeDocument/2006/relationships/image" Target="../media/image728.png"/><Relationship Id="rId218" Type="http://schemas.openxmlformats.org/officeDocument/2006/relationships/customXml" Target="../ink/ink760.xml"/><Relationship Id="rId239" Type="http://schemas.openxmlformats.org/officeDocument/2006/relationships/image" Target="../media/image756.png"/><Relationship Id="rId390" Type="http://schemas.openxmlformats.org/officeDocument/2006/relationships/image" Target="../media/image831.png"/><Relationship Id="rId404" Type="http://schemas.openxmlformats.org/officeDocument/2006/relationships/image" Target="../media/image838.png"/><Relationship Id="rId425" Type="http://schemas.openxmlformats.org/officeDocument/2006/relationships/customXml" Target="../ink/ink865.xml"/><Relationship Id="rId446" Type="http://schemas.openxmlformats.org/officeDocument/2006/relationships/image" Target="../media/image858.png"/><Relationship Id="rId467" Type="http://schemas.openxmlformats.org/officeDocument/2006/relationships/image" Target="../media/image868.png"/><Relationship Id="rId250" Type="http://schemas.openxmlformats.org/officeDocument/2006/relationships/customXml" Target="../ink/ink776.xml"/><Relationship Id="rId271" Type="http://schemas.openxmlformats.org/officeDocument/2006/relationships/image" Target="../media/image772.png"/><Relationship Id="rId292" Type="http://schemas.openxmlformats.org/officeDocument/2006/relationships/image" Target="../media/image782.png"/><Relationship Id="rId306" Type="http://schemas.openxmlformats.org/officeDocument/2006/relationships/image" Target="../media/image789.png"/><Relationship Id="rId24" Type="http://schemas.openxmlformats.org/officeDocument/2006/relationships/customXml" Target="../ink/ink663.xml"/><Relationship Id="rId45" Type="http://schemas.openxmlformats.org/officeDocument/2006/relationships/image" Target="../media/image661.png"/><Relationship Id="rId66" Type="http://schemas.openxmlformats.org/officeDocument/2006/relationships/customXml" Target="../ink/ink684.xml"/><Relationship Id="rId87" Type="http://schemas.openxmlformats.org/officeDocument/2006/relationships/image" Target="../media/image682.png"/><Relationship Id="rId110" Type="http://schemas.openxmlformats.org/officeDocument/2006/relationships/customXml" Target="../ink/ink706.xml"/><Relationship Id="rId131" Type="http://schemas.openxmlformats.org/officeDocument/2006/relationships/image" Target="../media/image704.png"/><Relationship Id="rId327" Type="http://schemas.openxmlformats.org/officeDocument/2006/relationships/customXml" Target="../ink/ink815.xml"/><Relationship Id="rId348" Type="http://schemas.openxmlformats.org/officeDocument/2006/relationships/image" Target="../media/image810.png"/><Relationship Id="rId369" Type="http://schemas.openxmlformats.org/officeDocument/2006/relationships/customXml" Target="../ink/ink836.xml"/><Relationship Id="rId152" Type="http://schemas.openxmlformats.org/officeDocument/2006/relationships/customXml" Target="../ink/ink727.xml"/><Relationship Id="rId173" Type="http://schemas.openxmlformats.org/officeDocument/2006/relationships/image" Target="../media/image723.png"/><Relationship Id="rId194" Type="http://schemas.openxmlformats.org/officeDocument/2006/relationships/customXml" Target="../ink/ink748.xml"/><Relationship Id="rId208" Type="http://schemas.openxmlformats.org/officeDocument/2006/relationships/customXml" Target="../ink/ink755.xml"/><Relationship Id="rId229" Type="http://schemas.openxmlformats.org/officeDocument/2006/relationships/image" Target="../media/image751.png"/><Relationship Id="rId380" Type="http://schemas.openxmlformats.org/officeDocument/2006/relationships/image" Target="../media/image826.png"/><Relationship Id="rId415" Type="http://schemas.openxmlformats.org/officeDocument/2006/relationships/customXml" Target="../ink/ink859.xml"/><Relationship Id="rId436" Type="http://schemas.openxmlformats.org/officeDocument/2006/relationships/image" Target="../media/image853.png"/><Relationship Id="rId457" Type="http://schemas.openxmlformats.org/officeDocument/2006/relationships/customXml" Target="../ink/ink881.xml"/><Relationship Id="rId240" Type="http://schemas.openxmlformats.org/officeDocument/2006/relationships/customXml" Target="../ink/ink771.xml"/><Relationship Id="rId261" Type="http://schemas.openxmlformats.org/officeDocument/2006/relationships/image" Target="../media/image767.png"/><Relationship Id="rId478" Type="http://schemas.openxmlformats.org/officeDocument/2006/relationships/customXml" Target="../ink/ink892.xml"/><Relationship Id="rId14" Type="http://schemas.openxmlformats.org/officeDocument/2006/relationships/customXml" Target="../ink/ink658.xml"/><Relationship Id="rId35" Type="http://schemas.openxmlformats.org/officeDocument/2006/relationships/image" Target="../media/image656.png"/><Relationship Id="rId56" Type="http://schemas.openxmlformats.org/officeDocument/2006/relationships/customXml" Target="../ink/ink679.xml"/><Relationship Id="rId77" Type="http://schemas.openxmlformats.org/officeDocument/2006/relationships/image" Target="../media/image677.png"/><Relationship Id="rId100" Type="http://schemas.openxmlformats.org/officeDocument/2006/relationships/customXml" Target="../ink/ink701.xml"/><Relationship Id="rId282" Type="http://schemas.openxmlformats.org/officeDocument/2006/relationships/image" Target="../media/image777.png"/><Relationship Id="rId317" Type="http://schemas.openxmlformats.org/officeDocument/2006/relationships/customXml" Target="../ink/ink810.xml"/><Relationship Id="rId338" Type="http://schemas.openxmlformats.org/officeDocument/2006/relationships/image" Target="../media/image805.png"/><Relationship Id="rId359" Type="http://schemas.openxmlformats.org/officeDocument/2006/relationships/customXml" Target="../ink/ink831.xml"/><Relationship Id="rId8" Type="http://schemas.openxmlformats.org/officeDocument/2006/relationships/customXml" Target="../ink/ink655.xml"/><Relationship Id="rId98" Type="http://schemas.openxmlformats.org/officeDocument/2006/relationships/customXml" Target="../ink/ink700.xml"/><Relationship Id="rId121" Type="http://schemas.openxmlformats.org/officeDocument/2006/relationships/image" Target="../media/image699.png"/><Relationship Id="rId142" Type="http://schemas.openxmlformats.org/officeDocument/2006/relationships/customXml" Target="../ink/ink722.xml"/><Relationship Id="rId163" Type="http://schemas.openxmlformats.org/officeDocument/2006/relationships/image" Target="../media/image720.png"/><Relationship Id="rId184" Type="http://schemas.openxmlformats.org/officeDocument/2006/relationships/customXml" Target="../ink/ink743.xml"/><Relationship Id="rId219" Type="http://schemas.openxmlformats.org/officeDocument/2006/relationships/image" Target="../media/image746.png"/><Relationship Id="rId370" Type="http://schemas.openxmlformats.org/officeDocument/2006/relationships/image" Target="../media/image821.png"/><Relationship Id="rId391" Type="http://schemas.openxmlformats.org/officeDocument/2006/relationships/customXml" Target="../ink/ink847.xml"/><Relationship Id="rId405" Type="http://schemas.openxmlformats.org/officeDocument/2006/relationships/customXml" Target="../ink/ink854.xml"/><Relationship Id="rId426" Type="http://schemas.openxmlformats.org/officeDocument/2006/relationships/image" Target="../media/image848.png"/><Relationship Id="rId447" Type="http://schemas.openxmlformats.org/officeDocument/2006/relationships/customXml" Target="../ink/ink876.xml"/><Relationship Id="rId230" Type="http://schemas.openxmlformats.org/officeDocument/2006/relationships/customXml" Target="../ink/ink766.xml"/><Relationship Id="rId251" Type="http://schemas.openxmlformats.org/officeDocument/2006/relationships/image" Target="../media/image762.png"/><Relationship Id="rId468" Type="http://schemas.openxmlformats.org/officeDocument/2006/relationships/customXml" Target="../ink/ink887.xml"/><Relationship Id="rId25" Type="http://schemas.openxmlformats.org/officeDocument/2006/relationships/image" Target="../media/image651.png"/><Relationship Id="rId46" Type="http://schemas.openxmlformats.org/officeDocument/2006/relationships/customXml" Target="../ink/ink674.xml"/><Relationship Id="rId67" Type="http://schemas.openxmlformats.org/officeDocument/2006/relationships/image" Target="../media/image672.png"/><Relationship Id="rId272" Type="http://schemas.openxmlformats.org/officeDocument/2006/relationships/customXml" Target="../ink/ink787.xml"/><Relationship Id="rId293" Type="http://schemas.openxmlformats.org/officeDocument/2006/relationships/customXml" Target="../ink/ink798.xml"/><Relationship Id="rId307" Type="http://schemas.openxmlformats.org/officeDocument/2006/relationships/customXml" Target="../ink/ink805.xml"/><Relationship Id="rId328" Type="http://schemas.openxmlformats.org/officeDocument/2006/relationships/image" Target="../media/image800.png"/><Relationship Id="rId349" Type="http://schemas.openxmlformats.org/officeDocument/2006/relationships/customXml" Target="../ink/ink826.xml"/><Relationship Id="rId88" Type="http://schemas.openxmlformats.org/officeDocument/2006/relationships/customXml" Target="../ink/ink695.xml"/><Relationship Id="rId111" Type="http://schemas.openxmlformats.org/officeDocument/2006/relationships/image" Target="../media/image694.png"/><Relationship Id="rId132" Type="http://schemas.openxmlformats.org/officeDocument/2006/relationships/customXml" Target="../ink/ink717.xml"/><Relationship Id="rId153" Type="http://schemas.openxmlformats.org/officeDocument/2006/relationships/image" Target="../media/image715.png"/><Relationship Id="rId174" Type="http://schemas.openxmlformats.org/officeDocument/2006/relationships/customXml" Target="../ink/ink738.xml"/><Relationship Id="rId195" Type="http://schemas.openxmlformats.org/officeDocument/2006/relationships/image" Target="../media/image734.png"/><Relationship Id="rId209" Type="http://schemas.openxmlformats.org/officeDocument/2006/relationships/image" Target="../media/image741.png"/><Relationship Id="rId360" Type="http://schemas.openxmlformats.org/officeDocument/2006/relationships/image" Target="../media/image816.png"/><Relationship Id="rId381" Type="http://schemas.openxmlformats.org/officeDocument/2006/relationships/customXml" Target="../ink/ink842.xml"/><Relationship Id="rId416" Type="http://schemas.openxmlformats.org/officeDocument/2006/relationships/image" Target="../media/image844.png"/><Relationship Id="rId220" Type="http://schemas.openxmlformats.org/officeDocument/2006/relationships/customXml" Target="../ink/ink761.xml"/><Relationship Id="rId241" Type="http://schemas.openxmlformats.org/officeDocument/2006/relationships/image" Target="../media/image757.png"/><Relationship Id="rId437" Type="http://schemas.openxmlformats.org/officeDocument/2006/relationships/customXml" Target="../ink/ink871.xml"/><Relationship Id="rId458" Type="http://schemas.openxmlformats.org/officeDocument/2006/relationships/image" Target="../media/image864.png"/><Relationship Id="rId479" Type="http://schemas.openxmlformats.org/officeDocument/2006/relationships/image" Target="../media/image874.png"/><Relationship Id="rId15" Type="http://schemas.openxmlformats.org/officeDocument/2006/relationships/image" Target="../media/image646.png"/><Relationship Id="rId36" Type="http://schemas.openxmlformats.org/officeDocument/2006/relationships/customXml" Target="../ink/ink669.xml"/><Relationship Id="rId57" Type="http://schemas.openxmlformats.org/officeDocument/2006/relationships/image" Target="../media/image667.png"/><Relationship Id="rId262" Type="http://schemas.openxmlformats.org/officeDocument/2006/relationships/customXml" Target="../ink/ink782.xml"/><Relationship Id="rId283" Type="http://schemas.openxmlformats.org/officeDocument/2006/relationships/customXml" Target="../ink/ink793.xml"/><Relationship Id="rId318" Type="http://schemas.openxmlformats.org/officeDocument/2006/relationships/image" Target="../media/image795.png"/><Relationship Id="rId339" Type="http://schemas.openxmlformats.org/officeDocument/2006/relationships/customXml" Target="../ink/ink821.xml"/><Relationship Id="rId78" Type="http://schemas.openxmlformats.org/officeDocument/2006/relationships/customXml" Target="../ink/ink690.xml"/><Relationship Id="rId99" Type="http://schemas.openxmlformats.org/officeDocument/2006/relationships/image" Target="../media/image688.png"/><Relationship Id="rId101" Type="http://schemas.openxmlformats.org/officeDocument/2006/relationships/image" Target="../media/image689.png"/><Relationship Id="rId122" Type="http://schemas.openxmlformats.org/officeDocument/2006/relationships/customXml" Target="../ink/ink712.xml"/><Relationship Id="rId143" Type="http://schemas.openxmlformats.org/officeDocument/2006/relationships/image" Target="../media/image710.png"/><Relationship Id="rId164" Type="http://schemas.openxmlformats.org/officeDocument/2006/relationships/customXml" Target="../ink/ink733.xml"/><Relationship Id="rId185" Type="http://schemas.openxmlformats.org/officeDocument/2006/relationships/image" Target="../media/image729.png"/><Relationship Id="rId350" Type="http://schemas.openxmlformats.org/officeDocument/2006/relationships/image" Target="../media/image811.png"/><Relationship Id="rId371" Type="http://schemas.openxmlformats.org/officeDocument/2006/relationships/customXml" Target="../ink/ink837.xml"/><Relationship Id="rId406" Type="http://schemas.openxmlformats.org/officeDocument/2006/relationships/image" Target="../media/image839.png"/><Relationship Id="rId9" Type="http://schemas.openxmlformats.org/officeDocument/2006/relationships/image" Target="../media/image643.png"/><Relationship Id="rId210" Type="http://schemas.openxmlformats.org/officeDocument/2006/relationships/customXml" Target="../ink/ink756.xml"/><Relationship Id="rId392" Type="http://schemas.openxmlformats.org/officeDocument/2006/relationships/image" Target="../media/image832.png"/><Relationship Id="rId427" Type="http://schemas.openxmlformats.org/officeDocument/2006/relationships/customXml" Target="../ink/ink866.xml"/><Relationship Id="rId448" Type="http://schemas.openxmlformats.org/officeDocument/2006/relationships/image" Target="../media/image859.png"/><Relationship Id="rId469" Type="http://schemas.openxmlformats.org/officeDocument/2006/relationships/image" Target="../media/image869.png"/><Relationship Id="rId26" Type="http://schemas.openxmlformats.org/officeDocument/2006/relationships/customXml" Target="../ink/ink664.xml"/><Relationship Id="rId231" Type="http://schemas.openxmlformats.org/officeDocument/2006/relationships/image" Target="../media/image752.png"/><Relationship Id="rId252" Type="http://schemas.openxmlformats.org/officeDocument/2006/relationships/customXml" Target="../ink/ink777.xml"/><Relationship Id="rId273" Type="http://schemas.openxmlformats.org/officeDocument/2006/relationships/customXml" Target="../ink/ink788.xml"/><Relationship Id="rId294" Type="http://schemas.openxmlformats.org/officeDocument/2006/relationships/image" Target="../media/image783.png"/><Relationship Id="rId308" Type="http://schemas.openxmlformats.org/officeDocument/2006/relationships/image" Target="../media/image790.png"/><Relationship Id="rId329" Type="http://schemas.openxmlformats.org/officeDocument/2006/relationships/customXml" Target="../ink/ink816.xml"/><Relationship Id="rId480" Type="http://schemas.openxmlformats.org/officeDocument/2006/relationships/customXml" Target="../ink/ink893.xml"/><Relationship Id="rId47" Type="http://schemas.openxmlformats.org/officeDocument/2006/relationships/image" Target="../media/image662.png"/><Relationship Id="rId68" Type="http://schemas.openxmlformats.org/officeDocument/2006/relationships/customXml" Target="../ink/ink685.xml"/><Relationship Id="rId89" Type="http://schemas.openxmlformats.org/officeDocument/2006/relationships/image" Target="../media/image683.png"/><Relationship Id="rId112" Type="http://schemas.openxmlformats.org/officeDocument/2006/relationships/customXml" Target="../ink/ink707.xml"/><Relationship Id="rId133" Type="http://schemas.openxmlformats.org/officeDocument/2006/relationships/image" Target="../media/image705.png"/><Relationship Id="rId154" Type="http://schemas.openxmlformats.org/officeDocument/2006/relationships/customXml" Target="../ink/ink728.xml"/><Relationship Id="rId175" Type="http://schemas.openxmlformats.org/officeDocument/2006/relationships/image" Target="../media/image724.png"/><Relationship Id="rId340" Type="http://schemas.openxmlformats.org/officeDocument/2006/relationships/image" Target="../media/image806.png"/><Relationship Id="rId361" Type="http://schemas.openxmlformats.org/officeDocument/2006/relationships/customXml" Target="../ink/ink832.xml"/><Relationship Id="rId196" Type="http://schemas.openxmlformats.org/officeDocument/2006/relationships/customXml" Target="../ink/ink749.xml"/><Relationship Id="rId200" Type="http://schemas.openxmlformats.org/officeDocument/2006/relationships/customXml" Target="../ink/ink751.xml"/><Relationship Id="rId382" Type="http://schemas.openxmlformats.org/officeDocument/2006/relationships/image" Target="../media/image827.png"/><Relationship Id="rId417" Type="http://schemas.openxmlformats.org/officeDocument/2006/relationships/customXml" Target="../ink/ink860.xml"/><Relationship Id="rId438" Type="http://schemas.openxmlformats.org/officeDocument/2006/relationships/image" Target="../media/image854.png"/><Relationship Id="rId459" Type="http://schemas.openxmlformats.org/officeDocument/2006/relationships/customXml" Target="../ink/ink882.xml"/><Relationship Id="rId16" Type="http://schemas.openxmlformats.org/officeDocument/2006/relationships/customXml" Target="../ink/ink659.xml"/><Relationship Id="rId221" Type="http://schemas.openxmlformats.org/officeDocument/2006/relationships/image" Target="../media/image747.png"/><Relationship Id="rId242" Type="http://schemas.openxmlformats.org/officeDocument/2006/relationships/customXml" Target="../ink/ink772.xml"/><Relationship Id="rId263" Type="http://schemas.openxmlformats.org/officeDocument/2006/relationships/image" Target="../media/image768.png"/><Relationship Id="rId284" Type="http://schemas.openxmlformats.org/officeDocument/2006/relationships/image" Target="../media/image778.png"/><Relationship Id="rId319" Type="http://schemas.openxmlformats.org/officeDocument/2006/relationships/customXml" Target="../ink/ink811.xml"/><Relationship Id="rId470" Type="http://schemas.openxmlformats.org/officeDocument/2006/relationships/customXml" Target="../ink/ink888.xml"/><Relationship Id="rId37" Type="http://schemas.openxmlformats.org/officeDocument/2006/relationships/image" Target="../media/image657.png"/><Relationship Id="rId58" Type="http://schemas.openxmlformats.org/officeDocument/2006/relationships/customXml" Target="../ink/ink680.xml"/><Relationship Id="rId79" Type="http://schemas.openxmlformats.org/officeDocument/2006/relationships/image" Target="../media/image678.png"/><Relationship Id="rId102" Type="http://schemas.openxmlformats.org/officeDocument/2006/relationships/customXml" Target="../ink/ink702.xml"/><Relationship Id="rId123" Type="http://schemas.openxmlformats.org/officeDocument/2006/relationships/image" Target="../media/image700.png"/><Relationship Id="rId144" Type="http://schemas.openxmlformats.org/officeDocument/2006/relationships/customXml" Target="../ink/ink723.xml"/><Relationship Id="rId330" Type="http://schemas.openxmlformats.org/officeDocument/2006/relationships/image" Target="../media/image801.png"/><Relationship Id="rId90" Type="http://schemas.openxmlformats.org/officeDocument/2006/relationships/customXml" Target="../ink/ink696.xml"/><Relationship Id="rId165" Type="http://schemas.openxmlformats.org/officeDocument/2006/relationships/image" Target="../media/image721.png"/><Relationship Id="rId186" Type="http://schemas.openxmlformats.org/officeDocument/2006/relationships/customXml" Target="../ink/ink744.xml"/><Relationship Id="rId351" Type="http://schemas.openxmlformats.org/officeDocument/2006/relationships/customXml" Target="../ink/ink827.xml"/><Relationship Id="rId372" Type="http://schemas.openxmlformats.org/officeDocument/2006/relationships/image" Target="../media/image822.png"/><Relationship Id="rId393" Type="http://schemas.openxmlformats.org/officeDocument/2006/relationships/customXml" Target="../ink/ink848.xml"/><Relationship Id="rId407" Type="http://schemas.openxmlformats.org/officeDocument/2006/relationships/customXml" Target="../ink/ink855.xml"/><Relationship Id="rId428" Type="http://schemas.openxmlformats.org/officeDocument/2006/relationships/image" Target="../media/image849.png"/><Relationship Id="rId449" Type="http://schemas.openxmlformats.org/officeDocument/2006/relationships/customXml" Target="../ink/ink877.xml"/><Relationship Id="rId211" Type="http://schemas.openxmlformats.org/officeDocument/2006/relationships/image" Target="../media/image742.png"/><Relationship Id="rId232" Type="http://schemas.openxmlformats.org/officeDocument/2006/relationships/customXml" Target="../ink/ink767.xml"/><Relationship Id="rId253" Type="http://schemas.openxmlformats.org/officeDocument/2006/relationships/image" Target="../media/image763.png"/><Relationship Id="rId274" Type="http://schemas.openxmlformats.org/officeDocument/2006/relationships/image" Target="../media/image773.png"/><Relationship Id="rId295" Type="http://schemas.openxmlformats.org/officeDocument/2006/relationships/customXml" Target="../ink/ink799.xml"/><Relationship Id="rId309" Type="http://schemas.openxmlformats.org/officeDocument/2006/relationships/customXml" Target="../ink/ink806.xml"/><Relationship Id="rId460" Type="http://schemas.openxmlformats.org/officeDocument/2006/relationships/customXml" Target="../ink/ink883.xml"/><Relationship Id="rId481" Type="http://schemas.openxmlformats.org/officeDocument/2006/relationships/image" Target="../media/image875.png"/><Relationship Id="rId27" Type="http://schemas.openxmlformats.org/officeDocument/2006/relationships/image" Target="../media/image652.png"/><Relationship Id="rId48" Type="http://schemas.openxmlformats.org/officeDocument/2006/relationships/customXml" Target="../ink/ink675.xml"/><Relationship Id="rId69" Type="http://schemas.openxmlformats.org/officeDocument/2006/relationships/image" Target="../media/image673.png"/><Relationship Id="rId113" Type="http://schemas.openxmlformats.org/officeDocument/2006/relationships/image" Target="../media/image695.png"/><Relationship Id="rId134" Type="http://schemas.openxmlformats.org/officeDocument/2006/relationships/customXml" Target="../ink/ink718.xml"/><Relationship Id="rId320" Type="http://schemas.openxmlformats.org/officeDocument/2006/relationships/image" Target="../media/image796.png"/><Relationship Id="rId80" Type="http://schemas.openxmlformats.org/officeDocument/2006/relationships/customXml" Target="../ink/ink691.xml"/><Relationship Id="rId155" Type="http://schemas.openxmlformats.org/officeDocument/2006/relationships/image" Target="../media/image716.png"/><Relationship Id="rId176" Type="http://schemas.openxmlformats.org/officeDocument/2006/relationships/customXml" Target="../ink/ink739.xml"/><Relationship Id="rId197" Type="http://schemas.openxmlformats.org/officeDocument/2006/relationships/image" Target="../media/image735.png"/><Relationship Id="rId341" Type="http://schemas.openxmlformats.org/officeDocument/2006/relationships/customXml" Target="../ink/ink822.xml"/><Relationship Id="rId362" Type="http://schemas.openxmlformats.org/officeDocument/2006/relationships/image" Target="../media/image817.png"/><Relationship Id="rId383" Type="http://schemas.openxmlformats.org/officeDocument/2006/relationships/customXml" Target="../ink/ink843.xml"/><Relationship Id="rId418" Type="http://schemas.openxmlformats.org/officeDocument/2006/relationships/image" Target="../media/image845.png"/><Relationship Id="rId439" Type="http://schemas.openxmlformats.org/officeDocument/2006/relationships/customXml" Target="../ink/ink872.xml"/><Relationship Id="rId201" Type="http://schemas.openxmlformats.org/officeDocument/2006/relationships/image" Target="../media/image737.png"/><Relationship Id="rId222" Type="http://schemas.openxmlformats.org/officeDocument/2006/relationships/customXml" Target="../ink/ink762.xml"/><Relationship Id="rId243" Type="http://schemas.openxmlformats.org/officeDocument/2006/relationships/image" Target="../media/image758.png"/><Relationship Id="rId264" Type="http://schemas.openxmlformats.org/officeDocument/2006/relationships/customXml" Target="../ink/ink783.xml"/><Relationship Id="rId285" Type="http://schemas.openxmlformats.org/officeDocument/2006/relationships/customXml" Target="../ink/ink794.xml"/><Relationship Id="rId450" Type="http://schemas.openxmlformats.org/officeDocument/2006/relationships/image" Target="../media/image860.png"/><Relationship Id="rId471" Type="http://schemas.openxmlformats.org/officeDocument/2006/relationships/image" Target="../media/image870.png"/><Relationship Id="rId17" Type="http://schemas.openxmlformats.org/officeDocument/2006/relationships/image" Target="../media/image647.png"/><Relationship Id="rId38" Type="http://schemas.openxmlformats.org/officeDocument/2006/relationships/customXml" Target="../ink/ink670.xml"/><Relationship Id="rId59" Type="http://schemas.openxmlformats.org/officeDocument/2006/relationships/image" Target="../media/image668.png"/><Relationship Id="rId103" Type="http://schemas.openxmlformats.org/officeDocument/2006/relationships/image" Target="../media/image690.png"/><Relationship Id="rId124" Type="http://schemas.openxmlformats.org/officeDocument/2006/relationships/customXml" Target="../ink/ink713.xml"/><Relationship Id="rId310" Type="http://schemas.openxmlformats.org/officeDocument/2006/relationships/image" Target="../media/image791.png"/><Relationship Id="rId70" Type="http://schemas.openxmlformats.org/officeDocument/2006/relationships/customXml" Target="../ink/ink686.xml"/><Relationship Id="rId91" Type="http://schemas.openxmlformats.org/officeDocument/2006/relationships/image" Target="../media/image684.png"/><Relationship Id="rId145" Type="http://schemas.openxmlformats.org/officeDocument/2006/relationships/image" Target="../media/image711.png"/><Relationship Id="rId166" Type="http://schemas.openxmlformats.org/officeDocument/2006/relationships/customXml" Target="../ink/ink734.xml"/><Relationship Id="rId187" Type="http://schemas.openxmlformats.org/officeDocument/2006/relationships/image" Target="../media/image730.png"/><Relationship Id="rId331" Type="http://schemas.openxmlformats.org/officeDocument/2006/relationships/customXml" Target="../ink/ink817.xml"/><Relationship Id="rId352" Type="http://schemas.openxmlformats.org/officeDocument/2006/relationships/image" Target="../media/image812.png"/><Relationship Id="rId373" Type="http://schemas.openxmlformats.org/officeDocument/2006/relationships/customXml" Target="../ink/ink838.xml"/><Relationship Id="rId394" Type="http://schemas.openxmlformats.org/officeDocument/2006/relationships/image" Target="../media/image833.png"/><Relationship Id="rId408" Type="http://schemas.openxmlformats.org/officeDocument/2006/relationships/image" Target="../media/image840.png"/><Relationship Id="rId429" Type="http://schemas.openxmlformats.org/officeDocument/2006/relationships/customXml" Target="../ink/ink86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57.xml"/><Relationship Id="rId233" Type="http://schemas.openxmlformats.org/officeDocument/2006/relationships/image" Target="../media/image753.png"/><Relationship Id="rId254" Type="http://schemas.openxmlformats.org/officeDocument/2006/relationships/customXml" Target="../ink/ink778.xml"/><Relationship Id="rId440" Type="http://schemas.openxmlformats.org/officeDocument/2006/relationships/image" Target="../media/image855.png"/><Relationship Id="rId28" Type="http://schemas.openxmlformats.org/officeDocument/2006/relationships/customXml" Target="../ink/ink665.xml"/><Relationship Id="rId49" Type="http://schemas.openxmlformats.org/officeDocument/2006/relationships/image" Target="../media/image663.png"/><Relationship Id="rId114" Type="http://schemas.openxmlformats.org/officeDocument/2006/relationships/customXml" Target="../ink/ink708.xml"/><Relationship Id="rId275" Type="http://schemas.openxmlformats.org/officeDocument/2006/relationships/customXml" Target="../ink/ink789.xml"/><Relationship Id="rId296" Type="http://schemas.openxmlformats.org/officeDocument/2006/relationships/image" Target="../media/image784.png"/><Relationship Id="rId300" Type="http://schemas.openxmlformats.org/officeDocument/2006/relationships/image" Target="../media/image786.png"/><Relationship Id="rId461" Type="http://schemas.openxmlformats.org/officeDocument/2006/relationships/image" Target="../media/image865.png"/><Relationship Id="rId482" Type="http://schemas.openxmlformats.org/officeDocument/2006/relationships/customXml" Target="../ink/ink894.xml"/><Relationship Id="rId60" Type="http://schemas.openxmlformats.org/officeDocument/2006/relationships/customXml" Target="../ink/ink681.xml"/><Relationship Id="rId81" Type="http://schemas.openxmlformats.org/officeDocument/2006/relationships/image" Target="../media/image679.png"/><Relationship Id="rId135" Type="http://schemas.openxmlformats.org/officeDocument/2006/relationships/image" Target="../media/image706.png"/><Relationship Id="rId156" Type="http://schemas.openxmlformats.org/officeDocument/2006/relationships/customXml" Target="../ink/ink729.xml"/><Relationship Id="rId177" Type="http://schemas.openxmlformats.org/officeDocument/2006/relationships/image" Target="../media/image725.png"/><Relationship Id="rId198" Type="http://schemas.openxmlformats.org/officeDocument/2006/relationships/customXml" Target="../ink/ink750.xml"/><Relationship Id="rId321" Type="http://schemas.openxmlformats.org/officeDocument/2006/relationships/customXml" Target="../ink/ink812.xml"/><Relationship Id="rId342" Type="http://schemas.openxmlformats.org/officeDocument/2006/relationships/image" Target="../media/image807.png"/><Relationship Id="rId363" Type="http://schemas.openxmlformats.org/officeDocument/2006/relationships/customXml" Target="../ink/ink833.xml"/><Relationship Id="rId384" Type="http://schemas.openxmlformats.org/officeDocument/2006/relationships/image" Target="../media/image828.png"/><Relationship Id="rId419" Type="http://schemas.openxmlformats.org/officeDocument/2006/relationships/customXml" Target="../ink/ink861.xml"/><Relationship Id="rId202" Type="http://schemas.openxmlformats.org/officeDocument/2006/relationships/customXml" Target="../ink/ink752.xml"/><Relationship Id="rId223" Type="http://schemas.openxmlformats.org/officeDocument/2006/relationships/image" Target="../media/image748.png"/><Relationship Id="rId244" Type="http://schemas.openxmlformats.org/officeDocument/2006/relationships/customXml" Target="../ink/ink773.xml"/><Relationship Id="rId430" Type="http://schemas.openxmlformats.org/officeDocument/2006/relationships/image" Target="../media/image850.png"/><Relationship Id="rId18" Type="http://schemas.openxmlformats.org/officeDocument/2006/relationships/customXml" Target="../ink/ink660.xml"/><Relationship Id="rId39" Type="http://schemas.openxmlformats.org/officeDocument/2006/relationships/image" Target="../media/image658.png"/><Relationship Id="rId265" Type="http://schemas.openxmlformats.org/officeDocument/2006/relationships/image" Target="../media/image769.png"/><Relationship Id="rId286" Type="http://schemas.openxmlformats.org/officeDocument/2006/relationships/image" Target="../media/image779.png"/><Relationship Id="rId451" Type="http://schemas.openxmlformats.org/officeDocument/2006/relationships/customXml" Target="../ink/ink878.xml"/><Relationship Id="rId472" Type="http://schemas.openxmlformats.org/officeDocument/2006/relationships/customXml" Target="../ink/ink889.xml"/><Relationship Id="rId50" Type="http://schemas.openxmlformats.org/officeDocument/2006/relationships/customXml" Target="../ink/ink676.xml"/><Relationship Id="rId104" Type="http://schemas.openxmlformats.org/officeDocument/2006/relationships/customXml" Target="../ink/ink703.xml"/><Relationship Id="rId125" Type="http://schemas.openxmlformats.org/officeDocument/2006/relationships/image" Target="../media/image701.png"/><Relationship Id="rId146" Type="http://schemas.openxmlformats.org/officeDocument/2006/relationships/customXml" Target="../ink/ink724.xml"/><Relationship Id="rId167" Type="http://schemas.openxmlformats.org/officeDocument/2006/relationships/image" Target="../media/image722.png"/><Relationship Id="rId188" Type="http://schemas.openxmlformats.org/officeDocument/2006/relationships/customXml" Target="../ink/ink745.xml"/><Relationship Id="rId311" Type="http://schemas.openxmlformats.org/officeDocument/2006/relationships/customXml" Target="../ink/ink807.xml"/><Relationship Id="rId332" Type="http://schemas.openxmlformats.org/officeDocument/2006/relationships/image" Target="../media/image802.png"/><Relationship Id="rId353" Type="http://schemas.openxmlformats.org/officeDocument/2006/relationships/customXml" Target="../ink/ink828.xml"/><Relationship Id="rId374" Type="http://schemas.openxmlformats.org/officeDocument/2006/relationships/image" Target="../media/image823.png"/><Relationship Id="rId395" Type="http://schemas.openxmlformats.org/officeDocument/2006/relationships/customXml" Target="../ink/ink849.xml"/><Relationship Id="rId409" Type="http://schemas.openxmlformats.org/officeDocument/2006/relationships/customXml" Target="../ink/ink856.xml"/><Relationship Id="rId71" Type="http://schemas.openxmlformats.org/officeDocument/2006/relationships/image" Target="../media/image674.png"/><Relationship Id="rId92" Type="http://schemas.openxmlformats.org/officeDocument/2006/relationships/customXml" Target="../ink/ink697.xml"/><Relationship Id="rId213" Type="http://schemas.openxmlformats.org/officeDocument/2006/relationships/image" Target="../media/image743.png"/><Relationship Id="rId234" Type="http://schemas.openxmlformats.org/officeDocument/2006/relationships/customXml" Target="../ink/ink768.xml"/><Relationship Id="rId420" Type="http://schemas.openxmlformats.org/officeDocument/2006/relationships/customXml" Target="../ink/ink862.xml"/><Relationship Id="rId2" Type="http://schemas.openxmlformats.org/officeDocument/2006/relationships/customXml" Target="../ink/ink652.xml"/><Relationship Id="rId29" Type="http://schemas.openxmlformats.org/officeDocument/2006/relationships/image" Target="../media/image653.png"/><Relationship Id="rId255" Type="http://schemas.openxmlformats.org/officeDocument/2006/relationships/image" Target="../media/image764.png"/><Relationship Id="rId276" Type="http://schemas.openxmlformats.org/officeDocument/2006/relationships/image" Target="../media/image774.png"/><Relationship Id="rId297" Type="http://schemas.openxmlformats.org/officeDocument/2006/relationships/customXml" Target="../ink/ink800.xml"/><Relationship Id="rId441" Type="http://schemas.openxmlformats.org/officeDocument/2006/relationships/customXml" Target="../ink/ink873.xml"/><Relationship Id="rId462" Type="http://schemas.openxmlformats.org/officeDocument/2006/relationships/customXml" Target="../ink/ink884.xml"/><Relationship Id="rId483" Type="http://schemas.openxmlformats.org/officeDocument/2006/relationships/image" Target="../media/image876.png"/><Relationship Id="rId40" Type="http://schemas.openxmlformats.org/officeDocument/2006/relationships/customXml" Target="../ink/ink671.xml"/><Relationship Id="rId115" Type="http://schemas.openxmlformats.org/officeDocument/2006/relationships/image" Target="../media/image696.png"/><Relationship Id="rId136" Type="http://schemas.openxmlformats.org/officeDocument/2006/relationships/customXml" Target="../ink/ink719.xml"/><Relationship Id="rId157" Type="http://schemas.openxmlformats.org/officeDocument/2006/relationships/image" Target="../media/image717.png"/><Relationship Id="rId178" Type="http://schemas.openxmlformats.org/officeDocument/2006/relationships/customXml" Target="../ink/ink740.xml"/><Relationship Id="rId301" Type="http://schemas.openxmlformats.org/officeDocument/2006/relationships/customXml" Target="../ink/ink802.xml"/><Relationship Id="rId322" Type="http://schemas.openxmlformats.org/officeDocument/2006/relationships/image" Target="../media/image797.png"/><Relationship Id="rId343" Type="http://schemas.openxmlformats.org/officeDocument/2006/relationships/customXml" Target="../ink/ink823.xml"/><Relationship Id="rId364" Type="http://schemas.openxmlformats.org/officeDocument/2006/relationships/image" Target="../media/image818.png"/><Relationship Id="rId61" Type="http://schemas.openxmlformats.org/officeDocument/2006/relationships/image" Target="../media/image669.png"/><Relationship Id="rId82" Type="http://schemas.openxmlformats.org/officeDocument/2006/relationships/customXml" Target="../ink/ink692.xml"/><Relationship Id="rId199" Type="http://schemas.openxmlformats.org/officeDocument/2006/relationships/image" Target="../media/image736.png"/><Relationship Id="rId203" Type="http://schemas.openxmlformats.org/officeDocument/2006/relationships/image" Target="../media/image738.png"/><Relationship Id="rId385" Type="http://schemas.openxmlformats.org/officeDocument/2006/relationships/customXml" Target="../ink/ink844.xml"/><Relationship Id="rId19" Type="http://schemas.openxmlformats.org/officeDocument/2006/relationships/image" Target="../media/image648.png"/><Relationship Id="rId224" Type="http://schemas.openxmlformats.org/officeDocument/2006/relationships/customXml" Target="../ink/ink763.xml"/><Relationship Id="rId245" Type="http://schemas.openxmlformats.org/officeDocument/2006/relationships/image" Target="../media/image759.png"/><Relationship Id="rId266" Type="http://schemas.openxmlformats.org/officeDocument/2006/relationships/customXml" Target="../ink/ink784.xml"/><Relationship Id="rId287" Type="http://schemas.openxmlformats.org/officeDocument/2006/relationships/customXml" Target="../ink/ink795.xml"/><Relationship Id="rId410" Type="http://schemas.openxmlformats.org/officeDocument/2006/relationships/image" Target="../media/image841.png"/><Relationship Id="rId431" Type="http://schemas.openxmlformats.org/officeDocument/2006/relationships/customXml" Target="../ink/ink868.xml"/><Relationship Id="rId452" Type="http://schemas.openxmlformats.org/officeDocument/2006/relationships/image" Target="../media/image861.png"/><Relationship Id="rId473" Type="http://schemas.openxmlformats.org/officeDocument/2006/relationships/image" Target="../media/image871.png"/><Relationship Id="rId30" Type="http://schemas.openxmlformats.org/officeDocument/2006/relationships/customXml" Target="../ink/ink666.xml"/><Relationship Id="rId105" Type="http://schemas.openxmlformats.org/officeDocument/2006/relationships/image" Target="../media/image691.png"/><Relationship Id="rId126" Type="http://schemas.openxmlformats.org/officeDocument/2006/relationships/customXml" Target="../ink/ink714.xml"/><Relationship Id="rId147" Type="http://schemas.openxmlformats.org/officeDocument/2006/relationships/image" Target="../media/image712.png"/><Relationship Id="rId168" Type="http://schemas.openxmlformats.org/officeDocument/2006/relationships/customXml" Target="../ink/ink735.xml"/><Relationship Id="rId312" Type="http://schemas.openxmlformats.org/officeDocument/2006/relationships/image" Target="../media/image792.png"/><Relationship Id="rId333" Type="http://schemas.openxmlformats.org/officeDocument/2006/relationships/customXml" Target="../ink/ink818.xml"/><Relationship Id="rId354" Type="http://schemas.openxmlformats.org/officeDocument/2006/relationships/image" Target="../media/image813.png"/><Relationship Id="rId51" Type="http://schemas.openxmlformats.org/officeDocument/2006/relationships/image" Target="../media/image664.png"/><Relationship Id="rId72" Type="http://schemas.openxmlformats.org/officeDocument/2006/relationships/customXml" Target="../ink/ink687.xml"/><Relationship Id="rId93" Type="http://schemas.openxmlformats.org/officeDocument/2006/relationships/image" Target="../media/image685.png"/><Relationship Id="rId189" Type="http://schemas.openxmlformats.org/officeDocument/2006/relationships/image" Target="../media/image731.png"/><Relationship Id="rId375" Type="http://schemas.openxmlformats.org/officeDocument/2006/relationships/customXml" Target="../ink/ink839.xml"/><Relationship Id="rId396" Type="http://schemas.openxmlformats.org/officeDocument/2006/relationships/image" Target="../media/image834.png"/><Relationship Id="rId3" Type="http://schemas.openxmlformats.org/officeDocument/2006/relationships/image" Target="../media/image640.png"/><Relationship Id="rId214" Type="http://schemas.openxmlformats.org/officeDocument/2006/relationships/customXml" Target="../ink/ink758.xml"/><Relationship Id="rId235" Type="http://schemas.openxmlformats.org/officeDocument/2006/relationships/image" Target="../media/image754.png"/><Relationship Id="rId256" Type="http://schemas.openxmlformats.org/officeDocument/2006/relationships/customXml" Target="../ink/ink779.xml"/><Relationship Id="rId277" Type="http://schemas.openxmlformats.org/officeDocument/2006/relationships/customXml" Target="../ink/ink790.xml"/><Relationship Id="rId298" Type="http://schemas.openxmlformats.org/officeDocument/2006/relationships/image" Target="../media/image785.png"/><Relationship Id="rId400" Type="http://schemas.openxmlformats.org/officeDocument/2006/relationships/image" Target="../media/image836.png"/><Relationship Id="rId421" Type="http://schemas.openxmlformats.org/officeDocument/2006/relationships/customXml" Target="../ink/ink863.xml"/><Relationship Id="rId442" Type="http://schemas.openxmlformats.org/officeDocument/2006/relationships/image" Target="../media/image856.png"/><Relationship Id="rId463" Type="http://schemas.openxmlformats.org/officeDocument/2006/relationships/image" Target="../media/image866.png"/><Relationship Id="rId484" Type="http://schemas.openxmlformats.org/officeDocument/2006/relationships/customXml" Target="../ink/ink895.xml"/><Relationship Id="rId116" Type="http://schemas.openxmlformats.org/officeDocument/2006/relationships/customXml" Target="../ink/ink709.xml"/><Relationship Id="rId137" Type="http://schemas.openxmlformats.org/officeDocument/2006/relationships/image" Target="../media/image707.png"/><Relationship Id="rId158" Type="http://schemas.openxmlformats.org/officeDocument/2006/relationships/customXml" Target="../ink/ink730.xml"/><Relationship Id="rId302" Type="http://schemas.openxmlformats.org/officeDocument/2006/relationships/image" Target="../media/image787.png"/><Relationship Id="rId323" Type="http://schemas.openxmlformats.org/officeDocument/2006/relationships/customXml" Target="../ink/ink813.xml"/><Relationship Id="rId344" Type="http://schemas.openxmlformats.org/officeDocument/2006/relationships/image" Target="../media/image808.png"/><Relationship Id="rId20" Type="http://schemas.openxmlformats.org/officeDocument/2006/relationships/customXml" Target="../ink/ink661.xml"/><Relationship Id="rId41" Type="http://schemas.openxmlformats.org/officeDocument/2006/relationships/image" Target="../media/image659.png"/><Relationship Id="rId62" Type="http://schemas.openxmlformats.org/officeDocument/2006/relationships/customXml" Target="../ink/ink682.xml"/><Relationship Id="rId83" Type="http://schemas.openxmlformats.org/officeDocument/2006/relationships/image" Target="../media/image680.png"/><Relationship Id="rId179" Type="http://schemas.openxmlformats.org/officeDocument/2006/relationships/image" Target="../media/image726.png"/><Relationship Id="rId365" Type="http://schemas.openxmlformats.org/officeDocument/2006/relationships/customXml" Target="../ink/ink834.xml"/><Relationship Id="rId386" Type="http://schemas.openxmlformats.org/officeDocument/2006/relationships/image" Target="../media/image829.png"/><Relationship Id="rId190" Type="http://schemas.openxmlformats.org/officeDocument/2006/relationships/customXml" Target="../ink/ink746.xml"/><Relationship Id="rId204" Type="http://schemas.openxmlformats.org/officeDocument/2006/relationships/customXml" Target="../ink/ink753.xml"/><Relationship Id="rId225" Type="http://schemas.openxmlformats.org/officeDocument/2006/relationships/image" Target="../media/image749.png"/><Relationship Id="rId246" Type="http://schemas.openxmlformats.org/officeDocument/2006/relationships/customXml" Target="../ink/ink774.xml"/><Relationship Id="rId267" Type="http://schemas.openxmlformats.org/officeDocument/2006/relationships/image" Target="../media/image770.png"/><Relationship Id="rId288" Type="http://schemas.openxmlformats.org/officeDocument/2006/relationships/image" Target="../media/image780.png"/><Relationship Id="rId411" Type="http://schemas.openxmlformats.org/officeDocument/2006/relationships/customXml" Target="../ink/ink857.xml"/><Relationship Id="rId432" Type="http://schemas.openxmlformats.org/officeDocument/2006/relationships/image" Target="../media/image851.png"/><Relationship Id="rId453" Type="http://schemas.openxmlformats.org/officeDocument/2006/relationships/customXml" Target="../ink/ink879.xml"/><Relationship Id="rId474" Type="http://schemas.openxmlformats.org/officeDocument/2006/relationships/customXml" Target="../ink/ink890.xml"/><Relationship Id="rId106" Type="http://schemas.openxmlformats.org/officeDocument/2006/relationships/customXml" Target="../ink/ink704.xml"/><Relationship Id="rId127" Type="http://schemas.openxmlformats.org/officeDocument/2006/relationships/image" Target="../media/image702.png"/><Relationship Id="rId313" Type="http://schemas.openxmlformats.org/officeDocument/2006/relationships/customXml" Target="../ink/ink808.xml"/><Relationship Id="rId10" Type="http://schemas.openxmlformats.org/officeDocument/2006/relationships/customXml" Target="../ink/ink656.xml"/><Relationship Id="rId31" Type="http://schemas.openxmlformats.org/officeDocument/2006/relationships/image" Target="../media/image654.png"/><Relationship Id="rId52" Type="http://schemas.openxmlformats.org/officeDocument/2006/relationships/customXml" Target="../ink/ink677.xml"/><Relationship Id="rId73" Type="http://schemas.openxmlformats.org/officeDocument/2006/relationships/image" Target="../media/image675.png"/><Relationship Id="rId94" Type="http://schemas.openxmlformats.org/officeDocument/2006/relationships/customXml" Target="../ink/ink698.xml"/><Relationship Id="rId148" Type="http://schemas.openxmlformats.org/officeDocument/2006/relationships/customXml" Target="../ink/ink725.xml"/><Relationship Id="rId169" Type="http://schemas.openxmlformats.org/officeDocument/2006/relationships/image" Target="../media/image154.png"/><Relationship Id="rId334" Type="http://schemas.openxmlformats.org/officeDocument/2006/relationships/image" Target="../media/image803.png"/><Relationship Id="rId355" Type="http://schemas.openxmlformats.org/officeDocument/2006/relationships/customXml" Target="../ink/ink829.xml"/><Relationship Id="rId376" Type="http://schemas.openxmlformats.org/officeDocument/2006/relationships/image" Target="../media/image824.png"/><Relationship Id="rId397" Type="http://schemas.openxmlformats.org/officeDocument/2006/relationships/customXml" Target="../ink/ink850.xml"/><Relationship Id="rId4" Type="http://schemas.openxmlformats.org/officeDocument/2006/relationships/customXml" Target="../ink/ink653.xml"/><Relationship Id="rId180" Type="http://schemas.openxmlformats.org/officeDocument/2006/relationships/customXml" Target="../ink/ink741.xml"/><Relationship Id="rId215" Type="http://schemas.openxmlformats.org/officeDocument/2006/relationships/image" Target="../media/image744.png"/><Relationship Id="rId236" Type="http://schemas.openxmlformats.org/officeDocument/2006/relationships/customXml" Target="../ink/ink769.xml"/><Relationship Id="rId257" Type="http://schemas.openxmlformats.org/officeDocument/2006/relationships/image" Target="../media/image765.png"/><Relationship Id="rId278" Type="http://schemas.openxmlformats.org/officeDocument/2006/relationships/image" Target="../media/image775.png"/><Relationship Id="rId401" Type="http://schemas.openxmlformats.org/officeDocument/2006/relationships/customXml" Target="../ink/ink852.xml"/><Relationship Id="rId422" Type="http://schemas.openxmlformats.org/officeDocument/2006/relationships/image" Target="../media/image846.png"/><Relationship Id="rId443" Type="http://schemas.openxmlformats.org/officeDocument/2006/relationships/customXml" Target="../ink/ink874.xml"/><Relationship Id="rId464" Type="http://schemas.openxmlformats.org/officeDocument/2006/relationships/customXml" Target="../ink/ink885.xml"/><Relationship Id="rId303" Type="http://schemas.openxmlformats.org/officeDocument/2006/relationships/customXml" Target="../ink/ink803.xml"/><Relationship Id="rId485" Type="http://schemas.openxmlformats.org/officeDocument/2006/relationships/image" Target="../media/image877.png"/><Relationship Id="rId42" Type="http://schemas.openxmlformats.org/officeDocument/2006/relationships/customXml" Target="../ink/ink672.xml"/><Relationship Id="rId84" Type="http://schemas.openxmlformats.org/officeDocument/2006/relationships/customXml" Target="../ink/ink693.xml"/><Relationship Id="rId138" Type="http://schemas.openxmlformats.org/officeDocument/2006/relationships/customXml" Target="../ink/ink720.xml"/><Relationship Id="rId345" Type="http://schemas.openxmlformats.org/officeDocument/2006/relationships/customXml" Target="../ink/ink824.xml"/><Relationship Id="rId387" Type="http://schemas.openxmlformats.org/officeDocument/2006/relationships/customXml" Target="../ink/ink845.xml"/><Relationship Id="rId191" Type="http://schemas.openxmlformats.org/officeDocument/2006/relationships/image" Target="../media/image732.png"/><Relationship Id="rId205" Type="http://schemas.openxmlformats.org/officeDocument/2006/relationships/image" Target="../media/image739.png"/><Relationship Id="rId247" Type="http://schemas.openxmlformats.org/officeDocument/2006/relationships/image" Target="../media/image760.png"/><Relationship Id="rId412" Type="http://schemas.openxmlformats.org/officeDocument/2006/relationships/image" Target="../media/image842.png"/><Relationship Id="rId107" Type="http://schemas.openxmlformats.org/officeDocument/2006/relationships/image" Target="../media/image692.png"/><Relationship Id="rId289" Type="http://schemas.openxmlformats.org/officeDocument/2006/relationships/customXml" Target="../ink/ink796.xml"/><Relationship Id="rId454" Type="http://schemas.openxmlformats.org/officeDocument/2006/relationships/image" Target="../media/image862.png"/><Relationship Id="rId11" Type="http://schemas.openxmlformats.org/officeDocument/2006/relationships/image" Target="../media/image644.png"/><Relationship Id="rId53" Type="http://schemas.openxmlformats.org/officeDocument/2006/relationships/image" Target="../media/image665.png"/><Relationship Id="rId149" Type="http://schemas.openxmlformats.org/officeDocument/2006/relationships/image" Target="../media/image713.png"/><Relationship Id="rId314" Type="http://schemas.openxmlformats.org/officeDocument/2006/relationships/image" Target="../media/image793.png"/><Relationship Id="rId356" Type="http://schemas.openxmlformats.org/officeDocument/2006/relationships/image" Target="../media/image814.png"/><Relationship Id="rId398" Type="http://schemas.openxmlformats.org/officeDocument/2006/relationships/image" Target="../media/image835.png"/><Relationship Id="rId95" Type="http://schemas.openxmlformats.org/officeDocument/2006/relationships/image" Target="../media/image686.png"/><Relationship Id="rId160" Type="http://schemas.openxmlformats.org/officeDocument/2006/relationships/customXml" Target="../ink/ink731.xml"/><Relationship Id="rId216" Type="http://schemas.openxmlformats.org/officeDocument/2006/relationships/customXml" Target="../ink/ink759.xml"/><Relationship Id="rId423" Type="http://schemas.openxmlformats.org/officeDocument/2006/relationships/customXml" Target="../ink/ink864.xml"/><Relationship Id="rId258" Type="http://schemas.openxmlformats.org/officeDocument/2006/relationships/customXml" Target="../ink/ink780.xml"/><Relationship Id="rId465" Type="http://schemas.openxmlformats.org/officeDocument/2006/relationships/image" Target="../media/image867.png"/><Relationship Id="rId22" Type="http://schemas.openxmlformats.org/officeDocument/2006/relationships/customXml" Target="../ink/ink662.xml"/><Relationship Id="rId64" Type="http://schemas.openxmlformats.org/officeDocument/2006/relationships/customXml" Target="../ink/ink683.xml"/><Relationship Id="rId118" Type="http://schemas.openxmlformats.org/officeDocument/2006/relationships/customXml" Target="../ink/ink710.xml"/><Relationship Id="rId325" Type="http://schemas.openxmlformats.org/officeDocument/2006/relationships/customXml" Target="../ink/ink814.xml"/><Relationship Id="rId367" Type="http://schemas.openxmlformats.org/officeDocument/2006/relationships/customXml" Target="../ink/ink835.xml"/><Relationship Id="rId171" Type="http://schemas.openxmlformats.org/officeDocument/2006/relationships/image" Target="../media/image338.png"/><Relationship Id="rId227" Type="http://schemas.openxmlformats.org/officeDocument/2006/relationships/image" Target="../media/image750.png"/><Relationship Id="rId269" Type="http://schemas.openxmlformats.org/officeDocument/2006/relationships/image" Target="../media/image771.png"/><Relationship Id="rId434" Type="http://schemas.openxmlformats.org/officeDocument/2006/relationships/image" Target="../media/image852.png"/><Relationship Id="rId476" Type="http://schemas.openxmlformats.org/officeDocument/2006/relationships/customXml" Target="../ink/ink891.xml"/><Relationship Id="rId33" Type="http://schemas.openxmlformats.org/officeDocument/2006/relationships/image" Target="../media/image655.png"/><Relationship Id="rId129" Type="http://schemas.openxmlformats.org/officeDocument/2006/relationships/image" Target="../media/image703.png"/><Relationship Id="rId280" Type="http://schemas.openxmlformats.org/officeDocument/2006/relationships/image" Target="../media/image776.png"/><Relationship Id="rId336" Type="http://schemas.openxmlformats.org/officeDocument/2006/relationships/image" Target="../media/image804.png"/><Relationship Id="rId75" Type="http://schemas.openxmlformats.org/officeDocument/2006/relationships/image" Target="../media/image676.png"/><Relationship Id="rId140" Type="http://schemas.openxmlformats.org/officeDocument/2006/relationships/customXml" Target="../ink/ink721.xml"/><Relationship Id="rId182" Type="http://schemas.openxmlformats.org/officeDocument/2006/relationships/customXml" Target="../ink/ink742.xml"/><Relationship Id="rId378" Type="http://schemas.openxmlformats.org/officeDocument/2006/relationships/image" Target="../media/image825.png"/><Relationship Id="rId403" Type="http://schemas.openxmlformats.org/officeDocument/2006/relationships/customXml" Target="../ink/ink853.xml"/><Relationship Id="rId6" Type="http://schemas.openxmlformats.org/officeDocument/2006/relationships/customXml" Target="../ink/ink654.xml"/><Relationship Id="rId238" Type="http://schemas.openxmlformats.org/officeDocument/2006/relationships/customXml" Target="../ink/ink770.xml"/><Relationship Id="rId445" Type="http://schemas.openxmlformats.org/officeDocument/2006/relationships/customXml" Target="../ink/ink875.xml"/><Relationship Id="rId291" Type="http://schemas.openxmlformats.org/officeDocument/2006/relationships/customXml" Target="../ink/ink797.xml"/><Relationship Id="rId305" Type="http://schemas.openxmlformats.org/officeDocument/2006/relationships/customXml" Target="../ink/ink804.xml"/><Relationship Id="rId347" Type="http://schemas.openxmlformats.org/officeDocument/2006/relationships/customXml" Target="../ink/ink825.xml"/><Relationship Id="rId44" Type="http://schemas.openxmlformats.org/officeDocument/2006/relationships/customXml" Target="../ink/ink673.xml"/><Relationship Id="rId86" Type="http://schemas.openxmlformats.org/officeDocument/2006/relationships/customXml" Target="../ink/ink694.xml"/><Relationship Id="rId151" Type="http://schemas.openxmlformats.org/officeDocument/2006/relationships/image" Target="../media/image714.png"/><Relationship Id="rId389" Type="http://schemas.openxmlformats.org/officeDocument/2006/relationships/customXml" Target="../ink/ink846.xml"/><Relationship Id="rId193" Type="http://schemas.openxmlformats.org/officeDocument/2006/relationships/image" Target="../media/image733.png"/><Relationship Id="rId207" Type="http://schemas.openxmlformats.org/officeDocument/2006/relationships/image" Target="../media/image740.png"/><Relationship Id="rId249" Type="http://schemas.openxmlformats.org/officeDocument/2006/relationships/image" Target="../media/image761.png"/><Relationship Id="rId414" Type="http://schemas.openxmlformats.org/officeDocument/2006/relationships/image" Target="../media/image843.png"/><Relationship Id="rId456" Type="http://schemas.openxmlformats.org/officeDocument/2006/relationships/image" Target="../media/image863.png"/><Relationship Id="rId13" Type="http://schemas.openxmlformats.org/officeDocument/2006/relationships/image" Target="../media/image645.png"/><Relationship Id="rId109" Type="http://schemas.openxmlformats.org/officeDocument/2006/relationships/image" Target="../media/image693.png"/><Relationship Id="rId260" Type="http://schemas.openxmlformats.org/officeDocument/2006/relationships/customXml" Target="../ink/ink781.xml"/><Relationship Id="rId316" Type="http://schemas.openxmlformats.org/officeDocument/2006/relationships/image" Target="../media/image794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4.png"/><Relationship Id="rId299" Type="http://schemas.openxmlformats.org/officeDocument/2006/relationships/customXml" Target="../ink/ink1045.xml"/><Relationship Id="rId303" Type="http://schemas.openxmlformats.org/officeDocument/2006/relationships/customXml" Target="../ink/ink1047.xml"/><Relationship Id="rId21" Type="http://schemas.openxmlformats.org/officeDocument/2006/relationships/image" Target="../media/image886.png"/><Relationship Id="rId42" Type="http://schemas.openxmlformats.org/officeDocument/2006/relationships/customXml" Target="../ink/ink916.xml"/><Relationship Id="rId63" Type="http://schemas.openxmlformats.org/officeDocument/2006/relationships/image" Target="../media/image907.png"/><Relationship Id="rId84" Type="http://schemas.openxmlformats.org/officeDocument/2006/relationships/customXml" Target="../ink/ink937.xml"/><Relationship Id="rId138" Type="http://schemas.openxmlformats.org/officeDocument/2006/relationships/customXml" Target="../ink/ink964.xml"/><Relationship Id="rId159" Type="http://schemas.openxmlformats.org/officeDocument/2006/relationships/image" Target="../media/image955.png"/><Relationship Id="rId324" Type="http://schemas.openxmlformats.org/officeDocument/2006/relationships/image" Target="../media/image1036.png"/><Relationship Id="rId345" Type="http://schemas.openxmlformats.org/officeDocument/2006/relationships/customXml" Target="../ink/ink1068.xml"/><Relationship Id="rId170" Type="http://schemas.openxmlformats.org/officeDocument/2006/relationships/customXml" Target="../ink/ink980.xml"/><Relationship Id="rId191" Type="http://schemas.openxmlformats.org/officeDocument/2006/relationships/image" Target="../media/image971.png"/><Relationship Id="rId205" Type="http://schemas.openxmlformats.org/officeDocument/2006/relationships/image" Target="../media/image978.png"/><Relationship Id="rId226" Type="http://schemas.openxmlformats.org/officeDocument/2006/relationships/customXml" Target="../ink/ink1008.xml"/><Relationship Id="rId247" Type="http://schemas.openxmlformats.org/officeDocument/2006/relationships/image" Target="../media/image998.png"/><Relationship Id="rId107" Type="http://schemas.openxmlformats.org/officeDocument/2006/relationships/image" Target="../media/image929.png"/><Relationship Id="rId268" Type="http://schemas.openxmlformats.org/officeDocument/2006/relationships/customXml" Target="../ink/ink1029.xml"/><Relationship Id="rId289" Type="http://schemas.openxmlformats.org/officeDocument/2006/relationships/image" Target="../media/image1019.png"/><Relationship Id="rId11" Type="http://schemas.openxmlformats.org/officeDocument/2006/relationships/image" Target="../media/image882.png"/><Relationship Id="rId32" Type="http://schemas.openxmlformats.org/officeDocument/2006/relationships/customXml" Target="../ink/ink911.xml"/><Relationship Id="rId53" Type="http://schemas.openxmlformats.org/officeDocument/2006/relationships/image" Target="../media/image902.png"/><Relationship Id="rId74" Type="http://schemas.openxmlformats.org/officeDocument/2006/relationships/customXml" Target="../ink/ink932.xml"/><Relationship Id="rId128" Type="http://schemas.openxmlformats.org/officeDocument/2006/relationships/customXml" Target="../ink/ink959.xml"/><Relationship Id="rId149" Type="http://schemas.openxmlformats.org/officeDocument/2006/relationships/image" Target="../media/image950.png"/><Relationship Id="rId314" Type="http://schemas.openxmlformats.org/officeDocument/2006/relationships/image" Target="../media/image1031.png"/><Relationship Id="rId335" Type="http://schemas.openxmlformats.org/officeDocument/2006/relationships/customXml" Target="../ink/ink1063.xml"/><Relationship Id="rId5" Type="http://schemas.openxmlformats.org/officeDocument/2006/relationships/image" Target="../media/image879.png"/><Relationship Id="rId95" Type="http://schemas.openxmlformats.org/officeDocument/2006/relationships/image" Target="../media/image923.png"/><Relationship Id="rId160" Type="http://schemas.openxmlformats.org/officeDocument/2006/relationships/customXml" Target="../ink/ink975.xml"/><Relationship Id="rId181" Type="http://schemas.openxmlformats.org/officeDocument/2006/relationships/image" Target="../media/image966.png"/><Relationship Id="rId216" Type="http://schemas.openxmlformats.org/officeDocument/2006/relationships/customXml" Target="../ink/ink1003.xml"/><Relationship Id="rId237" Type="http://schemas.openxmlformats.org/officeDocument/2006/relationships/image" Target="../media/image994.png"/><Relationship Id="rId258" Type="http://schemas.openxmlformats.org/officeDocument/2006/relationships/customXml" Target="../ink/ink1024.xml"/><Relationship Id="rId279" Type="http://schemas.openxmlformats.org/officeDocument/2006/relationships/image" Target="../media/image1014.png"/><Relationship Id="rId22" Type="http://schemas.openxmlformats.org/officeDocument/2006/relationships/customXml" Target="../ink/ink906.xml"/><Relationship Id="rId43" Type="http://schemas.openxmlformats.org/officeDocument/2006/relationships/image" Target="../media/image897.png"/><Relationship Id="rId64" Type="http://schemas.openxmlformats.org/officeDocument/2006/relationships/customXml" Target="../ink/ink927.xml"/><Relationship Id="rId118" Type="http://schemas.openxmlformats.org/officeDocument/2006/relationships/customXml" Target="../ink/ink954.xml"/><Relationship Id="rId139" Type="http://schemas.openxmlformats.org/officeDocument/2006/relationships/image" Target="../media/image945.png"/><Relationship Id="rId290" Type="http://schemas.openxmlformats.org/officeDocument/2006/relationships/customXml" Target="../ink/ink1040.xml"/><Relationship Id="rId304" Type="http://schemas.openxmlformats.org/officeDocument/2006/relationships/image" Target="../media/image1026.png"/><Relationship Id="rId325" Type="http://schemas.openxmlformats.org/officeDocument/2006/relationships/customXml" Target="../ink/ink1058.xml"/><Relationship Id="rId346" Type="http://schemas.openxmlformats.org/officeDocument/2006/relationships/image" Target="../media/image1047.png"/><Relationship Id="rId85" Type="http://schemas.openxmlformats.org/officeDocument/2006/relationships/image" Target="../media/image918.png"/><Relationship Id="rId150" Type="http://schemas.openxmlformats.org/officeDocument/2006/relationships/customXml" Target="../ink/ink970.xml"/><Relationship Id="rId171" Type="http://schemas.openxmlformats.org/officeDocument/2006/relationships/image" Target="../media/image961.png"/><Relationship Id="rId192" Type="http://schemas.openxmlformats.org/officeDocument/2006/relationships/customXml" Target="../ink/ink991.xml"/><Relationship Id="rId206" Type="http://schemas.openxmlformats.org/officeDocument/2006/relationships/customXml" Target="../ink/ink998.xml"/><Relationship Id="rId227" Type="http://schemas.openxmlformats.org/officeDocument/2006/relationships/image" Target="../media/image989.png"/><Relationship Id="rId248" Type="http://schemas.openxmlformats.org/officeDocument/2006/relationships/customXml" Target="../ink/ink1019.xml"/><Relationship Id="rId269" Type="http://schemas.openxmlformats.org/officeDocument/2006/relationships/image" Target="../media/image1009.png"/><Relationship Id="rId12" Type="http://schemas.openxmlformats.org/officeDocument/2006/relationships/customXml" Target="../ink/ink901.xml"/><Relationship Id="rId33" Type="http://schemas.openxmlformats.org/officeDocument/2006/relationships/image" Target="../media/image892.png"/><Relationship Id="rId108" Type="http://schemas.openxmlformats.org/officeDocument/2006/relationships/customXml" Target="../ink/ink949.xml"/><Relationship Id="rId129" Type="http://schemas.openxmlformats.org/officeDocument/2006/relationships/image" Target="../media/image940.png"/><Relationship Id="rId280" Type="http://schemas.openxmlformats.org/officeDocument/2006/relationships/customXml" Target="../ink/ink1035.xml"/><Relationship Id="rId315" Type="http://schemas.openxmlformats.org/officeDocument/2006/relationships/customXml" Target="../ink/ink1053.xml"/><Relationship Id="rId336" Type="http://schemas.openxmlformats.org/officeDocument/2006/relationships/image" Target="../media/image1042.png"/><Relationship Id="rId54" Type="http://schemas.openxmlformats.org/officeDocument/2006/relationships/customXml" Target="../ink/ink922.xml"/><Relationship Id="rId75" Type="http://schemas.openxmlformats.org/officeDocument/2006/relationships/image" Target="../media/image913.png"/><Relationship Id="rId96" Type="http://schemas.openxmlformats.org/officeDocument/2006/relationships/customXml" Target="../ink/ink943.xml"/><Relationship Id="rId140" Type="http://schemas.openxmlformats.org/officeDocument/2006/relationships/customXml" Target="../ink/ink965.xml"/><Relationship Id="rId161" Type="http://schemas.openxmlformats.org/officeDocument/2006/relationships/image" Target="../media/image956.png"/><Relationship Id="rId182" Type="http://schemas.openxmlformats.org/officeDocument/2006/relationships/customXml" Target="../ink/ink986.xml"/><Relationship Id="rId217" Type="http://schemas.openxmlformats.org/officeDocument/2006/relationships/image" Target="../media/image984.png"/><Relationship Id="rId6" Type="http://schemas.openxmlformats.org/officeDocument/2006/relationships/customXml" Target="../ink/ink898.xml"/><Relationship Id="rId238" Type="http://schemas.openxmlformats.org/officeDocument/2006/relationships/customXml" Target="../ink/ink1014.xml"/><Relationship Id="rId259" Type="http://schemas.openxmlformats.org/officeDocument/2006/relationships/image" Target="../media/image1004.png"/><Relationship Id="rId23" Type="http://schemas.openxmlformats.org/officeDocument/2006/relationships/image" Target="../media/image887.png"/><Relationship Id="rId119" Type="http://schemas.openxmlformats.org/officeDocument/2006/relationships/image" Target="../media/image935.png"/><Relationship Id="rId270" Type="http://schemas.openxmlformats.org/officeDocument/2006/relationships/customXml" Target="../ink/ink1030.xml"/><Relationship Id="rId291" Type="http://schemas.openxmlformats.org/officeDocument/2006/relationships/image" Target="../media/image1020.png"/><Relationship Id="rId305" Type="http://schemas.openxmlformats.org/officeDocument/2006/relationships/customXml" Target="../ink/ink1048.xml"/><Relationship Id="rId326" Type="http://schemas.openxmlformats.org/officeDocument/2006/relationships/image" Target="../media/image1037.png"/><Relationship Id="rId347" Type="http://schemas.openxmlformats.org/officeDocument/2006/relationships/customXml" Target="../ink/ink1069.xml"/><Relationship Id="rId44" Type="http://schemas.openxmlformats.org/officeDocument/2006/relationships/customXml" Target="../ink/ink917.xml"/><Relationship Id="rId65" Type="http://schemas.openxmlformats.org/officeDocument/2006/relationships/image" Target="../media/image908.png"/><Relationship Id="rId86" Type="http://schemas.openxmlformats.org/officeDocument/2006/relationships/customXml" Target="../ink/ink938.xml"/><Relationship Id="rId130" Type="http://schemas.openxmlformats.org/officeDocument/2006/relationships/customXml" Target="../ink/ink960.xml"/><Relationship Id="rId151" Type="http://schemas.openxmlformats.org/officeDocument/2006/relationships/image" Target="../media/image951.png"/><Relationship Id="rId172" Type="http://schemas.openxmlformats.org/officeDocument/2006/relationships/customXml" Target="../ink/ink981.xml"/><Relationship Id="rId193" Type="http://schemas.openxmlformats.org/officeDocument/2006/relationships/image" Target="../media/image972.png"/><Relationship Id="rId207" Type="http://schemas.openxmlformats.org/officeDocument/2006/relationships/image" Target="../media/image979.png"/><Relationship Id="rId228" Type="http://schemas.openxmlformats.org/officeDocument/2006/relationships/customXml" Target="../ink/ink1009.xml"/><Relationship Id="rId249" Type="http://schemas.openxmlformats.org/officeDocument/2006/relationships/image" Target="../media/image999.png"/><Relationship Id="rId13" Type="http://schemas.openxmlformats.org/officeDocument/2006/relationships/image" Target="../media/image154.png"/><Relationship Id="rId109" Type="http://schemas.openxmlformats.org/officeDocument/2006/relationships/image" Target="../media/image930.png"/><Relationship Id="rId260" Type="http://schemas.openxmlformats.org/officeDocument/2006/relationships/customXml" Target="../ink/ink1025.xml"/><Relationship Id="rId281" Type="http://schemas.openxmlformats.org/officeDocument/2006/relationships/image" Target="../media/image1015.png"/><Relationship Id="rId316" Type="http://schemas.openxmlformats.org/officeDocument/2006/relationships/image" Target="../media/image1032.png"/><Relationship Id="rId337" Type="http://schemas.openxmlformats.org/officeDocument/2006/relationships/customXml" Target="../ink/ink1064.xml"/><Relationship Id="rId34" Type="http://schemas.openxmlformats.org/officeDocument/2006/relationships/customXml" Target="../ink/ink912.xml"/><Relationship Id="rId55" Type="http://schemas.openxmlformats.org/officeDocument/2006/relationships/image" Target="../media/image903.png"/><Relationship Id="rId76" Type="http://schemas.openxmlformats.org/officeDocument/2006/relationships/customXml" Target="../ink/ink933.xml"/><Relationship Id="rId97" Type="http://schemas.openxmlformats.org/officeDocument/2006/relationships/image" Target="../media/image924.png"/><Relationship Id="rId120" Type="http://schemas.openxmlformats.org/officeDocument/2006/relationships/customXml" Target="../ink/ink955.xml"/><Relationship Id="rId141" Type="http://schemas.openxmlformats.org/officeDocument/2006/relationships/image" Target="../media/image946.png"/><Relationship Id="rId7" Type="http://schemas.openxmlformats.org/officeDocument/2006/relationships/image" Target="../media/image880.png"/><Relationship Id="rId162" Type="http://schemas.openxmlformats.org/officeDocument/2006/relationships/customXml" Target="../ink/ink976.xml"/><Relationship Id="rId183" Type="http://schemas.openxmlformats.org/officeDocument/2006/relationships/image" Target="../media/image967.png"/><Relationship Id="rId218" Type="http://schemas.openxmlformats.org/officeDocument/2006/relationships/customXml" Target="../ink/ink1004.xml"/><Relationship Id="rId239" Type="http://schemas.openxmlformats.org/officeDocument/2006/relationships/image" Target="../media/image995.png"/><Relationship Id="rId250" Type="http://schemas.openxmlformats.org/officeDocument/2006/relationships/customXml" Target="../ink/ink1020.xml"/><Relationship Id="rId271" Type="http://schemas.openxmlformats.org/officeDocument/2006/relationships/image" Target="../media/image1010.png"/><Relationship Id="rId292" Type="http://schemas.openxmlformats.org/officeDocument/2006/relationships/customXml" Target="../ink/ink1041.xml"/><Relationship Id="rId306" Type="http://schemas.openxmlformats.org/officeDocument/2006/relationships/image" Target="../media/image1027.png"/><Relationship Id="rId24" Type="http://schemas.openxmlformats.org/officeDocument/2006/relationships/customXml" Target="../ink/ink907.xml"/><Relationship Id="rId45" Type="http://schemas.openxmlformats.org/officeDocument/2006/relationships/image" Target="../media/image898.png"/><Relationship Id="rId66" Type="http://schemas.openxmlformats.org/officeDocument/2006/relationships/customXml" Target="../ink/ink928.xml"/><Relationship Id="rId87" Type="http://schemas.openxmlformats.org/officeDocument/2006/relationships/image" Target="../media/image919.png"/><Relationship Id="rId110" Type="http://schemas.openxmlformats.org/officeDocument/2006/relationships/customXml" Target="../ink/ink950.xml"/><Relationship Id="rId131" Type="http://schemas.openxmlformats.org/officeDocument/2006/relationships/image" Target="../media/image941.png"/><Relationship Id="rId327" Type="http://schemas.openxmlformats.org/officeDocument/2006/relationships/customXml" Target="../ink/ink1059.xml"/><Relationship Id="rId348" Type="http://schemas.openxmlformats.org/officeDocument/2006/relationships/image" Target="../media/image1048.png"/><Relationship Id="rId152" Type="http://schemas.openxmlformats.org/officeDocument/2006/relationships/customXml" Target="../ink/ink971.xml"/><Relationship Id="rId173" Type="http://schemas.openxmlformats.org/officeDocument/2006/relationships/image" Target="../media/image962.png"/><Relationship Id="rId194" Type="http://schemas.openxmlformats.org/officeDocument/2006/relationships/customXml" Target="../ink/ink992.xml"/><Relationship Id="rId208" Type="http://schemas.openxmlformats.org/officeDocument/2006/relationships/customXml" Target="../ink/ink999.xml"/><Relationship Id="rId229" Type="http://schemas.openxmlformats.org/officeDocument/2006/relationships/image" Target="../media/image990.png"/><Relationship Id="rId240" Type="http://schemas.openxmlformats.org/officeDocument/2006/relationships/customXml" Target="../ink/ink1015.xml"/><Relationship Id="rId261" Type="http://schemas.openxmlformats.org/officeDocument/2006/relationships/image" Target="../media/image1005.png"/><Relationship Id="rId14" Type="http://schemas.openxmlformats.org/officeDocument/2006/relationships/customXml" Target="../ink/ink902.xml"/><Relationship Id="rId35" Type="http://schemas.openxmlformats.org/officeDocument/2006/relationships/image" Target="../media/image893.png"/><Relationship Id="rId56" Type="http://schemas.openxmlformats.org/officeDocument/2006/relationships/customXml" Target="../ink/ink923.xml"/><Relationship Id="rId77" Type="http://schemas.openxmlformats.org/officeDocument/2006/relationships/image" Target="../media/image914.png"/><Relationship Id="rId100" Type="http://schemas.openxmlformats.org/officeDocument/2006/relationships/customXml" Target="../ink/ink945.xml"/><Relationship Id="rId282" Type="http://schemas.openxmlformats.org/officeDocument/2006/relationships/customXml" Target="../ink/ink1036.xml"/><Relationship Id="rId317" Type="http://schemas.openxmlformats.org/officeDocument/2006/relationships/customXml" Target="../ink/ink1054.xml"/><Relationship Id="rId338" Type="http://schemas.openxmlformats.org/officeDocument/2006/relationships/image" Target="../media/image1043.png"/><Relationship Id="rId8" Type="http://schemas.openxmlformats.org/officeDocument/2006/relationships/customXml" Target="../ink/ink899.xml"/><Relationship Id="rId98" Type="http://schemas.openxmlformats.org/officeDocument/2006/relationships/customXml" Target="../ink/ink944.xml"/><Relationship Id="rId121" Type="http://schemas.openxmlformats.org/officeDocument/2006/relationships/image" Target="../media/image936.png"/><Relationship Id="rId142" Type="http://schemas.openxmlformats.org/officeDocument/2006/relationships/customXml" Target="../ink/ink966.xml"/><Relationship Id="rId163" Type="http://schemas.openxmlformats.org/officeDocument/2006/relationships/image" Target="../media/image957.png"/><Relationship Id="rId184" Type="http://schemas.openxmlformats.org/officeDocument/2006/relationships/customXml" Target="../ink/ink987.xml"/><Relationship Id="rId219" Type="http://schemas.openxmlformats.org/officeDocument/2006/relationships/image" Target="../media/image985.png"/><Relationship Id="rId230" Type="http://schemas.openxmlformats.org/officeDocument/2006/relationships/customXml" Target="../ink/ink1010.xml"/><Relationship Id="rId251" Type="http://schemas.openxmlformats.org/officeDocument/2006/relationships/image" Target="../media/image1000.png"/><Relationship Id="rId25" Type="http://schemas.openxmlformats.org/officeDocument/2006/relationships/image" Target="../media/image888.png"/><Relationship Id="rId46" Type="http://schemas.openxmlformats.org/officeDocument/2006/relationships/customXml" Target="../ink/ink918.xml"/><Relationship Id="rId67" Type="http://schemas.openxmlformats.org/officeDocument/2006/relationships/image" Target="../media/image909.png"/><Relationship Id="rId272" Type="http://schemas.openxmlformats.org/officeDocument/2006/relationships/customXml" Target="../ink/ink1031.xml"/><Relationship Id="rId293" Type="http://schemas.openxmlformats.org/officeDocument/2006/relationships/customXml" Target="../ink/ink1042.xml"/><Relationship Id="rId307" Type="http://schemas.openxmlformats.org/officeDocument/2006/relationships/customXml" Target="../ink/ink1049.xml"/><Relationship Id="rId328" Type="http://schemas.openxmlformats.org/officeDocument/2006/relationships/image" Target="../media/image1038.png"/><Relationship Id="rId349" Type="http://schemas.openxmlformats.org/officeDocument/2006/relationships/customXml" Target="../ink/ink1070.xml"/><Relationship Id="rId20" Type="http://schemas.openxmlformats.org/officeDocument/2006/relationships/customXml" Target="../ink/ink905.xml"/><Relationship Id="rId41" Type="http://schemas.openxmlformats.org/officeDocument/2006/relationships/image" Target="../media/image896.png"/><Relationship Id="rId62" Type="http://schemas.openxmlformats.org/officeDocument/2006/relationships/customXml" Target="../ink/ink926.xml"/><Relationship Id="rId83" Type="http://schemas.openxmlformats.org/officeDocument/2006/relationships/image" Target="../media/image917.png"/><Relationship Id="rId88" Type="http://schemas.openxmlformats.org/officeDocument/2006/relationships/customXml" Target="../ink/ink939.xml"/><Relationship Id="rId111" Type="http://schemas.openxmlformats.org/officeDocument/2006/relationships/image" Target="../media/image931.png"/><Relationship Id="rId132" Type="http://schemas.openxmlformats.org/officeDocument/2006/relationships/customXml" Target="../ink/ink961.xml"/><Relationship Id="rId153" Type="http://schemas.openxmlformats.org/officeDocument/2006/relationships/image" Target="../media/image952.png"/><Relationship Id="rId174" Type="http://schemas.openxmlformats.org/officeDocument/2006/relationships/customXml" Target="../ink/ink982.xml"/><Relationship Id="rId179" Type="http://schemas.openxmlformats.org/officeDocument/2006/relationships/image" Target="../media/image965.png"/><Relationship Id="rId195" Type="http://schemas.openxmlformats.org/officeDocument/2006/relationships/image" Target="../media/image973.png"/><Relationship Id="rId209" Type="http://schemas.openxmlformats.org/officeDocument/2006/relationships/image" Target="../media/image980.png"/><Relationship Id="rId190" Type="http://schemas.openxmlformats.org/officeDocument/2006/relationships/customXml" Target="../ink/ink990.xml"/><Relationship Id="rId204" Type="http://schemas.openxmlformats.org/officeDocument/2006/relationships/customXml" Target="../ink/ink997.xml"/><Relationship Id="rId220" Type="http://schemas.openxmlformats.org/officeDocument/2006/relationships/customXml" Target="../ink/ink1005.xml"/><Relationship Id="rId225" Type="http://schemas.openxmlformats.org/officeDocument/2006/relationships/image" Target="../media/image988.png"/><Relationship Id="rId241" Type="http://schemas.openxmlformats.org/officeDocument/2006/relationships/image" Target="../media/image996.png"/><Relationship Id="rId246" Type="http://schemas.openxmlformats.org/officeDocument/2006/relationships/customXml" Target="../ink/ink1018.xml"/><Relationship Id="rId267" Type="http://schemas.openxmlformats.org/officeDocument/2006/relationships/image" Target="../media/image1008.png"/><Relationship Id="rId288" Type="http://schemas.openxmlformats.org/officeDocument/2006/relationships/customXml" Target="../ink/ink1039.xml"/><Relationship Id="rId15" Type="http://schemas.openxmlformats.org/officeDocument/2006/relationships/image" Target="../media/image883.png"/><Relationship Id="rId36" Type="http://schemas.openxmlformats.org/officeDocument/2006/relationships/customXml" Target="../ink/ink913.xml"/><Relationship Id="rId57" Type="http://schemas.openxmlformats.org/officeDocument/2006/relationships/image" Target="../media/image904.png"/><Relationship Id="rId106" Type="http://schemas.openxmlformats.org/officeDocument/2006/relationships/customXml" Target="../ink/ink948.xml"/><Relationship Id="rId127" Type="http://schemas.openxmlformats.org/officeDocument/2006/relationships/image" Target="../media/image939.png"/><Relationship Id="rId262" Type="http://schemas.openxmlformats.org/officeDocument/2006/relationships/customXml" Target="../ink/ink1026.xml"/><Relationship Id="rId283" Type="http://schemas.openxmlformats.org/officeDocument/2006/relationships/image" Target="../media/image1016.png"/><Relationship Id="rId313" Type="http://schemas.openxmlformats.org/officeDocument/2006/relationships/customXml" Target="../ink/ink1052.xml"/><Relationship Id="rId318" Type="http://schemas.openxmlformats.org/officeDocument/2006/relationships/image" Target="../media/image1033.png"/><Relationship Id="rId339" Type="http://schemas.openxmlformats.org/officeDocument/2006/relationships/customXml" Target="../ink/ink1065.xml"/><Relationship Id="rId10" Type="http://schemas.openxmlformats.org/officeDocument/2006/relationships/customXml" Target="../ink/ink900.xml"/><Relationship Id="rId31" Type="http://schemas.openxmlformats.org/officeDocument/2006/relationships/image" Target="../media/image891.png"/><Relationship Id="rId52" Type="http://schemas.openxmlformats.org/officeDocument/2006/relationships/customXml" Target="../ink/ink921.xml"/><Relationship Id="rId73" Type="http://schemas.openxmlformats.org/officeDocument/2006/relationships/image" Target="../media/image912.png"/><Relationship Id="rId78" Type="http://schemas.openxmlformats.org/officeDocument/2006/relationships/customXml" Target="../ink/ink934.xml"/><Relationship Id="rId94" Type="http://schemas.openxmlformats.org/officeDocument/2006/relationships/customXml" Target="../ink/ink942.xml"/><Relationship Id="rId99" Type="http://schemas.openxmlformats.org/officeDocument/2006/relationships/image" Target="../media/image925.png"/><Relationship Id="rId101" Type="http://schemas.openxmlformats.org/officeDocument/2006/relationships/image" Target="../media/image926.png"/><Relationship Id="rId122" Type="http://schemas.openxmlformats.org/officeDocument/2006/relationships/customXml" Target="../ink/ink956.xml"/><Relationship Id="rId143" Type="http://schemas.openxmlformats.org/officeDocument/2006/relationships/image" Target="../media/image947.png"/><Relationship Id="rId148" Type="http://schemas.openxmlformats.org/officeDocument/2006/relationships/customXml" Target="../ink/ink969.xml"/><Relationship Id="rId164" Type="http://schemas.openxmlformats.org/officeDocument/2006/relationships/customXml" Target="../ink/ink977.xml"/><Relationship Id="rId169" Type="http://schemas.openxmlformats.org/officeDocument/2006/relationships/image" Target="../media/image960.png"/><Relationship Id="rId185" Type="http://schemas.openxmlformats.org/officeDocument/2006/relationships/image" Target="../media/image968.png"/><Relationship Id="rId334" Type="http://schemas.openxmlformats.org/officeDocument/2006/relationships/image" Target="../media/image1041.png"/><Relationship Id="rId350" Type="http://schemas.openxmlformats.org/officeDocument/2006/relationships/image" Target="../media/image1049.png"/><Relationship Id="rId4" Type="http://schemas.openxmlformats.org/officeDocument/2006/relationships/customXml" Target="../ink/ink897.xml"/><Relationship Id="rId9" Type="http://schemas.openxmlformats.org/officeDocument/2006/relationships/image" Target="../media/image881.png"/><Relationship Id="rId180" Type="http://schemas.openxmlformats.org/officeDocument/2006/relationships/customXml" Target="../ink/ink985.xml"/><Relationship Id="rId210" Type="http://schemas.openxmlformats.org/officeDocument/2006/relationships/customXml" Target="../ink/ink1000.xml"/><Relationship Id="rId215" Type="http://schemas.openxmlformats.org/officeDocument/2006/relationships/image" Target="../media/image983.png"/><Relationship Id="rId236" Type="http://schemas.openxmlformats.org/officeDocument/2006/relationships/customXml" Target="../ink/ink1013.xml"/><Relationship Id="rId257" Type="http://schemas.openxmlformats.org/officeDocument/2006/relationships/image" Target="../media/image1003.png"/><Relationship Id="rId278" Type="http://schemas.openxmlformats.org/officeDocument/2006/relationships/customXml" Target="../ink/ink1034.xml"/><Relationship Id="rId26" Type="http://schemas.openxmlformats.org/officeDocument/2006/relationships/customXml" Target="../ink/ink908.xml"/><Relationship Id="rId231" Type="http://schemas.openxmlformats.org/officeDocument/2006/relationships/image" Target="../media/image991.png"/><Relationship Id="rId252" Type="http://schemas.openxmlformats.org/officeDocument/2006/relationships/customXml" Target="../ink/ink1021.xml"/><Relationship Id="rId273" Type="http://schemas.openxmlformats.org/officeDocument/2006/relationships/image" Target="../media/image1011.png"/><Relationship Id="rId294" Type="http://schemas.openxmlformats.org/officeDocument/2006/relationships/image" Target="../media/image1021.png"/><Relationship Id="rId308" Type="http://schemas.openxmlformats.org/officeDocument/2006/relationships/image" Target="../media/image1028.png"/><Relationship Id="rId329" Type="http://schemas.openxmlformats.org/officeDocument/2006/relationships/customXml" Target="../ink/ink1060.xml"/><Relationship Id="rId47" Type="http://schemas.openxmlformats.org/officeDocument/2006/relationships/image" Target="../media/image899.png"/><Relationship Id="rId68" Type="http://schemas.openxmlformats.org/officeDocument/2006/relationships/customXml" Target="../ink/ink929.xml"/><Relationship Id="rId89" Type="http://schemas.openxmlformats.org/officeDocument/2006/relationships/image" Target="../media/image920.png"/><Relationship Id="rId112" Type="http://schemas.openxmlformats.org/officeDocument/2006/relationships/customXml" Target="../ink/ink951.xml"/><Relationship Id="rId133" Type="http://schemas.openxmlformats.org/officeDocument/2006/relationships/image" Target="../media/image942.png"/><Relationship Id="rId154" Type="http://schemas.openxmlformats.org/officeDocument/2006/relationships/customXml" Target="../ink/ink972.xml"/><Relationship Id="rId175" Type="http://schemas.openxmlformats.org/officeDocument/2006/relationships/image" Target="../media/image963.png"/><Relationship Id="rId340" Type="http://schemas.openxmlformats.org/officeDocument/2006/relationships/image" Target="../media/image1044.png"/><Relationship Id="rId196" Type="http://schemas.openxmlformats.org/officeDocument/2006/relationships/customXml" Target="../ink/ink993.xml"/><Relationship Id="rId200" Type="http://schemas.openxmlformats.org/officeDocument/2006/relationships/customXml" Target="../ink/ink995.xml"/><Relationship Id="rId16" Type="http://schemas.openxmlformats.org/officeDocument/2006/relationships/customXml" Target="../ink/ink903.xml"/><Relationship Id="rId221" Type="http://schemas.openxmlformats.org/officeDocument/2006/relationships/image" Target="../media/image986.png"/><Relationship Id="rId242" Type="http://schemas.openxmlformats.org/officeDocument/2006/relationships/customXml" Target="../ink/ink1016.xml"/><Relationship Id="rId263" Type="http://schemas.openxmlformats.org/officeDocument/2006/relationships/image" Target="../media/image1006.png"/><Relationship Id="rId284" Type="http://schemas.openxmlformats.org/officeDocument/2006/relationships/customXml" Target="../ink/ink1037.xml"/><Relationship Id="rId319" Type="http://schemas.openxmlformats.org/officeDocument/2006/relationships/customXml" Target="../ink/ink1055.xml"/><Relationship Id="rId37" Type="http://schemas.openxmlformats.org/officeDocument/2006/relationships/image" Target="../media/image894.png"/><Relationship Id="rId58" Type="http://schemas.openxmlformats.org/officeDocument/2006/relationships/customXml" Target="../ink/ink924.xml"/><Relationship Id="rId79" Type="http://schemas.openxmlformats.org/officeDocument/2006/relationships/image" Target="../media/image915.png"/><Relationship Id="rId102" Type="http://schemas.openxmlformats.org/officeDocument/2006/relationships/customXml" Target="../ink/ink946.xml"/><Relationship Id="rId123" Type="http://schemas.openxmlformats.org/officeDocument/2006/relationships/image" Target="../media/image937.png"/><Relationship Id="rId144" Type="http://schemas.openxmlformats.org/officeDocument/2006/relationships/customXml" Target="../ink/ink967.xml"/><Relationship Id="rId330" Type="http://schemas.openxmlformats.org/officeDocument/2006/relationships/image" Target="../media/image1039.png"/><Relationship Id="rId90" Type="http://schemas.openxmlformats.org/officeDocument/2006/relationships/customXml" Target="../ink/ink940.xml"/><Relationship Id="rId165" Type="http://schemas.openxmlformats.org/officeDocument/2006/relationships/image" Target="../media/image958.png"/><Relationship Id="rId186" Type="http://schemas.openxmlformats.org/officeDocument/2006/relationships/customXml" Target="../ink/ink988.xml"/><Relationship Id="rId351" Type="http://schemas.openxmlformats.org/officeDocument/2006/relationships/customXml" Target="../ink/ink1071.xml"/><Relationship Id="rId211" Type="http://schemas.openxmlformats.org/officeDocument/2006/relationships/image" Target="../media/image981.png"/><Relationship Id="rId232" Type="http://schemas.openxmlformats.org/officeDocument/2006/relationships/customXml" Target="../ink/ink1011.xml"/><Relationship Id="rId253" Type="http://schemas.openxmlformats.org/officeDocument/2006/relationships/image" Target="../media/image1001.png"/><Relationship Id="rId274" Type="http://schemas.openxmlformats.org/officeDocument/2006/relationships/customXml" Target="../ink/ink1032.xml"/><Relationship Id="rId295" Type="http://schemas.openxmlformats.org/officeDocument/2006/relationships/customXml" Target="../ink/ink1043.xml"/><Relationship Id="rId309" Type="http://schemas.openxmlformats.org/officeDocument/2006/relationships/customXml" Target="../ink/ink1050.xml"/><Relationship Id="rId27" Type="http://schemas.openxmlformats.org/officeDocument/2006/relationships/image" Target="../media/image889.png"/><Relationship Id="rId48" Type="http://schemas.openxmlformats.org/officeDocument/2006/relationships/customXml" Target="../ink/ink919.xml"/><Relationship Id="rId69" Type="http://schemas.openxmlformats.org/officeDocument/2006/relationships/image" Target="../media/image910.png"/><Relationship Id="rId113" Type="http://schemas.openxmlformats.org/officeDocument/2006/relationships/image" Target="../media/image932.png"/><Relationship Id="rId134" Type="http://schemas.openxmlformats.org/officeDocument/2006/relationships/customXml" Target="../ink/ink962.xml"/><Relationship Id="rId320" Type="http://schemas.openxmlformats.org/officeDocument/2006/relationships/image" Target="../media/image1034.png"/><Relationship Id="rId80" Type="http://schemas.openxmlformats.org/officeDocument/2006/relationships/customXml" Target="../ink/ink935.xml"/><Relationship Id="rId155" Type="http://schemas.openxmlformats.org/officeDocument/2006/relationships/image" Target="../media/image953.png"/><Relationship Id="rId176" Type="http://schemas.openxmlformats.org/officeDocument/2006/relationships/customXml" Target="../ink/ink983.xml"/><Relationship Id="rId197" Type="http://schemas.openxmlformats.org/officeDocument/2006/relationships/image" Target="../media/image974.png"/><Relationship Id="rId341" Type="http://schemas.openxmlformats.org/officeDocument/2006/relationships/customXml" Target="../ink/ink1066.xml"/><Relationship Id="rId201" Type="http://schemas.openxmlformats.org/officeDocument/2006/relationships/image" Target="../media/image976.png"/><Relationship Id="rId222" Type="http://schemas.openxmlformats.org/officeDocument/2006/relationships/customXml" Target="../ink/ink1006.xml"/><Relationship Id="rId243" Type="http://schemas.openxmlformats.org/officeDocument/2006/relationships/image" Target="../media/image226.png"/><Relationship Id="rId264" Type="http://schemas.openxmlformats.org/officeDocument/2006/relationships/customXml" Target="../ink/ink1027.xml"/><Relationship Id="rId285" Type="http://schemas.openxmlformats.org/officeDocument/2006/relationships/image" Target="../media/image1017.png"/><Relationship Id="rId17" Type="http://schemas.openxmlformats.org/officeDocument/2006/relationships/image" Target="../media/image884.png"/><Relationship Id="rId38" Type="http://schemas.openxmlformats.org/officeDocument/2006/relationships/customXml" Target="../ink/ink914.xml"/><Relationship Id="rId59" Type="http://schemas.openxmlformats.org/officeDocument/2006/relationships/image" Target="../media/image905.png"/><Relationship Id="rId103" Type="http://schemas.openxmlformats.org/officeDocument/2006/relationships/image" Target="../media/image927.png"/><Relationship Id="rId124" Type="http://schemas.openxmlformats.org/officeDocument/2006/relationships/customXml" Target="../ink/ink957.xml"/><Relationship Id="rId310" Type="http://schemas.openxmlformats.org/officeDocument/2006/relationships/image" Target="../media/image1029.png"/><Relationship Id="rId70" Type="http://schemas.openxmlformats.org/officeDocument/2006/relationships/customXml" Target="../ink/ink930.xml"/><Relationship Id="rId91" Type="http://schemas.openxmlformats.org/officeDocument/2006/relationships/image" Target="../media/image921.png"/><Relationship Id="rId145" Type="http://schemas.openxmlformats.org/officeDocument/2006/relationships/image" Target="../media/image948.png"/><Relationship Id="rId166" Type="http://schemas.openxmlformats.org/officeDocument/2006/relationships/customXml" Target="../ink/ink978.xml"/><Relationship Id="rId187" Type="http://schemas.openxmlformats.org/officeDocument/2006/relationships/image" Target="../media/image969.png"/><Relationship Id="rId331" Type="http://schemas.openxmlformats.org/officeDocument/2006/relationships/customXml" Target="../ink/ink1061.xml"/><Relationship Id="rId352" Type="http://schemas.openxmlformats.org/officeDocument/2006/relationships/image" Target="../media/image10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01.xml"/><Relationship Id="rId233" Type="http://schemas.openxmlformats.org/officeDocument/2006/relationships/image" Target="../media/image992.png"/><Relationship Id="rId254" Type="http://schemas.openxmlformats.org/officeDocument/2006/relationships/customXml" Target="../ink/ink1022.xml"/><Relationship Id="rId28" Type="http://schemas.openxmlformats.org/officeDocument/2006/relationships/customXml" Target="../ink/ink909.xml"/><Relationship Id="rId49" Type="http://schemas.openxmlformats.org/officeDocument/2006/relationships/image" Target="../media/image900.png"/><Relationship Id="rId114" Type="http://schemas.openxmlformats.org/officeDocument/2006/relationships/customXml" Target="../ink/ink952.xml"/><Relationship Id="rId275" Type="http://schemas.openxmlformats.org/officeDocument/2006/relationships/image" Target="../media/image1012.png"/><Relationship Id="rId296" Type="http://schemas.openxmlformats.org/officeDocument/2006/relationships/image" Target="../media/image1022.png"/><Relationship Id="rId300" Type="http://schemas.openxmlformats.org/officeDocument/2006/relationships/image" Target="../media/image1024.png"/><Relationship Id="rId60" Type="http://schemas.openxmlformats.org/officeDocument/2006/relationships/customXml" Target="../ink/ink925.xml"/><Relationship Id="rId81" Type="http://schemas.openxmlformats.org/officeDocument/2006/relationships/image" Target="../media/image916.png"/><Relationship Id="rId135" Type="http://schemas.openxmlformats.org/officeDocument/2006/relationships/image" Target="../media/image943.png"/><Relationship Id="rId156" Type="http://schemas.openxmlformats.org/officeDocument/2006/relationships/customXml" Target="../ink/ink973.xml"/><Relationship Id="rId177" Type="http://schemas.openxmlformats.org/officeDocument/2006/relationships/image" Target="../media/image964.png"/><Relationship Id="rId198" Type="http://schemas.openxmlformats.org/officeDocument/2006/relationships/customXml" Target="../ink/ink994.xml"/><Relationship Id="rId321" Type="http://schemas.openxmlformats.org/officeDocument/2006/relationships/customXml" Target="../ink/ink1056.xml"/><Relationship Id="rId342" Type="http://schemas.openxmlformats.org/officeDocument/2006/relationships/image" Target="../media/image1045.png"/><Relationship Id="rId202" Type="http://schemas.openxmlformats.org/officeDocument/2006/relationships/customXml" Target="../ink/ink996.xml"/><Relationship Id="rId223" Type="http://schemas.openxmlformats.org/officeDocument/2006/relationships/image" Target="../media/image987.png"/><Relationship Id="rId244" Type="http://schemas.openxmlformats.org/officeDocument/2006/relationships/customXml" Target="../ink/ink1017.xml"/><Relationship Id="rId18" Type="http://schemas.openxmlformats.org/officeDocument/2006/relationships/customXml" Target="../ink/ink904.xml"/><Relationship Id="rId39" Type="http://schemas.openxmlformats.org/officeDocument/2006/relationships/image" Target="../media/image895.png"/><Relationship Id="rId265" Type="http://schemas.openxmlformats.org/officeDocument/2006/relationships/image" Target="../media/image1007.png"/><Relationship Id="rId286" Type="http://schemas.openxmlformats.org/officeDocument/2006/relationships/customXml" Target="../ink/ink1038.xml"/><Relationship Id="rId50" Type="http://schemas.openxmlformats.org/officeDocument/2006/relationships/customXml" Target="../ink/ink920.xml"/><Relationship Id="rId104" Type="http://schemas.openxmlformats.org/officeDocument/2006/relationships/customXml" Target="../ink/ink947.xml"/><Relationship Id="rId125" Type="http://schemas.openxmlformats.org/officeDocument/2006/relationships/image" Target="../media/image938.png"/><Relationship Id="rId146" Type="http://schemas.openxmlformats.org/officeDocument/2006/relationships/customXml" Target="../ink/ink968.xml"/><Relationship Id="rId167" Type="http://schemas.openxmlformats.org/officeDocument/2006/relationships/image" Target="../media/image959.png"/><Relationship Id="rId188" Type="http://schemas.openxmlformats.org/officeDocument/2006/relationships/customXml" Target="../ink/ink989.xml"/><Relationship Id="rId311" Type="http://schemas.openxmlformats.org/officeDocument/2006/relationships/customXml" Target="../ink/ink1051.xml"/><Relationship Id="rId332" Type="http://schemas.openxmlformats.org/officeDocument/2006/relationships/image" Target="../media/image1040.png"/><Relationship Id="rId71" Type="http://schemas.openxmlformats.org/officeDocument/2006/relationships/image" Target="../media/image911.png"/><Relationship Id="rId92" Type="http://schemas.openxmlformats.org/officeDocument/2006/relationships/customXml" Target="../ink/ink941.xml"/><Relationship Id="rId213" Type="http://schemas.openxmlformats.org/officeDocument/2006/relationships/image" Target="../media/image982.png"/><Relationship Id="rId234" Type="http://schemas.openxmlformats.org/officeDocument/2006/relationships/customXml" Target="../ink/ink1012.xml"/><Relationship Id="rId2" Type="http://schemas.openxmlformats.org/officeDocument/2006/relationships/customXml" Target="../ink/ink896.xml"/><Relationship Id="rId29" Type="http://schemas.openxmlformats.org/officeDocument/2006/relationships/image" Target="../media/image890.png"/><Relationship Id="rId255" Type="http://schemas.openxmlformats.org/officeDocument/2006/relationships/image" Target="../media/image1002.png"/><Relationship Id="rId276" Type="http://schemas.openxmlformats.org/officeDocument/2006/relationships/customXml" Target="../ink/ink1033.xml"/><Relationship Id="rId297" Type="http://schemas.openxmlformats.org/officeDocument/2006/relationships/customXml" Target="../ink/ink1044.xml"/><Relationship Id="rId40" Type="http://schemas.openxmlformats.org/officeDocument/2006/relationships/customXml" Target="../ink/ink915.xml"/><Relationship Id="rId115" Type="http://schemas.openxmlformats.org/officeDocument/2006/relationships/image" Target="../media/image933.png"/><Relationship Id="rId136" Type="http://schemas.openxmlformats.org/officeDocument/2006/relationships/customXml" Target="../ink/ink963.xml"/><Relationship Id="rId157" Type="http://schemas.openxmlformats.org/officeDocument/2006/relationships/image" Target="../media/image954.png"/><Relationship Id="rId178" Type="http://schemas.openxmlformats.org/officeDocument/2006/relationships/customXml" Target="../ink/ink984.xml"/><Relationship Id="rId301" Type="http://schemas.openxmlformats.org/officeDocument/2006/relationships/customXml" Target="../ink/ink1046.xml"/><Relationship Id="rId322" Type="http://schemas.openxmlformats.org/officeDocument/2006/relationships/image" Target="../media/image1035.png"/><Relationship Id="rId343" Type="http://schemas.openxmlformats.org/officeDocument/2006/relationships/customXml" Target="../ink/ink1067.xml"/><Relationship Id="rId61" Type="http://schemas.openxmlformats.org/officeDocument/2006/relationships/image" Target="../media/image906.png"/><Relationship Id="rId82" Type="http://schemas.openxmlformats.org/officeDocument/2006/relationships/customXml" Target="../ink/ink936.xml"/><Relationship Id="rId199" Type="http://schemas.openxmlformats.org/officeDocument/2006/relationships/image" Target="../media/image975.png"/><Relationship Id="rId203" Type="http://schemas.openxmlformats.org/officeDocument/2006/relationships/image" Target="../media/image977.png"/><Relationship Id="rId19" Type="http://schemas.openxmlformats.org/officeDocument/2006/relationships/image" Target="../media/image885.png"/><Relationship Id="rId224" Type="http://schemas.openxmlformats.org/officeDocument/2006/relationships/customXml" Target="../ink/ink1007.xml"/><Relationship Id="rId245" Type="http://schemas.openxmlformats.org/officeDocument/2006/relationships/image" Target="../media/image997.png"/><Relationship Id="rId266" Type="http://schemas.openxmlformats.org/officeDocument/2006/relationships/customXml" Target="../ink/ink1028.xml"/><Relationship Id="rId287" Type="http://schemas.openxmlformats.org/officeDocument/2006/relationships/image" Target="../media/image1018.png"/><Relationship Id="rId30" Type="http://schemas.openxmlformats.org/officeDocument/2006/relationships/customXml" Target="../ink/ink910.xml"/><Relationship Id="rId105" Type="http://schemas.openxmlformats.org/officeDocument/2006/relationships/image" Target="../media/image928.png"/><Relationship Id="rId126" Type="http://schemas.openxmlformats.org/officeDocument/2006/relationships/customXml" Target="../ink/ink958.xml"/><Relationship Id="rId147" Type="http://schemas.openxmlformats.org/officeDocument/2006/relationships/image" Target="../media/image949.png"/><Relationship Id="rId168" Type="http://schemas.openxmlformats.org/officeDocument/2006/relationships/customXml" Target="../ink/ink979.xml"/><Relationship Id="rId312" Type="http://schemas.openxmlformats.org/officeDocument/2006/relationships/image" Target="../media/image1030.png"/><Relationship Id="rId333" Type="http://schemas.openxmlformats.org/officeDocument/2006/relationships/customXml" Target="../ink/ink1062.xml"/><Relationship Id="rId51" Type="http://schemas.openxmlformats.org/officeDocument/2006/relationships/image" Target="../media/image901.png"/><Relationship Id="rId72" Type="http://schemas.openxmlformats.org/officeDocument/2006/relationships/customXml" Target="../ink/ink931.xml"/><Relationship Id="rId93" Type="http://schemas.openxmlformats.org/officeDocument/2006/relationships/image" Target="../media/image922.png"/><Relationship Id="rId189" Type="http://schemas.openxmlformats.org/officeDocument/2006/relationships/image" Target="../media/image970.png"/><Relationship Id="rId3" Type="http://schemas.openxmlformats.org/officeDocument/2006/relationships/image" Target="../media/image878.png"/><Relationship Id="rId214" Type="http://schemas.openxmlformats.org/officeDocument/2006/relationships/customXml" Target="../ink/ink1002.xml"/><Relationship Id="rId235" Type="http://schemas.openxmlformats.org/officeDocument/2006/relationships/image" Target="../media/image993.png"/><Relationship Id="rId256" Type="http://schemas.openxmlformats.org/officeDocument/2006/relationships/customXml" Target="../ink/ink1023.xml"/><Relationship Id="rId277" Type="http://schemas.openxmlformats.org/officeDocument/2006/relationships/image" Target="../media/image1013.png"/><Relationship Id="rId298" Type="http://schemas.openxmlformats.org/officeDocument/2006/relationships/image" Target="../media/image1023.png"/><Relationship Id="rId116" Type="http://schemas.openxmlformats.org/officeDocument/2006/relationships/customXml" Target="../ink/ink953.xml"/><Relationship Id="rId137" Type="http://schemas.openxmlformats.org/officeDocument/2006/relationships/image" Target="../media/image944.png"/><Relationship Id="rId158" Type="http://schemas.openxmlformats.org/officeDocument/2006/relationships/customXml" Target="../ink/ink974.xml"/><Relationship Id="rId302" Type="http://schemas.openxmlformats.org/officeDocument/2006/relationships/image" Target="../media/image1025.png"/><Relationship Id="rId323" Type="http://schemas.openxmlformats.org/officeDocument/2006/relationships/customXml" Target="../ink/ink1057.xml"/><Relationship Id="rId344" Type="http://schemas.openxmlformats.org/officeDocument/2006/relationships/image" Target="../media/image1046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6.png"/><Relationship Id="rId299" Type="http://schemas.openxmlformats.org/officeDocument/2006/relationships/customXml" Target="../ink/ink1221.xml"/><Relationship Id="rId671" Type="http://schemas.openxmlformats.org/officeDocument/2006/relationships/customXml" Target="../ink/ink1410.xml"/><Relationship Id="rId727" Type="http://schemas.openxmlformats.org/officeDocument/2006/relationships/customXml" Target="../ink/ink1438.xml"/><Relationship Id="rId21" Type="http://schemas.openxmlformats.org/officeDocument/2006/relationships/image" Target="../media/image1060.png"/><Relationship Id="rId63" Type="http://schemas.openxmlformats.org/officeDocument/2006/relationships/image" Target="../media/image1081.png"/><Relationship Id="rId159" Type="http://schemas.openxmlformats.org/officeDocument/2006/relationships/image" Target="../media/image1127.png"/><Relationship Id="rId324" Type="http://schemas.openxmlformats.org/officeDocument/2006/relationships/image" Target="../media/image1208.png"/><Relationship Id="rId366" Type="http://schemas.openxmlformats.org/officeDocument/2006/relationships/image" Target="../media/image1229.png"/><Relationship Id="rId531" Type="http://schemas.openxmlformats.org/officeDocument/2006/relationships/image" Target="../media/image1311.png"/><Relationship Id="rId573" Type="http://schemas.openxmlformats.org/officeDocument/2006/relationships/image" Target="../media/image1332.png"/><Relationship Id="rId629" Type="http://schemas.openxmlformats.org/officeDocument/2006/relationships/customXml" Target="../ink/ink1388.xml"/><Relationship Id="rId170" Type="http://schemas.openxmlformats.org/officeDocument/2006/relationships/customXml" Target="../ink/ink1156.xml"/><Relationship Id="rId226" Type="http://schemas.openxmlformats.org/officeDocument/2006/relationships/image" Target="../media/image1159.png"/><Relationship Id="rId433" Type="http://schemas.openxmlformats.org/officeDocument/2006/relationships/image" Target="../media/image1262.png"/><Relationship Id="rId268" Type="http://schemas.openxmlformats.org/officeDocument/2006/relationships/image" Target="../media/image1180.png"/><Relationship Id="rId475" Type="http://schemas.openxmlformats.org/officeDocument/2006/relationships/image" Target="../media/image1283.png"/><Relationship Id="rId640" Type="http://schemas.openxmlformats.org/officeDocument/2006/relationships/customXml" Target="../ink/ink1394.xml"/><Relationship Id="rId682" Type="http://schemas.openxmlformats.org/officeDocument/2006/relationships/image" Target="../media/image1384.png"/><Relationship Id="rId738" Type="http://schemas.openxmlformats.org/officeDocument/2006/relationships/image" Target="../media/image1412.png"/><Relationship Id="rId32" Type="http://schemas.openxmlformats.org/officeDocument/2006/relationships/customXml" Target="../ink/ink1087.xml"/><Relationship Id="rId74" Type="http://schemas.openxmlformats.org/officeDocument/2006/relationships/customXml" Target="../ink/ink1108.xml"/><Relationship Id="rId128" Type="http://schemas.openxmlformats.org/officeDocument/2006/relationships/customXml" Target="../ink/ink1135.xml"/><Relationship Id="rId335" Type="http://schemas.openxmlformats.org/officeDocument/2006/relationships/customXml" Target="../ink/ink1239.xml"/><Relationship Id="rId377" Type="http://schemas.openxmlformats.org/officeDocument/2006/relationships/customXml" Target="../ink/ink1260.xml"/><Relationship Id="rId500" Type="http://schemas.openxmlformats.org/officeDocument/2006/relationships/customXml" Target="../ink/ink1322.xml"/><Relationship Id="rId542" Type="http://schemas.openxmlformats.org/officeDocument/2006/relationships/customXml" Target="../ink/ink1343.xml"/><Relationship Id="rId584" Type="http://schemas.openxmlformats.org/officeDocument/2006/relationships/customXml" Target="../ink/ink1364.xml"/><Relationship Id="rId5" Type="http://schemas.openxmlformats.org/officeDocument/2006/relationships/image" Target="../media/image1052.png"/><Relationship Id="rId181" Type="http://schemas.openxmlformats.org/officeDocument/2006/relationships/image" Target="../media/image1138.png"/><Relationship Id="rId237" Type="http://schemas.openxmlformats.org/officeDocument/2006/relationships/customXml" Target="../ink/ink1190.xml"/><Relationship Id="rId402" Type="http://schemas.openxmlformats.org/officeDocument/2006/relationships/image" Target="../media/image1247.png"/><Relationship Id="rId279" Type="http://schemas.openxmlformats.org/officeDocument/2006/relationships/customXml" Target="../ink/ink1211.xml"/><Relationship Id="rId444" Type="http://schemas.openxmlformats.org/officeDocument/2006/relationships/customXml" Target="../ink/ink1294.xml"/><Relationship Id="rId486" Type="http://schemas.openxmlformats.org/officeDocument/2006/relationships/customXml" Target="../ink/ink1315.xml"/><Relationship Id="rId651" Type="http://schemas.openxmlformats.org/officeDocument/2006/relationships/customXml" Target="../ink/ink1400.xml"/><Relationship Id="rId693" Type="http://schemas.openxmlformats.org/officeDocument/2006/relationships/customXml" Target="../ink/ink1421.xml"/><Relationship Id="rId707" Type="http://schemas.openxmlformats.org/officeDocument/2006/relationships/customXml" Target="../ink/ink1428.xml"/><Relationship Id="rId749" Type="http://schemas.openxmlformats.org/officeDocument/2006/relationships/customXml" Target="../ink/ink1449.xml"/><Relationship Id="rId43" Type="http://schemas.openxmlformats.org/officeDocument/2006/relationships/image" Target="../media/image1071.png"/><Relationship Id="rId139" Type="http://schemas.openxmlformats.org/officeDocument/2006/relationships/image" Target="../media/image1117.png"/><Relationship Id="rId290" Type="http://schemas.openxmlformats.org/officeDocument/2006/relationships/image" Target="../media/image1191.png"/><Relationship Id="rId304" Type="http://schemas.openxmlformats.org/officeDocument/2006/relationships/image" Target="../media/image1198.png"/><Relationship Id="rId346" Type="http://schemas.openxmlformats.org/officeDocument/2006/relationships/image" Target="../media/image1219.png"/><Relationship Id="rId388" Type="http://schemas.openxmlformats.org/officeDocument/2006/relationships/image" Target="../media/image1240.png"/><Relationship Id="rId511" Type="http://schemas.openxmlformats.org/officeDocument/2006/relationships/image" Target="../media/image1301.png"/><Relationship Id="rId553" Type="http://schemas.openxmlformats.org/officeDocument/2006/relationships/image" Target="../media/image1322.png"/><Relationship Id="rId609" Type="http://schemas.openxmlformats.org/officeDocument/2006/relationships/customXml" Target="../ink/ink1378.xml"/><Relationship Id="rId760" Type="http://schemas.openxmlformats.org/officeDocument/2006/relationships/image" Target="../media/image1423.png"/><Relationship Id="rId85" Type="http://schemas.openxmlformats.org/officeDocument/2006/relationships/image" Target="../media/image1091.png"/><Relationship Id="rId150" Type="http://schemas.openxmlformats.org/officeDocument/2006/relationships/customXml" Target="../ink/ink1146.xml"/><Relationship Id="rId192" Type="http://schemas.openxmlformats.org/officeDocument/2006/relationships/image" Target="../media/image1142.png"/><Relationship Id="rId206" Type="http://schemas.openxmlformats.org/officeDocument/2006/relationships/image" Target="../media/image1149.png"/><Relationship Id="rId413" Type="http://schemas.openxmlformats.org/officeDocument/2006/relationships/image" Target="../media/image1252.png"/><Relationship Id="rId595" Type="http://schemas.openxmlformats.org/officeDocument/2006/relationships/customXml" Target="../ink/ink1371.xml"/><Relationship Id="rId248" Type="http://schemas.openxmlformats.org/officeDocument/2006/relationships/image" Target="../media/image1170.png"/><Relationship Id="rId455" Type="http://schemas.openxmlformats.org/officeDocument/2006/relationships/image" Target="../media/image1273.png"/><Relationship Id="rId497" Type="http://schemas.openxmlformats.org/officeDocument/2006/relationships/image" Target="../media/image1294.png"/><Relationship Id="rId620" Type="http://schemas.openxmlformats.org/officeDocument/2006/relationships/image" Target="../media/image1354.png"/><Relationship Id="rId662" Type="http://schemas.openxmlformats.org/officeDocument/2006/relationships/image" Target="../media/image1374.png"/><Relationship Id="rId718" Type="http://schemas.openxmlformats.org/officeDocument/2006/relationships/image" Target="../media/image1402.png"/><Relationship Id="rId12" Type="http://schemas.openxmlformats.org/officeDocument/2006/relationships/customXml" Target="../ink/ink1077.xml"/><Relationship Id="rId108" Type="http://schemas.openxmlformats.org/officeDocument/2006/relationships/customXml" Target="../ink/ink1125.xml"/><Relationship Id="rId315" Type="http://schemas.openxmlformats.org/officeDocument/2006/relationships/customXml" Target="../ink/ink1229.xml"/><Relationship Id="rId357" Type="http://schemas.openxmlformats.org/officeDocument/2006/relationships/customXml" Target="../ink/ink1250.xml"/><Relationship Id="rId522" Type="http://schemas.openxmlformats.org/officeDocument/2006/relationships/customXml" Target="../ink/ink1333.xml"/><Relationship Id="rId54" Type="http://schemas.openxmlformats.org/officeDocument/2006/relationships/customXml" Target="../ink/ink1098.xml"/><Relationship Id="rId96" Type="http://schemas.openxmlformats.org/officeDocument/2006/relationships/customXml" Target="../ink/ink1119.xml"/><Relationship Id="rId161" Type="http://schemas.openxmlformats.org/officeDocument/2006/relationships/image" Target="../media/image1128.png"/><Relationship Id="rId217" Type="http://schemas.openxmlformats.org/officeDocument/2006/relationships/customXml" Target="../ink/ink1180.xml"/><Relationship Id="rId399" Type="http://schemas.openxmlformats.org/officeDocument/2006/relationships/customXml" Target="../ink/ink1271.xml"/><Relationship Id="rId564" Type="http://schemas.openxmlformats.org/officeDocument/2006/relationships/customXml" Target="../ink/ink1354.xml"/><Relationship Id="rId259" Type="http://schemas.openxmlformats.org/officeDocument/2006/relationships/customXml" Target="../ink/ink1201.xml"/><Relationship Id="rId424" Type="http://schemas.openxmlformats.org/officeDocument/2006/relationships/customXml" Target="../ink/ink1284.xml"/><Relationship Id="rId466" Type="http://schemas.openxmlformats.org/officeDocument/2006/relationships/customXml" Target="../ink/ink1305.xml"/><Relationship Id="rId631" Type="http://schemas.openxmlformats.org/officeDocument/2006/relationships/customXml" Target="../ink/ink1389.xml"/><Relationship Id="rId673" Type="http://schemas.openxmlformats.org/officeDocument/2006/relationships/customXml" Target="../ink/ink1411.xml"/><Relationship Id="rId729" Type="http://schemas.openxmlformats.org/officeDocument/2006/relationships/customXml" Target="../ink/ink1439.xml"/><Relationship Id="rId23" Type="http://schemas.openxmlformats.org/officeDocument/2006/relationships/image" Target="../media/image1061.png"/><Relationship Id="rId119" Type="http://schemas.openxmlformats.org/officeDocument/2006/relationships/image" Target="../media/image1107.png"/><Relationship Id="rId270" Type="http://schemas.openxmlformats.org/officeDocument/2006/relationships/image" Target="../media/image1181.png"/><Relationship Id="rId326" Type="http://schemas.openxmlformats.org/officeDocument/2006/relationships/image" Target="../media/image1209.png"/><Relationship Id="rId533" Type="http://schemas.openxmlformats.org/officeDocument/2006/relationships/image" Target="../media/image1312.png"/><Relationship Id="rId65" Type="http://schemas.openxmlformats.org/officeDocument/2006/relationships/image" Target="../media/image1082.png"/><Relationship Id="rId130" Type="http://schemas.openxmlformats.org/officeDocument/2006/relationships/customXml" Target="../ink/ink1136.xml"/><Relationship Id="rId368" Type="http://schemas.openxmlformats.org/officeDocument/2006/relationships/image" Target="../media/image1230.png"/><Relationship Id="rId575" Type="http://schemas.openxmlformats.org/officeDocument/2006/relationships/image" Target="../media/image1333.png"/><Relationship Id="rId740" Type="http://schemas.openxmlformats.org/officeDocument/2006/relationships/image" Target="../media/image1413.png"/><Relationship Id="rId172" Type="http://schemas.openxmlformats.org/officeDocument/2006/relationships/customXml" Target="../ink/ink1157.xml"/><Relationship Id="rId228" Type="http://schemas.openxmlformats.org/officeDocument/2006/relationships/image" Target="../media/image1160.png"/><Relationship Id="rId435" Type="http://schemas.openxmlformats.org/officeDocument/2006/relationships/image" Target="../media/image1263.png"/><Relationship Id="rId477" Type="http://schemas.openxmlformats.org/officeDocument/2006/relationships/image" Target="../media/image1284.png"/><Relationship Id="rId600" Type="http://schemas.openxmlformats.org/officeDocument/2006/relationships/image" Target="../media/image1344.png"/><Relationship Id="rId642" Type="http://schemas.openxmlformats.org/officeDocument/2006/relationships/customXml" Target="../ink/ink1395.xml"/><Relationship Id="rId684" Type="http://schemas.openxmlformats.org/officeDocument/2006/relationships/image" Target="../media/image1385.png"/><Relationship Id="rId281" Type="http://schemas.openxmlformats.org/officeDocument/2006/relationships/customXml" Target="../ink/ink1212.xml"/><Relationship Id="rId337" Type="http://schemas.openxmlformats.org/officeDocument/2006/relationships/customXml" Target="../ink/ink1240.xml"/><Relationship Id="rId502" Type="http://schemas.openxmlformats.org/officeDocument/2006/relationships/customXml" Target="../ink/ink1323.xml"/><Relationship Id="rId34" Type="http://schemas.openxmlformats.org/officeDocument/2006/relationships/customXml" Target="../ink/ink1088.xml"/><Relationship Id="rId76" Type="http://schemas.openxmlformats.org/officeDocument/2006/relationships/customXml" Target="../ink/ink1109.xml"/><Relationship Id="rId141" Type="http://schemas.openxmlformats.org/officeDocument/2006/relationships/image" Target="../media/image1118.png"/><Relationship Id="rId379" Type="http://schemas.openxmlformats.org/officeDocument/2006/relationships/customXml" Target="../ink/ink1261.xml"/><Relationship Id="rId544" Type="http://schemas.openxmlformats.org/officeDocument/2006/relationships/customXml" Target="../ink/ink1344.xml"/><Relationship Id="rId586" Type="http://schemas.openxmlformats.org/officeDocument/2006/relationships/image" Target="../media/image1338.png"/><Relationship Id="rId751" Type="http://schemas.openxmlformats.org/officeDocument/2006/relationships/customXml" Target="../ink/ink1450.xml"/><Relationship Id="rId7" Type="http://schemas.openxmlformats.org/officeDocument/2006/relationships/image" Target="../media/image1053.png"/><Relationship Id="rId183" Type="http://schemas.openxmlformats.org/officeDocument/2006/relationships/image" Target="../media/image226.png"/><Relationship Id="rId239" Type="http://schemas.openxmlformats.org/officeDocument/2006/relationships/customXml" Target="../ink/ink1191.xml"/><Relationship Id="rId390" Type="http://schemas.openxmlformats.org/officeDocument/2006/relationships/image" Target="../media/image1241.png"/><Relationship Id="rId404" Type="http://schemas.openxmlformats.org/officeDocument/2006/relationships/image" Target="../media/image1248.png"/><Relationship Id="rId446" Type="http://schemas.openxmlformats.org/officeDocument/2006/relationships/customXml" Target="../ink/ink1295.xml"/><Relationship Id="rId611" Type="http://schemas.openxmlformats.org/officeDocument/2006/relationships/customXml" Target="../ink/ink1379.xml"/><Relationship Id="rId653" Type="http://schemas.openxmlformats.org/officeDocument/2006/relationships/customXml" Target="../ink/ink1401.xml"/><Relationship Id="rId250" Type="http://schemas.openxmlformats.org/officeDocument/2006/relationships/image" Target="../media/image1171.png"/><Relationship Id="rId292" Type="http://schemas.openxmlformats.org/officeDocument/2006/relationships/image" Target="../media/image1192.png"/><Relationship Id="rId306" Type="http://schemas.openxmlformats.org/officeDocument/2006/relationships/image" Target="../media/image1199.png"/><Relationship Id="rId488" Type="http://schemas.openxmlformats.org/officeDocument/2006/relationships/customXml" Target="../ink/ink1316.xml"/><Relationship Id="rId695" Type="http://schemas.openxmlformats.org/officeDocument/2006/relationships/customXml" Target="../ink/ink1422.xml"/><Relationship Id="rId709" Type="http://schemas.openxmlformats.org/officeDocument/2006/relationships/customXml" Target="../ink/ink1429.xml"/><Relationship Id="rId45" Type="http://schemas.openxmlformats.org/officeDocument/2006/relationships/image" Target="../media/image1072.png"/><Relationship Id="rId87" Type="http://schemas.openxmlformats.org/officeDocument/2006/relationships/image" Target="../media/image338.png"/><Relationship Id="rId110" Type="http://schemas.openxmlformats.org/officeDocument/2006/relationships/customXml" Target="../ink/ink1126.xml"/><Relationship Id="rId348" Type="http://schemas.openxmlformats.org/officeDocument/2006/relationships/image" Target="../media/image1220.png"/><Relationship Id="rId513" Type="http://schemas.openxmlformats.org/officeDocument/2006/relationships/image" Target="../media/image1302.png"/><Relationship Id="rId555" Type="http://schemas.openxmlformats.org/officeDocument/2006/relationships/image" Target="../media/image1323.png"/><Relationship Id="rId597" Type="http://schemas.openxmlformats.org/officeDocument/2006/relationships/customXml" Target="../ink/ink1372.xml"/><Relationship Id="rId720" Type="http://schemas.openxmlformats.org/officeDocument/2006/relationships/image" Target="../media/image1403.png"/><Relationship Id="rId762" Type="http://schemas.openxmlformats.org/officeDocument/2006/relationships/image" Target="../media/image1424.png"/><Relationship Id="rId152" Type="http://schemas.openxmlformats.org/officeDocument/2006/relationships/customXml" Target="../ink/ink1147.xml"/><Relationship Id="rId194" Type="http://schemas.openxmlformats.org/officeDocument/2006/relationships/image" Target="../media/image1143.png"/><Relationship Id="rId208" Type="http://schemas.openxmlformats.org/officeDocument/2006/relationships/image" Target="../media/image1150.png"/><Relationship Id="rId415" Type="http://schemas.openxmlformats.org/officeDocument/2006/relationships/image" Target="../media/image1253.png"/><Relationship Id="rId457" Type="http://schemas.openxmlformats.org/officeDocument/2006/relationships/image" Target="../media/image1274.png"/><Relationship Id="rId622" Type="http://schemas.openxmlformats.org/officeDocument/2006/relationships/image" Target="../media/image1355.png"/><Relationship Id="rId261" Type="http://schemas.openxmlformats.org/officeDocument/2006/relationships/customXml" Target="../ink/ink1202.xml"/><Relationship Id="rId499" Type="http://schemas.openxmlformats.org/officeDocument/2006/relationships/image" Target="../media/image1295.png"/><Relationship Id="rId664" Type="http://schemas.openxmlformats.org/officeDocument/2006/relationships/image" Target="../media/image1375.png"/><Relationship Id="rId14" Type="http://schemas.openxmlformats.org/officeDocument/2006/relationships/customXml" Target="../ink/ink1078.xml"/><Relationship Id="rId56" Type="http://schemas.openxmlformats.org/officeDocument/2006/relationships/customXml" Target="../ink/ink1099.xml"/><Relationship Id="rId317" Type="http://schemas.openxmlformats.org/officeDocument/2006/relationships/customXml" Target="../ink/ink1230.xml"/><Relationship Id="rId359" Type="http://schemas.openxmlformats.org/officeDocument/2006/relationships/customXml" Target="../ink/ink1251.xml"/><Relationship Id="rId524" Type="http://schemas.openxmlformats.org/officeDocument/2006/relationships/customXml" Target="../ink/ink1334.xml"/><Relationship Id="rId566" Type="http://schemas.openxmlformats.org/officeDocument/2006/relationships/customXml" Target="../ink/ink1355.xml"/><Relationship Id="rId731" Type="http://schemas.openxmlformats.org/officeDocument/2006/relationships/customXml" Target="../ink/ink1440.xml"/><Relationship Id="rId98" Type="http://schemas.openxmlformats.org/officeDocument/2006/relationships/customXml" Target="../ink/ink1120.xml"/><Relationship Id="rId121" Type="http://schemas.openxmlformats.org/officeDocument/2006/relationships/image" Target="../media/image1108.png"/><Relationship Id="rId163" Type="http://schemas.openxmlformats.org/officeDocument/2006/relationships/image" Target="../media/image1129.png"/><Relationship Id="rId219" Type="http://schemas.openxmlformats.org/officeDocument/2006/relationships/customXml" Target="../ink/ink1181.xml"/><Relationship Id="rId370" Type="http://schemas.openxmlformats.org/officeDocument/2006/relationships/image" Target="../media/image1231.png"/><Relationship Id="rId426" Type="http://schemas.openxmlformats.org/officeDocument/2006/relationships/customXml" Target="../ink/ink1285.xml"/><Relationship Id="rId633" Type="http://schemas.openxmlformats.org/officeDocument/2006/relationships/customXml" Target="../ink/ink1390.xml"/><Relationship Id="rId230" Type="http://schemas.openxmlformats.org/officeDocument/2006/relationships/image" Target="../media/image1161.png"/><Relationship Id="rId468" Type="http://schemas.openxmlformats.org/officeDocument/2006/relationships/customXml" Target="../ink/ink1306.xml"/><Relationship Id="rId675" Type="http://schemas.openxmlformats.org/officeDocument/2006/relationships/customXml" Target="../ink/ink1412.xml"/><Relationship Id="rId25" Type="http://schemas.openxmlformats.org/officeDocument/2006/relationships/image" Target="../media/image1062.png"/><Relationship Id="rId67" Type="http://schemas.openxmlformats.org/officeDocument/2006/relationships/image" Target="../media/image154.png"/><Relationship Id="rId272" Type="http://schemas.openxmlformats.org/officeDocument/2006/relationships/image" Target="../media/image1182.png"/><Relationship Id="rId328" Type="http://schemas.openxmlformats.org/officeDocument/2006/relationships/image" Target="../media/image1210.png"/><Relationship Id="rId535" Type="http://schemas.openxmlformats.org/officeDocument/2006/relationships/image" Target="../media/image1313.png"/><Relationship Id="rId577" Type="http://schemas.openxmlformats.org/officeDocument/2006/relationships/image" Target="../media/image1334.png"/><Relationship Id="rId700" Type="http://schemas.openxmlformats.org/officeDocument/2006/relationships/image" Target="../media/image1393.png"/><Relationship Id="rId742" Type="http://schemas.openxmlformats.org/officeDocument/2006/relationships/image" Target="../media/image1414.png"/><Relationship Id="rId132" Type="http://schemas.openxmlformats.org/officeDocument/2006/relationships/customXml" Target="../ink/ink1137.xml"/><Relationship Id="rId174" Type="http://schemas.openxmlformats.org/officeDocument/2006/relationships/customXml" Target="../ink/ink1158.xml"/><Relationship Id="rId381" Type="http://schemas.openxmlformats.org/officeDocument/2006/relationships/customXml" Target="../ink/ink1262.xml"/><Relationship Id="rId602" Type="http://schemas.openxmlformats.org/officeDocument/2006/relationships/image" Target="../media/image1345.png"/><Relationship Id="rId241" Type="http://schemas.openxmlformats.org/officeDocument/2006/relationships/customXml" Target="../ink/ink1192.xml"/><Relationship Id="rId437" Type="http://schemas.openxmlformats.org/officeDocument/2006/relationships/image" Target="../media/image1264.png"/><Relationship Id="rId479" Type="http://schemas.openxmlformats.org/officeDocument/2006/relationships/image" Target="../media/image1285.png"/><Relationship Id="rId644" Type="http://schemas.openxmlformats.org/officeDocument/2006/relationships/customXml" Target="../ink/ink1396.xml"/><Relationship Id="rId686" Type="http://schemas.openxmlformats.org/officeDocument/2006/relationships/image" Target="../media/image1386.png"/><Relationship Id="rId36" Type="http://schemas.openxmlformats.org/officeDocument/2006/relationships/customXml" Target="../ink/ink1089.xml"/><Relationship Id="rId283" Type="http://schemas.openxmlformats.org/officeDocument/2006/relationships/customXml" Target="../ink/ink1213.xml"/><Relationship Id="rId339" Type="http://schemas.openxmlformats.org/officeDocument/2006/relationships/customXml" Target="../ink/ink1241.xml"/><Relationship Id="rId490" Type="http://schemas.openxmlformats.org/officeDocument/2006/relationships/customXml" Target="../ink/ink1317.xml"/><Relationship Id="rId504" Type="http://schemas.openxmlformats.org/officeDocument/2006/relationships/customXml" Target="../ink/ink1324.xml"/><Relationship Id="rId546" Type="http://schemas.openxmlformats.org/officeDocument/2006/relationships/customXml" Target="../ink/ink1345.xml"/><Relationship Id="rId711" Type="http://schemas.openxmlformats.org/officeDocument/2006/relationships/customXml" Target="../ink/ink1430.xml"/><Relationship Id="rId753" Type="http://schemas.openxmlformats.org/officeDocument/2006/relationships/customXml" Target="../ink/ink1451.xml"/><Relationship Id="rId78" Type="http://schemas.openxmlformats.org/officeDocument/2006/relationships/customXml" Target="../ink/ink1110.xml"/><Relationship Id="rId101" Type="http://schemas.openxmlformats.org/officeDocument/2006/relationships/image" Target="../media/image1098.png"/><Relationship Id="rId143" Type="http://schemas.openxmlformats.org/officeDocument/2006/relationships/image" Target="../media/image1119.png"/><Relationship Id="rId185" Type="http://schemas.openxmlformats.org/officeDocument/2006/relationships/image" Target="../media/image1139.png"/><Relationship Id="rId350" Type="http://schemas.openxmlformats.org/officeDocument/2006/relationships/image" Target="../media/image1221.png"/><Relationship Id="rId406" Type="http://schemas.openxmlformats.org/officeDocument/2006/relationships/image" Target="../media/image1249.png"/><Relationship Id="rId588" Type="http://schemas.openxmlformats.org/officeDocument/2006/relationships/customXml" Target="../ink/ink1367.xml"/><Relationship Id="rId9" Type="http://schemas.openxmlformats.org/officeDocument/2006/relationships/image" Target="../media/image1054.png"/><Relationship Id="rId210" Type="http://schemas.openxmlformats.org/officeDocument/2006/relationships/image" Target="../media/image1151.png"/><Relationship Id="rId392" Type="http://schemas.openxmlformats.org/officeDocument/2006/relationships/image" Target="../media/image1242.png"/><Relationship Id="rId448" Type="http://schemas.openxmlformats.org/officeDocument/2006/relationships/customXml" Target="../ink/ink1296.xml"/><Relationship Id="rId613" Type="http://schemas.openxmlformats.org/officeDocument/2006/relationships/customXml" Target="../ink/ink1380.xml"/><Relationship Id="rId655" Type="http://schemas.openxmlformats.org/officeDocument/2006/relationships/customXml" Target="../ink/ink1402.xml"/><Relationship Id="rId697" Type="http://schemas.openxmlformats.org/officeDocument/2006/relationships/customXml" Target="../ink/ink1423.xml"/><Relationship Id="rId252" Type="http://schemas.openxmlformats.org/officeDocument/2006/relationships/image" Target="../media/image1172.png"/><Relationship Id="rId294" Type="http://schemas.openxmlformats.org/officeDocument/2006/relationships/image" Target="../media/image1193.png"/><Relationship Id="rId308" Type="http://schemas.openxmlformats.org/officeDocument/2006/relationships/image" Target="../media/image1200.png"/><Relationship Id="rId515" Type="http://schemas.openxmlformats.org/officeDocument/2006/relationships/image" Target="../media/image1303.png"/><Relationship Id="rId722" Type="http://schemas.openxmlformats.org/officeDocument/2006/relationships/image" Target="../media/image1404.png"/><Relationship Id="rId47" Type="http://schemas.openxmlformats.org/officeDocument/2006/relationships/image" Target="../media/image1073.png"/><Relationship Id="rId89" Type="http://schemas.openxmlformats.org/officeDocument/2006/relationships/image" Target="../media/image1092.png"/><Relationship Id="rId112" Type="http://schemas.openxmlformats.org/officeDocument/2006/relationships/customXml" Target="../ink/ink1127.xml"/><Relationship Id="rId154" Type="http://schemas.openxmlformats.org/officeDocument/2006/relationships/customXml" Target="../ink/ink1148.xml"/><Relationship Id="rId361" Type="http://schemas.openxmlformats.org/officeDocument/2006/relationships/customXml" Target="../ink/ink1252.xml"/><Relationship Id="rId557" Type="http://schemas.openxmlformats.org/officeDocument/2006/relationships/image" Target="../media/image1324.png"/><Relationship Id="rId599" Type="http://schemas.openxmlformats.org/officeDocument/2006/relationships/customXml" Target="../ink/ink1373.xml"/><Relationship Id="rId764" Type="http://schemas.openxmlformats.org/officeDocument/2006/relationships/image" Target="../media/image1425.png"/><Relationship Id="rId196" Type="http://schemas.openxmlformats.org/officeDocument/2006/relationships/image" Target="../media/image1144.png"/><Relationship Id="rId417" Type="http://schemas.openxmlformats.org/officeDocument/2006/relationships/image" Target="../media/image1254.png"/><Relationship Id="rId459" Type="http://schemas.openxmlformats.org/officeDocument/2006/relationships/image" Target="../media/image1275.png"/><Relationship Id="rId624" Type="http://schemas.openxmlformats.org/officeDocument/2006/relationships/image" Target="../media/image1356.png"/><Relationship Id="rId666" Type="http://schemas.openxmlformats.org/officeDocument/2006/relationships/image" Target="../media/image1376.png"/><Relationship Id="rId16" Type="http://schemas.openxmlformats.org/officeDocument/2006/relationships/customXml" Target="../ink/ink1079.xml"/><Relationship Id="rId221" Type="http://schemas.openxmlformats.org/officeDocument/2006/relationships/customXml" Target="../ink/ink1182.xml"/><Relationship Id="rId263" Type="http://schemas.openxmlformats.org/officeDocument/2006/relationships/customXml" Target="../ink/ink1203.xml"/><Relationship Id="rId319" Type="http://schemas.openxmlformats.org/officeDocument/2006/relationships/customXml" Target="../ink/ink1231.xml"/><Relationship Id="rId470" Type="http://schemas.openxmlformats.org/officeDocument/2006/relationships/customXml" Target="../ink/ink1307.xml"/><Relationship Id="rId526" Type="http://schemas.openxmlformats.org/officeDocument/2006/relationships/customXml" Target="../ink/ink1335.xml"/><Relationship Id="rId58" Type="http://schemas.openxmlformats.org/officeDocument/2006/relationships/customXml" Target="../ink/ink1100.xml"/><Relationship Id="rId123" Type="http://schemas.openxmlformats.org/officeDocument/2006/relationships/image" Target="../media/image1109.png"/><Relationship Id="rId330" Type="http://schemas.openxmlformats.org/officeDocument/2006/relationships/image" Target="../media/image1211.png"/><Relationship Id="rId568" Type="http://schemas.openxmlformats.org/officeDocument/2006/relationships/customXml" Target="../ink/ink1356.xml"/><Relationship Id="rId733" Type="http://schemas.openxmlformats.org/officeDocument/2006/relationships/customXml" Target="../ink/ink1441.xml"/><Relationship Id="rId165" Type="http://schemas.openxmlformats.org/officeDocument/2006/relationships/image" Target="../media/image1130.png"/><Relationship Id="rId372" Type="http://schemas.openxmlformats.org/officeDocument/2006/relationships/image" Target="../media/image1232.png"/><Relationship Id="rId428" Type="http://schemas.openxmlformats.org/officeDocument/2006/relationships/customXml" Target="../ink/ink1286.xml"/><Relationship Id="rId635" Type="http://schemas.openxmlformats.org/officeDocument/2006/relationships/customXml" Target="../ink/ink1391.xml"/><Relationship Id="rId677" Type="http://schemas.openxmlformats.org/officeDocument/2006/relationships/customXml" Target="../ink/ink1413.xml"/><Relationship Id="rId232" Type="http://schemas.openxmlformats.org/officeDocument/2006/relationships/image" Target="../media/image1162.png"/><Relationship Id="rId274" Type="http://schemas.openxmlformats.org/officeDocument/2006/relationships/image" Target="../media/image1183.png"/><Relationship Id="rId481" Type="http://schemas.openxmlformats.org/officeDocument/2006/relationships/image" Target="../media/image1286.png"/><Relationship Id="rId702" Type="http://schemas.openxmlformats.org/officeDocument/2006/relationships/image" Target="../media/image1394.png"/><Relationship Id="rId27" Type="http://schemas.openxmlformats.org/officeDocument/2006/relationships/image" Target="../media/image1063.png"/><Relationship Id="rId69" Type="http://schemas.openxmlformats.org/officeDocument/2006/relationships/image" Target="../media/image1083.png"/><Relationship Id="rId134" Type="http://schemas.openxmlformats.org/officeDocument/2006/relationships/customXml" Target="../ink/ink1138.xml"/><Relationship Id="rId537" Type="http://schemas.openxmlformats.org/officeDocument/2006/relationships/image" Target="../media/image1314.png"/><Relationship Id="rId579" Type="http://schemas.openxmlformats.org/officeDocument/2006/relationships/image" Target="../media/image1335.png"/><Relationship Id="rId744" Type="http://schemas.openxmlformats.org/officeDocument/2006/relationships/image" Target="../media/image1415.png"/><Relationship Id="rId80" Type="http://schemas.openxmlformats.org/officeDocument/2006/relationships/customXml" Target="../ink/ink1111.xml"/><Relationship Id="rId176" Type="http://schemas.openxmlformats.org/officeDocument/2006/relationships/customXml" Target="../ink/ink1159.xml"/><Relationship Id="rId341" Type="http://schemas.openxmlformats.org/officeDocument/2006/relationships/customXml" Target="../ink/ink1242.xml"/><Relationship Id="rId383" Type="http://schemas.openxmlformats.org/officeDocument/2006/relationships/customXml" Target="../ink/ink1263.xml"/><Relationship Id="rId439" Type="http://schemas.openxmlformats.org/officeDocument/2006/relationships/image" Target="../media/image1265.png"/><Relationship Id="rId590" Type="http://schemas.openxmlformats.org/officeDocument/2006/relationships/image" Target="../media/image1339.png"/><Relationship Id="rId604" Type="http://schemas.openxmlformats.org/officeDocument/2006/relationships/image" Target="../media/image1346.png"/><Relationship Id="rId646" Type="http://schemas.openxmlformats.org/officeDocument/2006/relationships/customXml" Target="../ink/ink1397.xml"/><Relationship Id="rId201" Type="http://schemas.openxmlformats.org/officeDocument/2006/relationships/customXml" Target="../ink/ink1172.xml"/><Relationship Id="rId243" Type="http://schemas.openxmlformats.org/officeDocument/2006/relationships/customXml" Target="../ink/ink1193.xml"/><Relationship Id="rId285" Type="http://schemas.openxmlformats.org/officeDocument/2006/relationships/customXml" Target="../ink/ink1214.xml"/><Relationship Id="rId450" Type="http://schemas.openxmlformats.org/officeDocument/2006/relationships/customXml" Target="../ink/ink1297.xml"/><Relationship Id="rId506" Type="http://schemas.openxmlformats.org/officeDocument/2006/relationships/customXml" Target="../ink/ink1325.xml"/><Relationship Id="rId688" Type="http://schemas.openxmlformats.org/officeDocument/2006/relationships/image" Target="../media/image1387.png"/><Relationship Id="rId38" Type="http://schemas.openxmlformats.org/officeDocument/2006/relationships/customXml" Target="../ink/ink1090.xml"/><Relationship Id="rId103" Type="http://schemas.openxmlformats.org/officeDocument/2006/relationships/image" Target="../media/image1099.png"/><Relationship Id="rId310" Type="http://schemas.openxmlformats.org/officeDocument/2006/relationships/image" Target="../media/image1201.png"/><Relationship Id="rId492" Type="http://schemas.openxmlformats.org/officeDocument/2006/relationships/customXml" Target="../ink/ink1318.xml"/><Relationship Id="rId548" Type="http://schemas.openxmlformats.org/officeDocument/2006/relationships/customXml" Target="../ink/ink1346.xml"/><Relationship Id="rId713" Type="http://schemas.openxmlformats.org/officeDocument/2006/relationships/customXml" Target="../ink/ink1431.xml"/><Relationship Id="rId755" Type="http://schemas.openxmlformats.org/officeDocument/2006/relationships/customXml" Target="../ink/ink1452.xml"/><Relationship Id="rId91" Type="http://schemas.openxmlformats.org/officeDocument/2006/relationships/image" Target="../media/image1093.png"/><Relationship Id="rId145" Type="http://schemas.openxmlformats.org/officeDocument/2006/relationships/image" Target="../media/image1120.png"/><Relationship Id="rId187" Type="http://schemas.openxmlformats.org/officeDocument/2006/relationships/image" Target="../media/image1140.png"/><Relationship Id="rId352" Type="http://schemas.openxmlformats.org/officeDocument/2006/relationships/image" Target="../media/image1222.png"/><Relationship Id="rId394" Type="http://schemas.openxmlformats.org/officeDocument/2006/relationships/image" Target="../media/image1243.png"/><Relationship Id="rId408" Type="http://schemas.openxmlformats.org/officeDocument/2006/relationships/image" Target="../media/image1250.png"/><Relationship Id="rId615" Type="http://schemas.openxmlformats.org/officeDocument/2006/relationships/customXml" Target="../ink/ink1381.xml"/><Relationship Id="rId212" Type="http://schemas.openxmlformats.org/officeDocument/2006/relationships/image" Target="../media/image1152.png"/><Relationship Id="rId254" Type="http://schemas.openxmlformats.org/officeDocument/2006/relationships/image" Target="../media/image1173.png"/><Relationship Id="rId657" Type="http://schemas.openxmlformats.org/officeDocument/2006/relationships/customXml" Target="../ink/ink1403.xml"/><Relationship Id="rId699" Type="http://schemas.openxmlformats.org/officeDocument/2006/relationships/customXml" Target="../ink/ink1424.xml"/><Relationship Id="rId49" Type="http://schemas.openxmlformats.org/officeDocument/2006/relationships/image" Target="../media/image1074.png"/><Relationship Id="rId114" Type="http://schemas.openxmlformats.org/officeDocument/2006/relationships/customXml" Target="../ink/ink1128.xml"/><Relationship Id="rId296" Type="http://schemas.openxmlformats.org/officeDocument/2006/relationships/image" Target="../media/image1194.png"/><Relationship Id="rId461" Type="http://schemas.openxmlformats.org/officeDocument/2006/relationships/image" Target="../media/image1276.png"/><Relationship Id="rId517" Type="http://schemas.openxmlformats.org/officeDocument/2006/relationships/image" Target="../media/image1304.png"/><Relationship Id="rId559" Type="http://schemas.openxmlformats.org/officeDocument/2006/relationships/image" Target="../media/image1325.png"/><Relationship Id="rId724" Type="http://schemas.openxmlformats.org/officeDocument/2006/relationships/image" Target="../media/image1405.png"/><Relationship Id="rId60" Type="http://schemas.openxmlformats.org/officeDocument/2006/relationships/customXml" Target="../ink/ink1101.xml"/><Relationship Id="rId156" Type="http://schemas.openxmlformats.org/officeDocument/2006/relationships/customXml" Target="../ink/ink1149.xml"/><Relationship Id="rId198" Type="http://schemas.openxmlformats.org/officeDocument/2006/relationships/image" Target="../media/image1145.png"/><Relationship Id="rId321" Type="http://schemas.openxmlformats.org/officeDocument/2006/relationships/customXml" Target="../ink/ink1232.xml"/><Relationship Id="rId363" Type="http://schemas.openxmlformats.org/officeDocument/2006/relationships/customXml" Target="../ink/ink1253.xml"/><Relationship Id="rId419" Type="http://schemas.openxmlformats.org/officeDocument/2006/relationships/image" Target="../media/image1255.png"/><Relationship Id="rId570" Type="http://schemas.openxmlformats.org/officeDocument/2006/relationships/customXml" Target="../ink/ink1357.xml"/><Relationship Id="rId626" Type="http://schemas.openxmlformats.org/officeDocument/2006/relationships/image" Target="../media/image1357.png"/><Relationship Id="rId223" Type="http://schemas.openxmlformats.org/officeDocument/2006/relationships/customXml" Target="../ink/ink1183.xml"/><Relationship Id="rId430" Type="http://schemas.openxmlformats.org/officeDocument/2006/relationships/customXml" Target="../ink/ink1287.xml"/><Relationship Id="rId668" Type="http://schemas.openxmlformats.org/officeDocument/2006/relationships/image" Target="../media/image1377.png"/><Relationship Id="rId18" Type="http://schemas.openxmlformats.org/officeDocument/2006/relationships/customXml" Target="../ink/ink1080.xml"/><Relationship Id="rId265" Type="http://schemas.openxmlformats.org/officeDocument/2006/relationships/customXml" Target="../ink/ink1204.xml"/><Relationship Id="rId472" Type="http://schemas.openxmlformats.org/officeDocument/2006/relationships/customXml" Target="../ink/ink1308.xml"/><Relationship Id="rId528" Type="http://schemas.openxmlformats.org/officeDocument/2006/relationships/customXml" Target="../ink/ink1336.xml"/><Relationship Id="rId735" Type="http://schemas.openxmlformats.org/officeDocument/2006/relationships/customXml" Target="../ink/ink1442.xml"/><Relationship Id="rId125" Type="http://schemas.openxmlformats.org/officeDocument/2006/relationships/image" Target="../media/image1110.png"/><Relationship Id="rId167" Type="http://schemas.openxmlformats.org/officeDocument/2006/relationships/image" Target="../media/image1131.png"/><Relationship Id="rId332" Type="http://schemas.openxmlformats.org/officeDocument/2006/relationships/image" Target="../media/image1212.png"/><Relationship Id="rId374" Type="http://schemas.openxmlformats.org/officeDocument/2006/relationships/image" Target="../media/image1233.png"/><Relationship Id="rId581" Type="http://schemas.openxmlformats.org/officeDocument/2006/relationships/image" Target="../media/image1336.png"/><Relationship Id="rId71" Type="http://schemas.openxmlformats.org/officeDocument/2006/relationships/image" Target="../media/image1084.png"/><Relationship Id="rId234" Type="http://schemas.openxmlformats.org/officeDocument/2006/relationships/image" Target="../media/image1163.png"/><Relationship Id="rId637" Type="http://schemas.openxmlformats.org/officeDocument/2006/relationships/customXml" Target="../ink/ink1392.xml"/><Relationship Id="rId679" Type="http://schemas.openxmlformats.org/officeDocument/2006/relationships/customXml" Target="../ink/ink1414.xml"/><Relationship Id="rId2" Type="http://schemas.openxmlformats.org/officeDocument/2006/relationships/customXml" Target="../ink/ink1072.xml"/><Relationship Id="rId29" Type="http://schemas.openxmlformats.org/officeDocument/2006/relationships/image" Target="../media/image1064.png"/><Relationship Id="rId276" Type="http://schemas.openxmlformats.org/officeDocument/2006/relationships/image" Target="../media/image1184.png"/><Relationship Id="rId441" Type="http://schemas.openxmlformats.org/officeDocument/2006/relationships/image" Target="../media/image1266.png"/><Relationship Id="rId483" Type="http://schemas.openxmlformats.org/officeDocument/2006/relationships/image" Target="../media/image1287.png"/><Relationship Id="rId539" Type="http://schemas.openxmlformats.org/officeDocument/2006/relationships/image" Target="../media/image1315.png"/><Relationship Id="rId690" Type="http://schemas.openxmlformats.org/officeDocument/2006/relationships/image" Target="../media/image1388.png"/><Relationship Id="rId704" Type="http://schemas.openxmlformats.org/officeDocument/2006/relationships/image" Target="../media/image1395.png"/><Relationship Id="rId746" Type="http://schemas.openxmlformats.org/officeDocument/2006/relationships/image" Target="../media/image1416.png"/><Relationship Id="rId40" Type="http://schemas.openxmlformats.org/officeDocument/2006/relationships/customXml" Target="../ink/ink1091.xml"/><Relationship Id="rId136" Type="http://schemas.openxmlformats.org/officeDocument/2006/relationships/customXml" Target="../ink/ink1139.xml"/><Relationship Id="rId178" Type="http://schemas.openxmlformats.org/officeDocument/2006/relationships/customXml" Target="../ink/ink1160.xml"/><Relationship Id="rId301" Type="http://schemas.openxmlformats.org/officeDocument/2006/relationships/customXml" Target="../ink/ink1222.xml"/><Relationship Id="rId343" Type="http://schemas.openxmlformats.org/officeDocument/2006/relationships/customXml" Target="../ink/ink1243.xml"/><Relationship Id="rId550" Type="http://schemas.openxmlformats.org/officeDocument/2006/relationships/customXml" Target="../ink/ink1347.xml"/><Relationship Id="rId82" Type="http://schemas.openxmlformats.org/officeDocument/2006/relationships/customXml" Target="../ink/ink1112.xml"/><Relationship Id="rId203" Type="http://schemas.openxmlformats.org/officeDocument/2006/relationships/customXml" Target="../ink/ink1173.xml"/><Relationship Id="rId385" Type="http://schemas.openxmlformats.org/officeDocument/2006/relationships/customXml" Target="../ink/ink1264.xml"/><Relationship Id="rId592" Type="http://schemas.openxmlformats.org/officeDocument/2006/relationships/image" Target="../media/image1340.png"/><Relationship Id="rId606" Type="http://schemas.openxmlformats.org/officeDocument/2006/relationships/image" Target="../media/image1347.png"/><Relationship Id="rId648" Type="http://schemas.openxmlformats.org/officeDocument/2006/relationships/customXml" Target="../ink/ink1398.xml"/><Relationship Id="rId245" Type="http://schemas.openxmlformats.org/officeDocument/2006/relationships/customXml" Target="../ink/ink1194.xml"/><Relationship Id="rId287" Type="http://schemas.openxmlformats.org/officeDocument/2006/relationships/customXml" Target="../ink/ink1215.xml"/><Relationship Id="rId410" Type="http://schemas.openxmlformats.org/officeDocument/2006/relationships/customXml" Target="../ink/ink1277.xml"/><Relationship Id="rId452" Type="http://schemas.openxmlformats.org/officeDocument/2006/relationships/customXml" Target="../ink/ink1298.xml"/><Relationship Id="rId494" Type="http://schemas.openxmlformats.org/officeDocument/2006/relationships/customXml" Target="../ink/ink1319.xml"/><Relationship Id="rId508" Type="http://schemas.openxmlformats.org/officeDocument/2006/relationships/customXml" Target="../ink/ink1326.xml"/><Relationship Id="rId715" Type="http://schemas.openxmlformats.org/officeDocument/2006/relationships/customXml" Target="../ink/ink1432.xml"/><Relationship Id="rId105" Type="http://schemas.openxmlformats.org/officeDocument/2006/relationships/image" Target="../media/image1100.png"/><Relationship Id="rId147" Type="http://schemas.openxmlformats.org/officeDocument/2006/relationships/image" Target="../media/image1121.png"/><Relationship Id="rId312" Type="http://schemas.openxmlformats.org/officeDocument/2006/relationships/image" Target="../media/image1202.png"/><Relationship Id="rId354" Type="http://schemas.openxmlformats.org/officeDocument/2006/relationships/image" Target="../media/image1223.png"/><Relationship Id="rId757" Type="http://schemas.openxmlformats.org/officeDocument/2006/relationships/customXml" Target="../ink/ink1453.xml"/><Relationship Id="rId51" Type="http://schemas.openxmlformats.org/officeDocument/2006/relationships/image" Target="../media/image1075.png"/><Relationship Id="rId93" Type="http://schemas.openxmlformats.org/officeDocument/2006/relationships/image" Target="../media/image1094.png"/><Relationship Id="rId189" Type="http://schemas.openxmlformats.org/officeDocument/2006/relationships/customXml" Target="../ink/ink1166.xml"/><Relationship Id="rId396" Type="http://schemas.openxmlformats.org/officeDocument/2006/relationships/image" Target="../media/image1244.png"/><Relationship Id="rId561" Type="http://schemas.openxmlformats.org/officeDocument/2006/relationships/image" Target="../media/image1326.png"/><Relationship Id="rId617" Type="http://schemas.openxmlformats.org/officeDocument/2006/relationships/customXml" Target="../ink/ink1382.xml"/><Relationship Id="rId659" Type="http://schemas.openxmlformats.org/officeDocument/2006/relationships/customXml" Target="../ink/ink1404.xml"/><Relationship Id="rId214" Type="http://schemas.openxmlformats.org/officeDocument/2006/relationships/image" Target="../media/image1153.png"/><Relationship Id="rId256" Type="http://schemas.openxmlformats.org/officeDocument/2006/relationships/image" Target="../media/image1174.png"/><Relationship Id="rId298" Type="http://schemas.openxmlformats.org/officeDocument/2006/relationships/image" Target="../media/image1195.png"/><Relationship Id="rId421" Type="http://schemas.openxmlformats.org/officeDocument/2006/relationships/image" Target="../media/image1256.png"/><Relationship Id="rId463" Type="http://schemas.openxmlformats.org/officeDocument/2006/relationships/image" Target="../media/image1277.png"/><Relationship Id="rId519" Type="http://schemas.openxmlformats.org/officeDocument/2006/relationships/image" Target="../media/image1305.png"/><Relationship Id="rId670" Type="http://schemas.openxmlformats.org/officeDocument/2006/relationships/image" Target="../media/image1378.png"/><Relationship Id="rId116" Type="http://schemas.openxmlformats.org/officeDocument/2006/relationships/customXml" Target="../ink/ink1129.xml"/><Relationship Id="rId158" Type="http://schemas.openxmlformats.org/officeDocument/2006/relationships/customXml" Target="../ink/ink1150.xml"/><Relationship Id="rId323" Type="http://schemas.openxmlformats.org/officeDocument/2006/relationships/customXml" Target="../ink/ink1233.xml"/><Relationship Id="rId530" Type="http://schemas.openxmlformats.org/officeDocument/2006/relationships/customXml" Target="../ink/ink1337.xml"/><Relationship Id="rId726" Type="http://schemas.openxmlformats.org/officeDocument/2006/relationships/image" Target="../media/image1406.png"/><Relationship Id="rId20" Type="http://schemas.openxmlformats.org/officeDocument/2006/relationships/customXml" Target="../ink/ink1081.xml"/><Relationship Id="rId62" Type="http://schemas.openxmlformats.org/officeDocument/2006/relationships/customXml" Target="../ink/ink1102.xml"/><Relationship Id="rId365" Type="http://schemas.openxmlformats.org/officeDocument/2006/relationships/customXml" Target="../ink/ink1254.xml"/><Relationship Id="rId572" Type="http://schemas.openxmlformats.org/officeDocument/2006/relationships/customXml" Target="../ink/ink1358.xml"/><Relationship Id="rId628" Type="http://schemas.openxmlformats.org/officeDocument/2006/relationships/image" Target="../media/image1358.png"/><Relationship Id="rId225" Type="http://schemas.openxmlformats.org/officeDocument/2006/relationships/customXml" Target="../ink/ink1184.xml"/><Relationship Id="rId267" Type="http://schemas.openxmlformats.org/officeDocument/2006/relationships/customXml" Target="../ink/ink1205.xml"/><Relationship Id="rId432" Type="http://schemas.openxmlformats.org/officeDocument/2006/relationships/customXml" Target="../ink/ink1288.xml"/><Relationship Id="rId474" Type="http://schemas.openxmlformats.org/officeDocument/2006/relationships/customXml" Target="../ink/ink1309.xml"/><Relationship Id="rId127" Type="http://schemas.openxmlformats.org/officeDocument/2006/relationships/image" Target="../media/image1111.png"/><Relationship Id="rId681" Type="http://schemas.openxmlformats.org/officeDocument/2006/relationships/customXml" Target="../ink/ink1415.xml"/><Relationship Id="rId737" Type="http://schemas.openxmlformats.org/officeDocument/2006/relationships/customXml" Target="../ink/ink1443.xml"/><Relationship Id="rId31" Type="http://schemas.openxmlformats.org/officeDocument/2006/relationships/image" Target="../media/image1065.png"/><Relationship Id="rId73" Type="http://schemas.openxmlformats.org/officeDocument/2006/relationships/image" Target="../media/image1085.png"/><Relationship Id="rId169" Type="http://schemas.openxmlformats.org/officeDocument/2006/relationships/image" Target="../media/image1132.png"/><Relationship Id="rId334" Type="http://schemas.openxmlformats.org/officeDocument/2006/relationships/image" Target="../media/image1213.png"/><Relationship Id="rId376" Type="http://schemas.openxmlformats.org/officeDocument/2006/relationships/image" Target="../media/image1234.png"/><Relationship Id="rId541" Type="http://schemas.openxmlformats.org/officeDocument/2006/relationships/image" Target="../media/image1316.png"/><Relationship Id="rId583" Type="http://schemas.openxmlformats.org/officeDocument/2006/relationships/image" Target="../media/image1337.png"/><Relationship Id="rId639" Type="http://schemas.openxmlformats.org/officeDocument/2006/relationships/customXml" Target="../ink/ink1393.xml"/><Relationship Id="rId4" Type="http://schemas.openxmlformats.org/officeDocument/2006/relationships/customXml" Target="../ink/ink1073.xml"/><Relationship Id="rId180" Type="http://schemas.openxmlformats.org/officeDocument/2006/relationships/customXml" Target="../ink/ink1161.xml"/><Relationship Id="rId236" Type="http://schemas.openxmlformats.org/officeDocument/2006/relationships/image" Target="../media/image1164.png"/><Relationship Id="rId278" Type="http://schemas.openxmlformats.org/officeDocument/2006/relationships/image" Target="../media/image1185.png"/><Relationship Id="rId401" Type="http://schemas.openxmlformats.org/officeDocument/2006/relationships/customXml" Target="../ink/ink1272.xml"/><Relationship Id="rId443" Type="http://schemas.openxmlformats.org/officeDocument/2006/relationships/image" Target="../media/image1267.png"/><Relationship Id="rId650" Type="http://schemas.openxmlformats.org/officeDocument/2006/relationships/customXml" Target="../ink/ink1399.xml"/><Relationship Id="rId303" Type="http://schemas.openxmlformats.org/officeDocument/2006/relationships/customXml" Target="../ink/ink1223.xml"/><Relationship Id="rId485" Type="http://schemas.openxmlformats.org/officeDocument/2006/relationships/image" Target="../media/image1288.png"/><Relationship Id="rId692" Type="http://schemas.openxmlformats.org/officeDocument/2006/relationships/image" Target="../media/image1389.png"/><Relationship Id="rId706" Type="http://schemas.openxmlformats.org/officeDocument/2006/relationships/image" Target="../media/image1396.png"/><Relationship Id="rId748" Type="http://schemas.openxmlformats.org/officeDocument/2006/relationships/image" Target="../media/image1417.png"/><Relationship Id="rId42" Type="http://schemas.openxmlformats.org/officeDocument/2006/relationships/customXml" Target="../ink/ink1092.xml"/><Relationship Id="rId84" Type="http://schemas.openxmlformats.org/officeDocument/2006/relationships/customXml" Target="../ink/ink1113.xml"/><Relationship Id="rId138" Type="http://schemas.openxmlformats.org/officeDocument/2006/relationships/customXml" Target="../ink/ink1140.xml"/><Relationship Id="rId345" Type="http://schemas.openxmlformats.org/officeDocument/2006/relationships/customXml" Target="../ink/ink1244.xml"/><Relationship Id="rId387" Type="http://schemas.openxmlformats.org/officeDocument/2006/relationships/customXml" Target="../ink/ink1265.xml"/><Relationship Id="rId510" Type="http://schemas.openxmlformats.org/officeDocument/2006/relationships/customXml" Target="../ink/ink1327.xml"/><Relationship Id="rId552" Type="http://schemas.openxmlformats.org/officeDocument/2006/relationships/customXml" Target="../ink/ink1348.xml"/><Relationship Id="rId594" Type="http://schemas.openxmlformats.org/officeDocument/2006/relationships/image" Target="../media/image1341.png"/><Relationship Id="rId608" Type="http://schemas.openxmlformats.org/officeDocument/2006/relationships/image" Target="../media/image1348.png"/><Relationship Id="rId191" Type="http://schemas.openxmlformats.org/officeDocument/2006/relationships/customXml" Target="../ink/ink1167.xml"/><Relationship Id="rId205" Type="http://schemas.openxmlformats.org/officeDocument/2006/relationships/customXml" Target="../ink/ink1174.xml"/><Relationship Id="rId247" Type="http://schemas.openxmlformats.org/officeDocument/2006/relationships/customXml" Target="../ink/ink1195.xml"/><Relationship Id="rId412" Type="http://schemas.openxmlformats.org/officeDocument/2006/relationships/customXml" Target="../ink/ink1278.xml"/><Relationship Id="rId107" Type="http://schemas.openxmlformats.org/officeDocument/2006/relationships/image" Target="../media/image1101.png"/><Relationship Id="rId289" Type="http://schemas.openxmlformats.org/officeDocument/2006/relationships/customXml" Target="../ink/ink1216.xml"/><Relationship Id="rId454" Type="http://schemas.openxmlformats.org/officeDocument/2006/relationships/customXml" Target="../ink/ink1299.xml"/><Relationship Id="rId496" Type="http://schemas.openxmlformats.org/officeDocument/2006/relationships/customXml" Target="../ink/ink1320.xml"/><Relationship Id="rId661" Type="http://schemas.openxmlformats.org/officeDocument/2006/relationships/customXml" Target="../ink/ink1405.xml"/><Relationship Id="rId717" Type="http://schemas.openxmlformats.org/officeDocument/2006/relationships/customXml" Target="../ink/ink1433.xml"/><Relationship Id="rId759" Type="http://schemas.openxmlformats.org/officeDocument/2006/relationships/customXml" Target="../ink/ink1454.xml"/><Relationship Id="rId11" Type="http://schemas.openxmlformats.org/officeDocument/2006/relationships/image" Target="../media/image1055.png"/><Relationship Id="rId53" Type="http://schemas.openxmlformats.org/officeDocument/2006/relationships/image" Target="../media/image1076.png"/><Relationship Id="rId149" Type="http://schemas.openxmlformats.org/officeDocument/2006/relationships/image" Target="../media/image1122.png"/><Relationship Id="rId314" Type="http://schemas.openxmlformats.org/officeDocument/2006/relationships/image" Target="../media/image1203.png"/><Relationship Id="rId356" Type="http://schemas.openxmlformats.org/officeDocument/2006/relationships/image" Target="../media/image1224.png"/><Relationship Id="rId398" Type="http://schemas.openxmlformats.org/officeDocument/2006/relationships/image" Target="../media/image1245.png"/><Relationship Id="rId521" Type="http://schemas.openxmlformats.org/officeDocument/2006/relationships/image" Target="../media/image1306.png"/><Relationship Id="rId563" Type="http://schemas.openxmlformats.org/officeDocument/2006/relationships/image" Target="../media/image1327.png"/><Relationship Id="rId619" Type="http://schemas.openxmlformats.org/officeDocument/2006/relationships/customXml" Target="../ink/ink1383.xml"/><Relationship Id="rId95" Type="http://schemas.openxmlformats.org/officeDocument/2006/relationships/image" Target="../media/image1095.png"/><Relationship Id="rId160" Type="http://schemas.openxmlformats.org/officeDocument/2006/relationships/customXml" Target="../ink/ink1151.xml"/><Relationship Id="rId216" Type="http://schemas.openxmlformats.org/officeDocument/2006/relationships/image" Target="../media/image1154.png"/><Relationship Id="rId423" Type="http://schemas.openxmlformats.org/officeDocument/2006/relationships/image" Target="../media/image1257.png"/><Relationship Id="rId258" Type="http://schemas.openxmlformats.org/officeDocument/2006/relationships/image" Target="../media/image1175.png"/><Relationship Id="rId465" Type="http://schemas.openxmlformats.org/officeDocument/2006/relationships/image" Target="../media/image1278.png"/><Relationship Id="rId630" Type="http://schemas.openxmlformats.org/officeDocument/2006/relationships/image" Target="../media/image1359.png"/><Relationship Id="rId672" Type="http://schemas.openxmlformats.org/officeDocument/2006/relationships/image" Target="../media/image1379.png"/><Relationship Id="rId728" Type="http://schemas.openxmlformats.org/officeDocument/2006/relationships/image" Target="../media/image1407.png"/><Relationship Id="rId22" Type="http://schemas.openxmlformats.org/officeDocument/2006/relationships/customXml" Target="../ink/ink1082.xml"/><Relationship Id="rId64" Type="http://schemas.openxmlformats.org/officeDocument/2006/relationships/customXml" Target="../ink/ink1103.xml"/><Relationship Id="rId118" Type="http://schemas.openxmlformats.org/officeDocument/2006/relationships/customXml" Target="../ink/ink1130.xml"/><Relationship Id="rId325" Type="http://schemas.openxmlformats.org/officeDocument/2006/relationships/customXml" Target="../ink/ink1234.xml"/><Relationship Id="rId367" Type="http://schemas.openxmlformats.org/officeDocument/2006/relationships/customXml" Target="../ink/ink1255.xml"/><Relationship Id="rId532" Type="http://schemas.openxmlformats.org/officeDocument/2006/relationships/customXml" Target="../ink/ink1338.xml"/><Relationship Id="rId574" Type="http://schemas.openxmlformats.org/officeDocument/2006/relationships/customXml" Target="../ink/ink1359.xml"/><Relationship Id="rId171" Type="http://schemas.openxmlformats.org/officeDocument/2006/relationships/image" Target="../media/image1133.png"/><Relationship Id="rId227" Type="http://schemas.openxmlformats.org/officeDocument/2006/relationships/customXml" Target="../ink/ink1185.xml"/><Relationship Id="rId269" Type="http://schemas.openxmlformats.org/officeDocument/2006/relationships/customXml" Target="../ink/ink1206.xml"/><Relationship Id="rId434" Type="http://schemas.openxmlformats.org/officeDocument/2006/relationships/customXml" Target="../ink/ink1289.xml"/><Relationship Id="rId476" Type="http://schemas.openxmlformats.org/officeDocument/2006/relationships/customXml" Target="../ink/ink1310.xml"/><Relationship Id="rId641" Type="http://schemas.openxmlformats.org/officeDocument/2006/relationships/image" Target="../media/image1364.png"/><Relationship Id="rId683" Type="http://schemas.openxmlformats.org/officeDocument/2006/relationships/customXml" Target="../ink/ink1416.xml"/><Relationship Id="rId739" Type="http://schemas.openxmlformats.org/officeDocument/2006/relationships/customXml" Target="../ink/ink1444.xml"/><Relationship Id="rId33" Type="http://schemas.openxmlformats.org/officeDocument/2006/relationships/image" Target="../media/image1066.png"/><Relationship Id="rId129" Type="http://schemas.openxmlformats.org/officeDocument/2006/relationships/image" Target="../media/image1112.png"/><Relationship Id="rId280" Type="http://schemas.openxmlformats.org/officeDocument/2006/relationships/image" Target="../media/image1186.png"/><Relationship Id="rId336" Type="http://schemas.openxmlformats.org/officeDocument/2006/relationships/image" Target="../media/image1214.png"/><Relationship Id="rId501" Type="http://schemas.openxmlformats.org/officeDocument/2006/relationships/image" Target="../media/image1296.png"/><Relationship Id="rId543" Type="http://schemas.openxmlformats.org/officeDocument/2006/relationships/image" Target="../media/image1317.png"/><Relationship Id="rId75" Type="http://schemas.openxmlformats.org/officeDocument/2006/relationships/image" Target="../media/image1086.png"/><Relationship Id="rId140" Type="http://schemas.openxmlformats.org/officeDocument/2006/relationships/customXml" Target="../ink/ink1141.xml"/><Relationship Id="rId182" Type="http://schemas.openxmlformats.org/officeDocument/2006/relationships/customXml" Target="../ink/ink1162.xml"/><Relationship Id="rId378" Type="http://schemas.openxmlformats.org/officeDocument/2006/relationships/image" Target="../media/image1235.png"/><Relationship Id="rId403" Type="http://schemas.openxmlformats.org/officeDocument/2006/relationships/customXml" Target="../ink/ink1273.xml"/><Relationship Id="rId585" Type="http://schemas.openxmlformats.org/officeDocument/2006/relationships/customXml" Target="../ink/ink1365.xml"/><Relationship Id="rId750" Type="http://schemas.openxmlformats.org/officeDocument/2006/relationships/image" Target="../media/image1418.png"/><Relationship Id="rId6" Type="http://schemas.openxmlformats.org/officeDocument/2006/relationships/customXml" Target="../ink/ink1074.xml"/><Relationship Id="rId238" Type="http://schemas.openxmlformats.org/officeDocument/2006/relationships/image" Target="../media/image1165.png"/><Relationship Id="rId445" Type="http://schemas.openxmlformats.org/officeDocument/2006/relationships/image" Target="../media/image1268.png"/><Relationship Id="rId487" Type="http://schemas.openxmlformats.org/officeDocument/2006/relationships/image" Target="../media/image1289.png"/><Relationship Id="rId610" Type="http://schemas.openxmlformats.org/officeDocument/2006/relationships/image" Target="../media/image1349.png"/><Relationship Id="rId652" Type="http://schemas.openxmlformats.org/officeDocument/2006/relationships/image" Target="../media/image1369.png"/><Relationship Id="rId694" Type="http://schemas.openxmlformats.org/officeDocument/2006/relationships/image" Target="../media/image1390.png"/><Relationship Id="rId708" Type="http://schemas.openxmlformats.org/officeDocument/2006/relationships/image" Target="../media/image1397.png"/><Relationship Id="rId291" Type="http://schemas.openxmlformats.org/officeDocument/2006/relationships/customXml" Target="../ink/ink1217.xml"/><Relationship Id="rId305" Type="http://schemas.openxmlformats.org/officeDocument/2006/relationships/customXml" Target="../ink/ink1224.xml"/><Relationship Id="rId347" Type="http://schemas.openxmlformats.org/officeDocument/2006/relationships/customXml" Target="../ink/ink1245.xml"/><Relationship Id="rId512" Type="http://schemas.openxmlformats.org/officeDocument/2006/relationships/customXml" Target="../ink/ink1328.xml"/><Relationship Id="rId44" Type="http://schemas.openxmlformats.org/officeDocument/2006/relationships/customXml" Target="../ink/ink1093.xml"/><Relationship Id="rId86" Type="http://schemas.openxmlformats.org/officeDocument/2006/relationships/customXml" Target="../ink/ink1114.xml"/><Relationship Id="rId151" Type="http://schemas.openxmlformats.org/officeDocument/2006/relationships/image" Target="../media/image1123.png"/><Relationship Id="rId389" Type="http://schemas.openxmlformats.org/officeDocument/2006/relationships/customXml" Target="../ink/ink1266.xml"/><Relationship Id="rId554" Type="http://schemas.openxmlformats.org/officeDocument/2006/relationships/customXml" Target="../ink/ink1349.xml"/><Relationship Id="rId596" Type="http://schemas.openxmlformats.org/officeDocument/2006/relationships/image" Target="../media/image1342.png"/><Relationship Id="rId761" Type="http://schemas.openxmlformats.org/officeDocument/2006/relationships/customXml" Target="../ink/ink1455.xml"/><Relationship Id="rId193" Type="http://schemas.openxmlformats.org/officeDocument/2006/relationships/customXml" Target="../ink/ink1168.xml"/><Relationship Id="rId207" Type="http://schemas.openxmlformats.org/officeDocument/2006/relationships/customXml" Target="../ink/ink1175.xml"/><Relationship Id="rId249" Type="http://schemas.openxmlformats.org/officeDocument/2006/relationships/customXml" Target="../ink/ink1196.xml"/><Relationship Id="rId414" Type="http://schemas.openxmlformats.org/officeDocument/2006/relationships/customXml" Target="../ink/ink1279.xml"/><Relationship Id="rId456" Type="http://schemas.openxmlformats.org/officeDocument/2006/relationships/customXml" Target="../ink/ink1300.xml"/><Relationship Id="rId498" Type="http://schemas.openxmlformats.org/officeDocument/2006/relationships/customXml" Target="../ink/ink1321.xml"/><Relationship Id="rId621" Type="http://schemas.openxmlformats.org/officeDocument/2006/relationships/customXml" Target="../ink/ink1384.xml"/><Relationship Id="rId663" Type="http://schemas.openxmlformats.org/officeDocument/2006/relationships/customXml" Target="../ink/ink1406.xml"/><Relationship Id="rId13" Type="http://schemas.openxmlformats.org/officeDocument/2006/relationships/image" Target="../media/image1056.png"/><Relationship Id="rId109" Type="http://schemas.openxmlformats.org/officeDocument/2006/relationships/image" Target="../media/image1102.png"/><Relationship Id="rId260" Type="http://schemas.openxmlformats.org/officeDocument/2006/relationships/image" Target="../media/image1176.png"/><Relationship Id="rId316" Type="http://schemas.openxmlformats.org/officeDocument/2006/relationships/image" Target="../media/image1204.png"/><Relationship Id="rId523" Type="http://schemas.openxmlformats.org/officeDocument/2006/relationships/image" Target="../media/image1307.png"/><Relationship Id="rId719" Type="http://schemas.openxmlformats.org/officeDocument/2006/relationships/customXml" Target="../ink/ink1434.xml"/><Relationship Id="rId55" Type="http://schemas.openxmlformats.org/officeDocument/2006/relationships/image" Target="../media/image1077.png"/><Relationship Id="rId97" Type="http://schemas.openxmlformats.org/officeDocument/2006/relationships/image" Target="../media/image1096.png"/><Relationship Id="rId120" Type="http://schemas.openxmlformats.org/officeDocument/2006/relationships/customXml" Target="../ink/ink1131.xml"/><Relationship Id="rId358" Type="http://schemas.openxmlformats.org/officeDocument/2006/relationships/image" Target="../media/image1225.png"/><Relationship Id="rId565" Type="http://schemas.openxmlformats.org/officeDocument/2006/relationships/image" Target="../media/image1328.png"/><Relationship Id="rId730" Type="http://schemas.openxmlformats.org/officeDocument/2006/relationships/image" Target="../media/image1408.png"/><Relationship Id="rId162" Type="http://schemas.openxmlformats.org/officeDocument/2006/relationships/customXml" Target="../ink/ink1152.xml"/><Relationship Id="rId218" Type="http://schemas.openxmlformats.org/officeDocument/2006/relationships/image" Target="../media/image1155.png"/><Relationship Id="rId425" Type="http://schemas.openxmlformats.org/officeDocument/2006/relationships/image" Target="../media/image1258.png"/><Relationship Id="rId467" Type="http://schemas.openxmlformats.org/officeDocument/2006/relationships/image" Target="../media/image1279.png"/><Relationship Id="rId632" Type="http://schemas.openxmlformats.org/officeDocument/2006/relationships/image" Target="../media/image1360.png"/><Relationship Id="rId271" Type="http://schemas.openxmlformats.org/officeDocument/2006/relationships/customXml" Target="../ink/ink1207.xml"/><Relationship Id="rId674" Type="http://schemas.openxmlformats.org/officeDocument/2006/relationships/image" Target="../media/image1380.png"/><Relationship Id="rId24" Type="http://schemas.openxmlformats.org/officeDocument/2006/relationships/customXml" Target="../ink/ink1083.xml"/><Relationship Id="rId66" Type="http://schemas.openxmlformats.org/officeDocument/2006/relationships/customXml" Target="../ink/ink1104.xml"/><Relationship Id="rId131" Type="http://schemas.openxmlformats.org/officeDocument/2006/relationships/image" Target="../media/image1113.png"/><Relationship Id="rId327" Type="http://schemas.openxmlformats.org/officeDocument/2006/relationships/customXml" Target="../ink/ink1235.xml"/><Relationship Id="rId369" Type="http://schemas.openxmlformats.org/officeDocument/2006/relationships/customXml" Target="../ink/ink1256.xml"/><Relationship Id="rId534" Type="http://schemas.openxmlformats.org/officeDocument/2006/relationships/customXml" Target="../ink/ink1339.xml"/><Relationship Id="rId576" Type="http://schemas.openxmlformats.org/officeDocument/2006/relationships/customXml" Target="../ink/ink1360.xml"/><Relationship Id="rId741" Type="http://schemas.openxmlformats.org/officeDocument/2006/relationships/customXml" Target="../ink/ink1445.xml"/><Relationship Id="rId173" Type="http://schemas.openxmlformats.org/officeDocument/2006/relationships/image" Target="../media/image1134.png"/><Relationship Id="rId229" Type="http://schemas.openxmlformats.org/officeDocument/2006/relationships/customXml" Target="../ink/ink1186.xml"/><Relationship Id="rId380" Type="http://schemas.openxmlformats.org/officeDocument/2006/relationships/image" Target="../media/image1236.png"/><Relationship Id="rId436" Type="http://schemas.openxmlformats.org/officeDocument/2006/relationships/customXml" Target="../ink/ink1290.xml"/><Relationship Id="rId601" Type="http://schemas.openxmlformats.org/officeDocument/2006/relationships/customXml" Target="../ink/ink1374.xml"/><Relationship Id="rId643" Type="http://schemas.openxmlformats.org/officeDocument/2006/relationships/image" Target="../media/image1365.png"/><Relationship Id="rId240" Type="http://schemas.openxmlformats.org/officeDocument/2006/relationships/image" Target="../media/image1166.png"/><Relationship Id="rId478" Type="http://schemas.openxmlformats.org/officeDocument/2006/relationships/customXml" Target="../ink/ink1311.xml"/><Relationship Id="rId685" Type="http://schemas.openxmlformats.org/officeDocument/2006/relationships/customXml" Target="../ink/ink1417.xml"/><Relationship Id="rId35" Type="http://schemas.openxmlformats.org/officeDocument/2006/relationships/image" Target="../media/image1067.png"/><Relationship Id="rId77" Type="http://schemas.openxmlformats.org/officeDocument/2006/relationships/image" Target="../media/image1087.png"/><Relationship Id="rId100" Type="http://schemas.openxmlformats.org/officeDocument/2006/relationships/customXml" Target="../ink/ink1121.xml"/><Relationship Id="rId282" Type="http://schemas.openxmlformats.org/officeDocument/2006/relationships/image" Target="../media/image1187.png"/><Relationship Id="rId338" Type="http://schemas.openxmlformats.org/officeDocument/2006/relationships/image" Target="../media/image1215.png"/><Relationship Id="rId503" Type="http://schemas.openxmlformats.org/officeDocument/2006/relationships/image" Target="../media/image1297.png"/><Relationship Id="rId545" Type="http://schemas.openxmlformats.org/officeDocument/2006/relationships/image" Target="../media/image1318.png"/><Relationship Id="rId587" Type="http://schemas.openxmlformats.org/officeDocument/2006/relationships/customXml" Target="../ink/ink1366.xml"/><Relationship Id="rId710" Type="http://schemas.openxmlformats.org/officeDocument/2006/relationships/image" Target="../media/image1398.png"/><Relationship Id="rId752" Type="http://schemas.openxmlformats.org/officeDocument/2006/relationships/image" Target="../media/image1419.png"/><Relationship Id="rId8" Type="http://schemas.openxmlformats.org/officeDocument/2006/relationships/customXml" Target="../ink/ink1075.xml"/><Relationship Id="rId142" Type="http://schemas.openxmlformats.org/officeDocument/2006/relationships/customXml" Target="../ink/ink1142.xml"/><Relationship Id="rId184" Type="http://schemas.openxmlformats.org/officeDocument/2006/relationships/customXml" Target="../ink/ink1163.xml"/><Relationship Id="rId391" Type="http://schemas.openxmlformats.org/officeDocument/2006/relationships/customXml" Target="../ink/ink1267.xml"/><Relationship Id="rId405" Type="http://schemas.openxmlformats.org/officeDocument/2006/relationships/customXml" Target="../ink/ink1274.xml"/><Relationship Id="rId447" Type="http://schemas.openxmlformats.org/officeDocument/2006/relationships/image" Target="../media/image1269.png"/><Relationship Id="rId612" Type="http://schemas.openxmlformats.org/officeDocument/2006/relationships/image" Target="../media/image1350.png"/><Relationship Id="rId251" Type="http://schemas.openxmlformats.org/officeDocument/2006/relationships/customXml" Target="../ink/ink1197.xml"/><Relationship Id="rId489" Type="http://schemas.openxmlformats.org/officeDocument/2006/relationships/image" Target="../media/image1290.png"/><Relationship Id="rId654" Type="http://schemas.openxmlformats.org/officeDocument/2006/relationships/image" Target="../media/image1370.png"/><Relationship Id="rId696" Type="http://schemas.openxmlformats.org/officeDocument/2006/relationships/image" Target="../media/image1391.png"/><Relationship Id="rId46" Type="http://schemas.openxmlformats.org/officeDocument/2006/relationships/customXml" Target="../ink/ink1094.xml"/><Relationship Id="rId293" Type="http://schemas.openxmlformats.org/officeDocument/2006/relationships/customXml" Target="../ink/ink1218.xml"/><Relationship Id="rId307" Type="http://schemas.openxmlformats.org/officeDocument/2006/relationships/customXml" Target="../ink/ink1225.xml"/><Relationship Id="rId349" Type="http://schemas.openxmlformats.org/officeDocument/2006/relationships/customXml" Target="../ink/ink1246.xml"/><Relationship Id="rId514" Type="http://schemas.openxmlformats.org/officeDocument/2006/relationships/customXml" Target="../ink/ink1329.xml"/><Relationship Id="rId556" Type="http://schemas.openxmlformats.org/officeDocument/2006/relationships/customXml" Target="../ink/ink1350.xml"/><Relationship Id="rId721" Type="http://schemas.openxmlformats.org/officeDocument/2006/relationships/customXml" Target="../ink/ink1435.xml"/><Relationship Id="rId763" Type="http://schemas.openxmlformats.org/officeDocument/2006/relationships/customXml" Target="../ink/ink1456.xml"/><Relationship Id="rId88" Type="http://schemas.openxmlformats.org/officeDocument/2006/relationships/customXml" Target="../ink/ink1115.xml"/><Relationship Id="rId111" Type="http://schemas.openxmlformats.org/officeDocument/2006/relationships/image" Target="../media/image1103.png"/><Relationship Id="rId153" Type="http://schemas.openxmlformats.org/officeDocument/2006/relationships/image" Target="../media/image1124.png"/><Relationship Id="rId195" Type="http://schemas.openxmlformats.org/officeDocument/2006/relationships/customXml" Target="../ink/ink1169.xml"/><Relationship Id="rId209" Type="http://schemas.openxmlformats.org/officeDocument/2006/relationships/customXml" Target="../ink/ink1176.xml"/><Relationship Id="rId360" Type="http://schemas.openxmlformats.org/officeDocument/2006/relationships/image" Target="../media/image1226.png"/><Relationship Id="rId416" Type="http://schemas.openxmlformats.org/officeDocument/2006/relationships/customXml" Target="../ink/ink1280.xml"/><Relationship Id="rId598" Type="http://schemas.openxmlformats.org/officeDocument/2006/relationships/image" Target="../media/image1343.png"/><Relationship Id="rId220" Type="http://schemas.openxmlformats.org/officeDocument/2006/relationships/image" Target="../media/image1156.png"/><Relationship Id="rId458" Type="http://schemas.openxmlformats.org/officeDocument/2006/relationships/customXml" Target="../ink/ink1301.xml"/><Relationship Id="rId623" Type="http://schemas.openxmlformats.org/officeDocument/2006/relationships/customXml" Target="../ink/ink1385.xml"/><Relationship Id="rId665" Type="http://schemas.openxmlformats.org/officeDocument/2006/relationships/customXml" Target="../ink/ink1407.xml"/><Relationship Id="rId15" Type="http://schemas.openxmlformats.org/officeDocument/2006/relationships/image" Target="../media/image1057.png"/><Relationship Id="rId57" Type="http://schemas.openxmlformats.org/officeDocument/2006/relationships/image" Target="../media/image1078.png"/><Relationship Id="rId262" Type="http://schemas.openxmlformats.org/officeDocument/2006/relationships/image" Target="../media/image1177.png"/><Relationship Id="rId318" Type="http://schemas.openxmlformats.org/officeDocument/2006/relationships/image" Target="../media/image1205.png"/><Relationship Id="rId525" Type="http://schemas.openxmlformats.org/officeDocument/2006/relationships/image" Target="../media/image1308.png"/><Relationship Id="rId567" Type="http://schemas.openxmlformats.org/officeDocument/2006/relationships/image" Target="../media/image1329.png"/><Relationship Id="rId732" Type="http://schemas.openxmlformats.org/officeDocument/2006/relationships/image" Target="../media/image1409.png"/><Relationship Id="rId99" Type="http://schemas.openxmlformats.org/officeDocument/2006/relationships/image" Target="../media/image1097.png"/><Relationship Id="rId122" Type="http://schemas.openxmlformats.org/officeDocument/2006/relationships/customXml" Target="../ink/ink1132.xml"/><Relationship Id="rId164" Type="http://schemas.openxmlformats.org/officeDocument/2006/relationships/customXml" Target="../ink/ink1153.xml"/><Relationship Id="rId371" Type="http://schemas.openxmlformats.org/officeDocument/2006/relationships/customXml" Target="../ink/ink1257.xml"/><Relationship Id="rId427" Type="http://schemas.openxmlformats.org/officeDocument/2006/relationships/image" Target="../media/image1259.png"/><Relationship Id="rId469" Type="http://schemas.openxmlformats.org/officeDocument/2006/relationships/image" Target="../media/image1280.png"/><Relationship Id="rId634" Type="http://schemas.openxmlformats.org/officeDocument/2006/relationships/image" Target="../media/image1361.png"/><Relationship Id="rId676" Type="http://schemas.openxmlformats.org/officeDocument/2006/relationships/image" Target="../media/image1381.png"/><Relationship Id="rId26" Type="http://schemas.openxmlformats.org/officeDocument/2006/relationships/customXml" Target="../ink/ink1084.xml"/><Relationship Id="rId231" Type="http://schemas.openxmlformats.org/officeDocument/2006/relationships/customXml" Target="../ink/ink1187.xml"/><Relationship Id="rId273" Type="http://schemas.openxmlformats.org/officeDocument/2006/relationships/customXml" Target="../ink/ink1208.xml"/><Relationship Id="rId329" Type="http://schemas.openxmlformats.org/officeDocument/2006/relationships/customXml" Target="../ink/ink1236.xml"/><Relationship Id="rId480" Type="http://schemas.openxmlformats.org/officeDocument/2006/relationships/customXml" Target="../ink/ink1312.xml"/><Relationship Id="rId536" Type="http://schemas.openxmlformats.org/officeDocument/2006/relationships/customXml" Target="../ink/ink1340.xml"/><Relationship Id="rId701" Type="http://schemas.openxmlformats.org/officeDocument/2006/relationships/customXml" Target="../ink/ink1425.xml"/><Relationship Id="rId68" Type="http://schemas.openxmlformats.org/officeDocument/2006/relationships/customXml" Target="../ink/ink1105.xml"/><Relationship Id="rId133" Type="http://schemas.openxmlformats.org/officeDocument/2006/relationships/image" Target="../media/image1114.png"/><Relationship Id="rId175" Type="http://schemas.openxmlformats.org/officeDocument/2006/relationships/image" Target="../media/image1135.png"/><Relationship Id="rId340" Type="http://schemas.openxmlformats.org/officeDocument/2006/relationships/image" Target="../media/image1216.png"/><Relationship Id="rId578" Type="http://schemas.openxmlformats.org/officeDocument/2006/relationships/customXml" Target="../ink/ink1361.xml"/><Relationship Id="rId743" Type="http://schemas.openxmlformats.org/officeDocument/2006/relationships/customXml" Target="../ink/ink1446.xml"/><Relationship Id="rId200" Type="http://schemas.openxmlformats.org/officeDocument/2006/relationships/image" Target="../media/image1146.png"/><Relationship Id="rId382" Type="http://schemas.openxmlformats.org/officeDocument/2006/relationships/image" Target="../media/image1237.png"/><Relationship Id="rId438" Type="http://schemas.openxmlformats.org/officeDocument/2006/relationships/customXml" Target="../ink/ink1291.xml"/><Relationship Id="rId603" Type="http://schemas.openxmlformats.org/officeDocument/2006/relationships/customXml" Target="../ink/ink1375.xml"/><Relationship Id="rId645" Type="http://schemas.openxmlformats.org/officeDocument/2006/relationships/image" Target="../media/image1366.png"/><Relationship Id="rId687" Type="http://schemas.openxmlformats.org/officeDocument/2006/relationships/customXml" Target="../ink/ink1418.xml"/><Relationship Id="rId242" Type="http://schemas.openxmlformats.org/officeDocument/2006/relationships/image" Target="../media/image1167.png"/><Relationship Id="rId284" Type="http://schemas.openxmlformats.org/officeDocument/2006/relationships/image" Target="../media/image1188.png"/><Relationship Id="rId491" Type="http://schemas.openxmlformats.org/officeDocument/2006/relationships/image" Target="../media/image1291.png"/><Relationship Id="rId505" Type="http://schemas.openxmlformats.org/officeDocument/2006/relationships/image" Target="../media/image1298.png"/><Relationship Id="rId712" Type="http://schemas.openxmlformats.org/officeDocument/2006/relationships/image" Target="../media/image1399.png"/><Relationship Id="rId37" Type="http://schemas.openxmlformats.org/officeDocument/2006/relationships/image" Target="../media/image1068.png"/><Relationship Id="rId79" Type="http://schemas.openxmlformats.org/officeDocument/2006/relationships/image" Target="../media/image1088.png"/><Relationship Id="rId102" Type="http://schemas.openxmlformats.org/officeDocument/2006/relationships/customXml" Target="../ink/ink1122.xml"/><Relationship Id="rId144" Type="http://schemas.openxmlformats.org/officeDocument/2006/relationships/customXml" Target="../ink/ink1143.xml"/><Relationship Id="rId547" Type="http://schemas.openxmlformats.org/officeDocument/2006/relationships/image" Target="../media/image1319.png"/><Relationship Id="rId589" Type="http://schemas.openxmlformats.org/officeDocument/2006/relationships/customXml" Target="../ink/ink1368.xml"/><Relationship Id="rId754" Type="http://schemas.openxmlformats.org/officeDocument/2006/relationships/image" Target="../media/image1420.png"/><Relationship Id="rId90" Type="http://schemas.openxmlformats.org/officeDocument/2006/relationships/customXml" Target="../ink/ink1116.xml"/><Relationship Id="rId186" Type="http://schemas.openxmlformats.org/officeDocument/2006/relationships/customXml" Target="../ink/ink1164.xml"/><Relationship Id="rId351" Type="http://schemas.openxmlformats.org/officeDocument/2006/relationships/customXml" Target="../ink/ink1247.xml"/><Relationship Id="rId393" Type="http://schemas.openxmlformats.org/officeDocument/2006/relationships/customXml" Target="../ink/ink1268.xml"/><Relationship Id="rId407" Type="http://schemas.openxmlformats.org/officeDocument/2006/relationships/customXml" Target="../ink/ink1275.xml"/><Relationship Id="rId449" Type="http://schemas.openxmlformats.org/officeDocument/2006/relationships/image" Target="../media/image1270.png"/><Relationship Id="rId614" Type="http://schemas.openxmlformats.org/officeDocument/2006/relationships/image" Target="../media/image1351.png"/><Relationship Id="rId656" Type="http://schemas.openxmlformats.org/officeDocument/2006/relationships/image" Target="../media/image1371.png"/><Relationship Id="rId211" Type="http://schemas.openxmlformats.org/officeDocument/2006/relationships/customXml" Target="../ink/ink1177.xml"/><Relationship Id="rId253" Type="http://schemas.openxmlformats.org/officeDocument/2006/relationships/customXml" Target="../ink/ink1198.xml"/><Relationship Id="rId295" Type="http://schemas.openxmlformats.org/officeDocument/2006/relationships/customXml" Target="../ink/ink1219.xml"/><Relationship Id="rId309" Type="http://schemas.openxmlformats.org/officeDocument/2006/relationships/customXml" Target="../ink/ink1226.xml"/><Relationship Id="rId460" Type="http://schemas.openxmlformats.org/officeDocument/2006/relationships/customXml" Target="../ink/ink1302.xml"/><Relationship Id="rId516" Type="http://schemas.openxmlformats.org/officeDocument/2006/relationships/customXml" Target="../ink/ink1330.xml"/><Relationship Id="rId698" Type="http://schemas.openxmlformats.org/officeDocument/2006/relationships/image" Target="../media/image1392.png"/><Relationship Id="rId48" Type="http://schemas.openxmlformats.org/officeDocument/2006/relationships/customXml" Target="../ink/ink1095.xml"/><Relationship Id="rId113" Type="http://schemas.openxmlformats.org/officeDocument/2006/relationships/image" Target="../media/image1104.png"/><Relationship Id="rId320" Type="http://schemas.openxmlformats.org/officeDocument/2006/relationships/image" Target="../media/image1206.png"/><Relationship Id="rId558" Type="http://schemas.openxmlformats.org/officeDocument/2006/relationships/customXml" Target="../ink/ink1351.xml"/><Relationship Id="rId723" Type="http://schemas.openxmlformats.org/officeDocument/2006/relationships/customXml" Target="../ink/ink1436.xml"/><Relationship Id="rId155" Type="http://schemas.openxmlformats.org/officeDocument/2006/relationships/image" Target="../media/image1125.png"/><Relationship Id="rId197" Type="http://schemas.openxmlformats.org/officeDocument/2006/relationships/customXml" Target="../ink/ink1170.xml"/><Relationship Id="rId362" Type="http://schemas.openxmlformats.org/officeDocument/2006/relationships/image" Target="../media/image1227.png"/><Relationship Id="rId418" Type="http://schemas.openxmlformats.org/officeDocument/2006/relationships/customXml" Target="../ink/ink1281.xml"/><Relationship Id="rId625" Type="http://schemas.openxmlformats.org/officeDocument/2006/relationships/customXml" Target="../ink/ink1386.xml"/><Relationship Id="rId222" Type="http://schemas.openxmlformats.org/officeDocument/2006/relationships/image" Target="../media/image1157.png"/><Relationship Id="rId264" Type="http://schemas.openxmlformats.org/officeDocument/2006/relationships/image" Target="../media/image1178.png"/><Relationship Id="rId471" Type="http://schemas.openxmlformats.org/officeDocument/2006/relationships/image" Target="../media/image1281.png"/><Relationship Id="rId667" Type="http://schemas.openxmlformats.org/officeDocument/2006/relationships/customXml" Target="../ink/ink1408.xml"/><Relationship Id="rId17" Type="http://schemas.openxmlformats.org/officeDocument/2006/relationships/image" Target="../media/image1058.png"/><Relationship Id="rId59" Type="http://schemas.openxmlformats.org/officeDocument/2006/relationships/image" Target="../media/image1079.png"/><Relationship Id="rId124" Type="http://schemas.openxmlformats.org/officeDocument/2006/relationships/customXml" Target="../ink/ink1133.xml"/><Relationship Id="rId527" Type="http://schemas.openxmlformats.org/officeDocument/2006/relationships/image" Target="../media/image1309.png"/><Relationship Id="rId569" Type="http://schemas.openxmlformats.org/officeDocument/2006/relationships/image" Target="../media/image1330.png"/><Relationship Id="rId734" Type="http://schemas.openxmlformats.org/officeDocument/2006/relationships/image" Target="../media/image1410.png"/><Relationship Id="rId70" Type="http://schemas.openxmlformats.org/officeDocument/2006/relationships/customXml" Target="../ink/ink1106.xml"/><Relationship Id="rId166" Type="http://schemas.openxmlformats.org/officeDocument/2006/relationships/customXml" Target="../ink/ink1154.xml"/><Relationship Id="rId331" Type="http://schemas.openxmlformats.org/officeDocument/2006/relationships/customXml" Target="../ink/ink1237.xml"/><Relationship Id="rId373" Type="http://schemas.openxmlformats.org/officeDocument/2006/relationships/customXml" Target="../ink/ink1258.xml"/><Relationship Id="rId429" Type="http://schemas.openxmlformats.org/officeDocument/2006/relationships/image" Target="../media/image1260.png"/><Relationship Id="rId580" Type="http://schemas.openxmlformats.org/officeDocument/2006/relationships/customXml" Target="../ink/ink1362.xml"/><Relationship Id="rId636" Type="http://schemas.openxmlformats.org/officeDocument/2006/relationships/image" Target="../media/image1362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188.xml"/><Relationship Id="rId440" Type="http://schemas.openxmlformats.org/officeDocument/2006/relationships/customXml" Target="../ink/ink1292.xml"/><Relationship Id="rId678" Type="http://schemas.openxmlformats.org/officeDocument/2006/relationships/image" Target="../media/image1382.png"/><Relationship Id="rId28" Type="http://schemas.openxmlformats.org/officeDocument/2006/relationships/customXml" Target="../ink/ink1085.xml"/><Relationship Id="rId275" Type="http://schemas.openxmlformats.org/officeDocument/2006/relationships/customXml" Target="../ink/ink1209.xml"/><Relationship Id="rId300" Type="http://schemas.openxmlformats.org/officeDocument/2006/relationships/image" Target="../media/image1196.png"/><Relationship Id="rId482" Type="http://schemas.openxmlformats.org/officeDocument/2006/relationships/customXml" Target="../ink/ink1313.xml"/><Relationship Id="rId538" Type="http://schemas.openxmlformats.org/officeDocument/2006/relationships/customXml" Target="../ink/ink1341.xml"/><Relationship Id="rId703" Type="http://schemas.openxmlformats.org/officeDocument/2006/relationships/customXml" Target="../ink/ink1426.xml"/><Relationship Id="rId745" Type="http://schemas.openxmlformats.org/officeDocument/2006/relationships/customXml" Target="../ink/ink1447.xml"/><Relationship Id="rId81" Type="http://schemas.openxmlformats.org/officeDocument/2006/relationships/image" Target="../media/image1089.png"/><Relationship Id="rId135" Type="http://schemas.openxmlformats.org/officeDocument/2006/relationships/image" Target="../media/image1115.png"/><Relationship Id="rId177" Type="http://schemas.openxmlformats.org/officeDocument/2006/relationships/image" Target="../media/image1136.png"/><Relationship Id="rId342" Type="http://schemas.openxmlformats.org/officeDocument/2006/relationships/image" Target="../media/image1217.png"/><Relationship Id="rId384" Type="http://schemas.openxmlformats.org/officeDocument/2006/relationships/image" Target="../media/image1238.png"/><Relationship Id="rId591" Type="http://schemas.openxmlformats.org/officeDocument/2006/relationships/customXml" Target="../ink/ink1369.xml"/><Relationship Id="rId605" Type="http://schemas.openxmlformats.org/officeDocument/2006/relationships/customXml" Target="../ink/ink1376.xml"/><Relationship Id="rId202" Type="http://schemas.openxmlformats.org/officeDocument/2006/relationships/image" Target="../media/image1147.png"/><Relationship Id="rId244" Type="http://schemas.openxmlformats.org/officeDocument/2006/relationships/image" Target="../media/image1168.png"/><Relationship Id="rId647" Type="http://schemas.openxmlformats.org/officeDocument/2006/relationships/image" Target="../media/image1367.png"/><Relationship Id="rId689" Type="http://schemas.openxmlformats.org/officeDocument/2006/relationships/customXml" Target="../ink/ink1419.xml"/><Relationship Id="rId39" Type="http://schemas.openxmlformats.org/officeDocument/2006/relationships/image" Target="../media/image1069.png"/><Relationship Id="rId286" Type="http://schemas.openxmlformats.org/officeDocument/2006/relationships/image" Target="../media/image1189.png"/><Relationship Id="rId451" Type="http://schemas.openxmlformats.org/officeDocument/2006/relationships/image" Target="../media/image1271.png"/><Relationship Id="rId493" Type="http://schemas.openxmlformats.org/officeDocument/2006/relationships/image" Target="../media/image1292.png"/><Relationship Id="rId507" Type="http://schemas.openxmlformats.org/officeDocument/2006/relationships/image" Target="../media/image1299.png"/><Relationship Id="rId549" Type="http://schemas.openxmlformats.org/officeDocument/2006/relationships/image" Target="../media/image1320.png"/><Relationship Id="rId714" Type="http://schemas.openxmlformats.org/officeDocument/2006/relationships/image" Target="../media/image1400.png"/><Relationship Id="rId756" Type="http://schemas.openxmlformats.org/officeDocument/2006/relationships/image" Target="../media/image1421.png"/><Relationship Id="rId50" Type="http://schemas.openxmlformats.org/officeDocument/2006/relationships/customXml" Target="../ink/ink1096.xml"/><Relationship Id="rId104" Type="http://schemas.openxmlformats.org/officeDocument/2006/relationships/customXml" Target="../ink/ink1123.xml"/><Relationship Id="rId146" Type="http://schemas.openxmlformats.org/officeDocument/2006/relationships/customXml" Target="../ink/ink1144.xml"/><Relationship Id="rId188" Type="http://schemas.openxmlformats.org/officeDocument/2006/relationships/customXml" Target="../ink/ink1165.xml"/><Relationship Id="rId311" Type="http://schemas.openxmlformats.org/officeDocument/2006/relationships/customXml" Target="../ink/ink1227.xml"/><Relationship Id="rId353" Type="http://schemas.openxmlformats.org/officeDocument/2006/relationships/customXml" Target="../ink/ink1248.xml"/><Relationship Id="rId395" Type="http://schemas.openxmlformats.org/officeDocument/2006/relationships/customXml" Target="../ink/ink1269.xml"/><Relationship Id="rId409" Type="http://schemas.openxmlformats.org/officeDocument/2006/relationships/customXml" Target="../ink/ink1276.xml"/><Relationship Id="rId560" Type="http://schemas.openxmlformats.org/officeDocument/2006/relationships/customXml" Target="../ink/ink1352.xml"/><Relationship Id="rId92" Type="http://schemas.openxmlformats.org/officeDocument/2006/relationships/customXml" Target="../ink/ink1117.xml"/><Relationship Id="rId213" Type="http://schemas.openxmlformats.org/officeDocument/2006/relationships/customXml" Target="../ink/ink1178.xml"/><Relationship Id="rId420" Type="http://schemas.openxmlformats.org/officeDocument/2006/relationships/customXml" Target="../ink/ink1282.xml"/><Relationship Id="rId616" Type="http://schemas.openxmlformats.org/officeDocument/2006/relationships/image" Target="../media/image1352.png"/><Relationship Id="rId658" Type="http://schemas.openxmlformats.org/officeDocument/2006/relationships/image" Target="../media/image1372.png"/><Relationship Id="rId255" Type="http://schemas.openxmlformats.org/officeDocument/2006/relationships/customXml" Target="../ink/ink1199.xml"/><Relationship Id="rId297" Type="http://schemas.openxmlformats.org/officeDocument/2006/relationships/customXml" Target="../ink/ink1220.xml"/><Relationship Id="rId462" Type="http://schemas.openxmlformats.org/officeDocument/2006/relationships/customXml" Target="../ink/ink1303.xml"/><Relationship Id="rId518" Type="http://schemas.openxmlformats.org/officeDocument/2006/relationships/customXml" Target="../ink/ink1331.xml"/><Relationship Id="rId725" Type="http://schemas.openxmlformats.org/officeDocument/2006/relationships/customXml" Target="../ink/ink1437.xml"/><Relationship Id="rId115" Type="http://schemas.openxmlformats.org/officeDocument/2006/relationships/image" Target="../media/image1105.png"/><Relationship Id="rId157" Type="http://schemas.openxmlformats.org/officeDocument/2006/relationships/image" Target="../media/image1126.png"/><Relationship Id="rId322" Type="http://schemas.openxmlformats.org/officeDocument/2006/relationships/image" Target="../media/image1207.png"/><Relationship Id="rId364" Type="http://schemas.openxmlformats.org/officeDocument/2006/relationships/image" Target="../media/image1228.png"/><Relationship Id="rId61" Type="http://schemas.openxmlformats.org/officeDocument/2006/relationships/image" Target="../media/image1080.png"/><Relationship Id="rId199" Type="http://schemas.openxmlformats.org/officeDocument/2006/relationships/customXml" Target="../ink/ink1171.xml"/><Relationship Id="rId571" Type="http://schemas.openxmlformats.org/officeDocument/2006/relationships/image" Target="../media/image1331.png"/><Relationship Id="rId627" Type="http://schemas.openxmlformats.org/officeDocument/2006/relationships/customXml" Target="../ink/ink1387.xml"/><Relationship Id="rId669" Type="http://schemas.openxmlformats.org/officeDocument/2006/relationships/customXml" Target="../ink/ink1409.xml"/><Relationship Id="rId19" Type="http://schemas.openxmlformats.org/officeDocument/2006/relationships/image" Target="../media/image1059.png"/><Relationship Id="rId224" Type="http://schemas.openxmlformats.org/officeDocument/2006/relationships/image" Target="../media/image1158.png"/><Relationship Id="rId266" Type="http://schemas.openxmlformats.org/officeDocument/2006/relationships/image" Target="../media/image1179.png"/><Relationship Id="rId431" Type="http://schemas.openxmlformats.org/officeDocument/2006/relationships/image" Target="../media/image1261.png"/><Relationship Id="rId473" Type="http://schemas.openxmlformats.org/officeDocument/2006/relationships/image" Target="../media/image1282.png"/><Relationship Id="rId529" Type="http://schemas.openxmlformats.org/officeDocument/2006/relationships/image" Target="../media/image1310.png"/><Relationship Id="rId680" Type="http://schemas.openxmlformats.org/officeDocument/2006/relationships/image" Target="../media/image1383.png"/><Relationship Id="rId736" Type="http://schemas.openxmlformats.org/officeDocument/2006/relationships/image" Target="../media/image1411.png"/><Relationship Id="rId30" Type="http://schemas.openxmlformats.org/officeDocument/2006/relationships/customXml" Target="../ink/ink1086.xml"/><Relationship Id="rId126" Type="http://schemas.openxmlformats.org/officeDocument/2006/relationships/customXml" Target="../ink/ink1134.xml"/><Relationship Id="rId168" Type="http://schemas.openxmlformats.org/officeDocument/2006/relationships/customXml" Target="../ink/ink1155.xml"/><Relationship Id="rId333" Type="http://schemas.openxmlformats.org/officeDocument/2006/relationships/customXml" Target="../ink/ink1238.xml"/><Relationship Id="rId540" Type="http://schemas.openxmlformats.org/officeDocument/2006/relationships/customXml" Target="../ink/ink1342.xml"/><Relationship Id="rId72" Type="http://schemas.openxmlformats.org/officeDocument/2006/relationships/customXml" Target="../ink/ink1107.xml"/><Relationship Id="rId375" Type="http://schemas.openxmlformats.org/officeDocument/2006/relationships/customXml" Target="../ink/ink1259.xml"/><Relationship Id="rId582" Type="http://schemas.openxmlformats.org/officeDocument/2006/relationships/customXml" Target="../ink/ink1363.xml"/><Relationship Id="rId638" Type="http://schemas.openxmlformats.org/officeDocument/2006/relationships/image" Target="../media/image1363.png"/><Relationship Id="rId3" Type="http://schemas.openxmlformats.org/officeDocument/2006/relationships/image" Target="../media/image1051.png"/><Relationship Id="rId235" Type="http://schemas.openxmlformats.org/officeDocument/2006/relationships/customXml" Target="../ink/ink1189.xml"/><Relationship Id="rId277" Type="http://schemas.openxmlformats.org/officeDocument/2006/relationships/customXml" Target="../ink/ink1210.xml"/><Relationship Id="rId400" Type="http://schemas.openxmlformats.org/officeDocument/2006/relationships/image" Target="../media/image1246.png"/><Relationship Id="rId442" Type="http://schemas.openxmlformats.org/officeDocument/2006/relationships/customXml" Target="../ink/ink1293.xml"/><Relationship Id="rId484" Type="http://schemas.openxmlformats.org/officeDocument/2006/relationships/customXml" Target="../ink/ink1314.xml"/><Relationship Id="rId705" Type="http://schemas.openxmlformats.org/officeDocument/2006/relationships/customXml" Target="../ink/ink1427.xml"/><Relationship Id="rId137" Type="http://schemas.openxmlformats.org/officeDocument/2006/relationships/image" Target="../media/image1116.png"/><Relationship Id="rId302" Type="http://schemas.openxmlformats.org/officeDocument/2006/relationships/image" Target="../media/image1197.png"/><Relationship Id="rId344" Type="http://schemas.openxmlformats.org/officeDocument/2006/relationships/image" Target="../media/image1218.png"/><Relationship Id="rId691" Type="http://schemas.openxmlformats.org/officeDocument/2006/relationships/customXml" Target="../ink/ink1420.xml"/><Relationship Id="rId747" Type="http://schemas.openxmlformats.org/officeDocument/2006/relationships/customXml" Target="../ink/ink1448.xml"/><Relationship Id="rId41" Type="http://schemas.openxmlformats.org/officeDocument/2006/relationships/image" Target="../media/image1070.png"/><Relationship Id="rId83" Type="http://schemas.openxmlformats.org/officeDocument/2006/relationships/image" Target="../media/image1090.png"/><Relationship Id="rId179" Type="http://schemas.openxmlformats.org/officeDocument/2006/relationships/image" Target="../media/image1137.png"/><Relationship Id="rId386" Type="http://schemas.openxmlformats.org/officeDocument/2006/relationships/image" Target="../media/image1239.png"/><Relationship Id="rId551" Type="http://schemas.openxmlformats.org/officeDocument/2006/relationships/image" Target="../media/image1321.png"/><Relationship Id="rId593" Type="http://schemas.openxmlformats.org/officeDocument/2006/relationships/customXml" Target="../ink/ink1370.xml"/><Relationship Id="rId607" Type="http://schemas.openxmlformats.org/officeDocument/2006/relationships/customXml" Target="../ink/ink1377.xml"/><Relationship Id="rId649" Type="http://schemas.openxmlformats.org/officeDocument/2006/relationships/image" Target="../media/image1368.png"/><Relationship Id="rId190" Type="http://schemas.openxmlformats.org/officeDocument/2006/relationships/image" Target="../media/image1141.png"/><Relationship Id="rId204" Type="http://schemas.openxmlformats.org/officeDocument/2006/relationships/image" Target="../media/image1148.png"/><Relationship Id="rId246" Type="http://schemas.openxmlformats.org/officeDocument/2006/relationships/image" Target="../media/image1169.png"/><Relationship Id="rId288" Type="http://schemas.openxmlformats.org/officeDocument/2006/relationships/image" Target="../media/image1190.png"/><Relationship Id="rId411" Type="http://schemas.openxmlformats.org/officeDocument/2006/relationships/image" Target="../media/image1251.png"/><Relationship Id="rId453" Type="http://schemas.openxmlformats.org/officeDocument/2006/relationships/image" Target="../media/image1272.png"/><Relationship Id="rId509" Type="http://schemas.openxmlformats.org/officeDocument/2006/relationships/image" Target="../media/image1300.png"/><Relationship Id="rId660" Type="http://schemas.openxmlformats.org/officeDocument/2006/relationships/image" Target="../media/image1373.png"/><Relationship Id="rId106" Type="http://schemas.openxmlformats.org/officeDocument/2006/relationships/customXml" Target="../ink/ink1124.xml"/><Relationship Id="rId313" Type="http://schemas.openxmlformats.org/officeDocument/2006/relationships/customXml" Target="../ink/ink1228.xml"/><Relationship Id="rId495" Type="http://schemas.openxmlformats.org/officeDocument/2006/relationships/image" Target="../media/image1293.png"/><Relationship Id="rId716" Type="http://schemas.openxmlformats.org/officeDocument/2006/relationships/image" Target="../media/image1401.png"/><Relationship Id="rId758" Type="http://schemas.openxmlformats.org/officeDocument/2006/relationships/image" Target="../media/image1422.png"/><Relationship Id="rId10" Type="http://schemas.openxmlformats.org/officeDocument/2006/relationships/customXml" Target="../ink/ink1076.xml"/><Relationship Id="rId52" Type="http://schemas.openxmlformats.org/officeDocument/2006/relationships/customXml" Target="../ink/ink1097.xml"/><Relationship Id="rId94" Type="http://schemas.openxmlformats.org/officeDocument/2006/relationships/customXml" Target="../ink/ink1118.xml"/><Relationship Id="rId148" Type="http://schemas.openxmlformats.org/officeDocument/2006/relationships/customXml" Target="../ink/ink1145.xml"/><Relationship Id="rId355" Type="http://schemas.openxmlformats.org/officeDocument/2006/relationships/customXml" Target="../ink/ink1249.xml"/><Relationship Id="rId397" Type="http://schemas.openxmlformats.org/officeDocument/2006/relationships/customXml" Target="../ink/ink1270.xml"/><Relationship Id="rId520" Type="http://schemas.openxmlformats.org/officeDocument/2006/relationships/customXml" Target="../ink/ink1332.xml"/><Relationship Id="rId562" Type="http://schemas.openxmlformats.org/officeDocument/2006/relationships/customXml" Target="../ink/ink1353.xml"/><Relationship Id="rId618" Type="http://schemas.openxmlformats.org/officeDocument/2006/relationships/image" Target="../media/image1353.png"/><Relationship Id="rId215" Type="http://schemas.openxmlformats.org/officeDocument/2006/relationships/customXml" Target="../ink/ink1179.xml"/><Relationship Id="rId257" Type="http://schemas.openxmlformats.org/officeDocument/2006/relationships/customXml" Target="../ink/ink1200.xml"/><Relationship Id="rId422" Type="http://schemas.openxmlformats.org/officeDocument/2006/relationships/customXml" Target="../ink/ink1283.xml"/><Relationship Id="rId464" Type="http://schemas.openxmlformats.org/officeDocument/2006/relationships/customXml" Target="../ink/ink130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9.png"/><Relationship Id="rId13" Type="http://schemas.openxmlformats.org/officeDocument/2006/relationships/customXml" Target="../ink/ink1462.xml"/><Relationship Id="rId18" Type="http://schemas.openxmlformats.org/officeDocument/2006/relationships/image" Target="../media/image1433.png"/><Relationship Id="rId26" Type="http://schemas.openxmlformats.org/officeDocument/2006/relationships/image" Target="../media/image1437.png"/><Relationship Id="rId39" Type="http://schemas.openxmlformats.org/officeDocument/2006/relationships/image" Target="../media/image1443.png"/><Relationship Id="rId3" Type="http://schemas.openxmlformats.org/officeDocument/2006/relationships/customXml" Target="../ink/ink1457.xml"/><Relationship Id="rId21" Type="http://schemas.openxmlformats.org/officeDocument/2006/relationships/customXml" Target="../ink/ink1466.xml"/><Relationship Id="rId34" Type="http://schemas.openxmlformats.org/officeDocument/2006/relationships/customXml" Target="../ink/ink1473.xml"/><Relationship Id="rId42" Type="http://schemas.openxmlformats.org/officeDocument/2006/relationships/customXml" Target="../ink/ink1477.xml"/><Relationship Id="rId47" Type="http://schemas.openxmlformats.org/officeDocument/2006/relationships/image" Target="../media/image1447.png"/><Relationship Id="rId7" Type="http://schemas.openxmlformats.org/officeDocument/2006/relationships/customXml" Target="../ink/ink1459.xml"/><Relationship Id="rId12" Type="http://schemas.openxmlformats.org/officeDocument/2006/relationships/image" Target="../media/image1431.png"/><Relationship Id="rId17" Type="http://schemas.openxmlformats.org/officeDocument/2006/relationships/customXml" Target="../ink/ink1464.xml"/><Relationship Id="rId25" Type="http://schemas.openxmlformats.org/officeDocument/2006/relationships/customXml" Target="../ink/ink1468.xml"/><Relationship Id="rId33" Type="http://schemas.openxmlformats.org/officeDocument/2006/relationships/image" Target="../media/image1440.png"/><Relationship Id="rId38" Type="http://schemas.openxmlformats.org/officeDocument/2006/relationships/customXml" Target="../ink/ink1475.xml"/><Relationship Id="rId46" Type="http://schemas.openxmlformats.org/officeDocument/2006/relationships/customXml" Target="../ink/ink1479.xml"/><Relationship Id="rId2" Type="http://schemas.openxmlformats.org/officeDocument/2006/relationships/image" Target="../media/image1426.png"/><Relationship Id="rId16" Type="http://schemas.openxmlformats.org/officeDocument/2006/relationships/image" Target="../media/image1432.png"/><Relationship Id="rId20" Type="http://schemas.openxmlformats.org/officeDocument/2006/relationships/image" Target="../media/image1434.png"/><Relationship Id="rId29" Type="http://schemas.openxmlformats.org/officeDocument/2006/relationships/customXml" Target="../ink/ink1470.xml"/><Relationship Id="rId41" Type="http://schemas.openxmlformats.org/officeDocument/2006/relationships/image" Target="../media/image14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8.png"/><Relationship Id="rId11" Type="http://schemas.openxmlformats.org/officeDocument/2006/relationships/customXml" Target="../ink/ink1461.xml"/><Relationship Id="rId24" Type="http://schemas.openxmlformats.org/officeDocument/2006/relationships/image" Target="../media/image1436.png"/><Relationship Id="rId32" Type="http://schemas.openxmlformats.org/officeDocument/2006/relationships/customXml" Target="../ink/ink1472.xml"/><Relationship Id="rId37" Type="http://schemas.openxmlformats.org/officeDocument/2006/relationships/image" Target="../media/image1442.png"/><Relationship Id="rId40" Type="http://schemas.openxmlformats.org/officeDocument/2006/relationships/customXml" Target="../ink/ink1476.xml"/><Relationship Id="rId45" Type="http://schemas.openxmlformats.org/officeDocument/2006/relationships/image" Target="../media/image1446.png"/><Relationship Id="rId5" Type="http://schemas.openxmlformats.org/officeDocument/2006/relationships/customXml" Target="../ink/ink1458.xml"/><Relationship Id="rId15" Type="http://schemas.openxmlformats.org/officeDocument/2006/relationships/customXml" Target="../ink/ink1463.xml"/><Relationship Id="rId23" Type="http://schemas.openxmlformats.org/officeDocument/2006/relationships/customXml" Target="../ink/ink1467.xml"/><Relationship Id="rId28" Type="http://schemas.openxmlformats.org/officeDocument/2006/relationships/image" Target="../media/image1438.png"/><Relationship Id="rId36" Type="http://schemas.openxmlformats.org/officeDocument/2006/relationships/customXml" Target="../ink/ink1474.xml"/><Relationship Id="rId10" Type="http://schemas.openxmlformats.org/officeDocument/2006/relationships/image" Target="../media/image1430.png"/><Relationship Id="rId19" Type="http://schemas.openxmlformats.org/officeDocument/2006/relationships/customXml" Target="../ink/ink1465.xml"/><Relationship Id="rId31" Type="http://schemas.openxmlformats.org/officeDocument/2006/relationships/image" Target="../media/image1439.png"/><Relationship Id="rId44" Type="http://schemas.openxmlformats.org/officeDocument/2006/relationships/customXml" Target="../ink/ink1478.xml"/><Relationship Id="rId4" Type="http://schemas.openxmlformats.org/officeDocument/2006/relationships/image" Target="../media/image1427.png"/><Relationship Id="rId9" Type="http://schemas.openxmlformats.org/officeDocument/2006/relationships/customXml" Target="../ink/ink1460.xml"/><Relationship Id="rId14" Type="http://schemas.openxmlformats.org/officeDocument/2006/relationships/image" Target="../media/image154.png"/><Relationship Id="rId22" Type="http://schemas.openxmlformats.org/officeDocument/2006/relationships/image" Target="../media/image1435.png"/><Relationship Id="rId27" Type="http://schemas.openxmlformats.org/officeDocument/2006/relationships/customXml" Target="../ink/ink1469.xml"/><Relationship Id="rId30" Type="http://schemas.openxmlformats.org/officeDocument/2006/relationships/customXml" Target="../ink/ink1471.xml"/><Relationship Id="rId35" Type="http://schemas.openxmlformats.org/officeDocument/2006/relationships/image" Target="../media/image1441.png"/><Relationship Id="rId43" Type="http://schemas.openxmlformats.org/officeDocument/2006/relationships/image" Target="../media/image1445.png"/><Relationship Id="rId48" Type="http://schemas.openxmlformats.org/officeDocument/2006/relationships/customXml" Target="../ink/ink148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1.png"/><Relationship Id="rId13" Type="http://schemas.openxmlformats.org/officeDocument/2006/relationships/customXml" Target="../ink/ink1486.xml"/><Relationship Id="rId18" Type="http://schemas.openxmlformats.org/officeDocument/2006/relationships/image" Target="../media/image1456.png"/><Relationship Id="rId26" Type="http://schemas.openxmlformats.org/officeDocument/2006/relationships/image" Target="../media/image1460.png"/><Relationship Id="rId3" Type="http://schemas.openxmlformats.org/officeDocument/2006/relationships/customXml" Target="../ink/ink1481.xml"/><Relationship Id="rId21" Type="http://schemas.openxmlformats.org/officeDocument/2006/relationships/customXml" Target="../ink/ink1490.xml"/><Relationship Id="rId7" Type="http://schemas.openxmlformats.org/officeDocument/2006/relationships/customXml" Target="../ink/ink1483.xml"/><Relationship Id="rId12" Type="http://schemas.openxmlformats.org/officeDocument/2006/relationships/image" Target="../media/image1453.png"/><Relationship Id="rId17" Type="http://schemas.openxmlformats.org/officeDocument/2006/relationships/customXml" Target="../ink/ink1488.xml"/><Relationship Id="rId25" Type="http://schemas.openxmlformats.org/officeDocument/2006/relationships/customXml" Target="../ink/ink1492.xml"/><Relationship Id="rId2" Type="http://schemas.openxmlformats.org/officeDocument/2006/relationships/image" Target="../media/image1448.png"/><Relationship Id="rId16" Type="http://schemas.openxmlformats.org/officeDocument/2006/relationships/image" Target="../media/image1455.png"/><Relationship Id="rId20" Type="http://schemas.openxmlformats.org/officeDocument/2006/relationships/image" Target="../media/image1457.png"/><Relationship Id="rId29" Type="http://schemas.openxmlformats.org/officeDocument/2006/relationships/customXml" Target="../ink/ink14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0.png"/><Relationship Id="rId11" Type="http://schemas.openxmlformats.org/officeDocument/2006/relationships/customXml" Target="../ink/ink1485.xml"/><Relationship Id="rId24" Type="http://schemas.openxmlformats.org/officeDocument/2006/relationships/image" Target="../media/image1459.png"/><Relationship Id="rId32" Type="http://schemas.openxmlformats.org/officeDocument/2006/relationships/image" Target="../media/image1463.png"/><Relationship Id="rId5" Type="http://schemas.openxmlformats.org/officeDocument/2006/relationships/customXml" Target="../ink/ink1482.xml"/><Relationship Id="rId15" Type="http://schemas.openxmlformats.org/officeDocument/2006/relationships/customXml" Target="../ink/ink1487.xml"/><Relationship Id="rId23" Type="http://schemas.openxmlformats.org/officeDocument/2006/relationships/customXml" Target="../ink/ink1491.xml"/><Relationship Id="rId28" Type="http://schemas.openxmlformats.org/officeDocument/2006/relationships/image" Target="../media/image1461.png"/><Relationship Id="rId10" Type="http://schemas.openxmlformats.org/officeDocument/2006/relationships/image" Target="../media/image1452.png"/><Relationship Id="rId19" Type="http://schemas.openxmlformats.org/officeDocument/2006/relationships/customXml" Target="../ink/ink1489.xml"/><Relationship Id="rId31" Type="http://schemas.openxmlformats.org/officeDocument/2006/relationships/customXml" Target="../ink/ink1495.xml"/><Relationship Id="rId4" Type="http://schemas.openxmlformats.org/officeDocument/2006/relationships/image" Target="../media/image1449.png"/><Relationship Id="rId9" Type="http://schemas.openxmlformats.org/officeDocument/2006/relationships/customXml" Target="../ink/ink1484.xml"/><Relationship Id="rId14" Type="http://schemas.openxmlformats.org/officeDocument/2006/relationships/image" Target="../media/image1454.png"/><Relationship Id="rId22" Type="http://schemas.openxmlformats.org/officeDocument/2006/relationships/image" Target="../media/image1458.png"/><Relationship Id="rId27" Type="http://schemas.openxmlformats.org/officeDocument/2006/relationships/customXml" Target="../ink/ink1493.xml"/><Relationship Id="rId30" Type="http://schemas.openxmlformats.org/officeDocument/2006/relationships/image" Target="../media/image14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2AE375B-000D-4E8C-8071-D7CB3DB03C22}"/>
              </a:ext>
            </a:extLst>
          </p:cNvPr>
          <p:cNvGrpSpPr/>
          <p:nvPr/>
        </p:nvGrpSpPr>
        <p:grpSpPr>
          <a:xfrm>
            <a:off x="596566" y="278371"/>
            <a:ext cx="1168560" cy="576000"/>
            <a:chOff x="596566" y="278371"/>
            <a:chExt cx="1168560" cy="57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4DD183-9609-400A-97B2-682C0B39554D}"/>
                    </a:ext>
                  </a:extLst>
                </p14:cNvPr>
                <p14:cNvContentPartPr/>
                <p14:nvPr/>
              </p14:nvContentPartPr>
              <p14:xfrm>
                <a:off x="596566" y="278371"/>
                <a:ext cx="239400" cy="313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4DD183-9609-400A-97B2-682C0B3955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7926" y="269731"/>
                  <a:ext cx="257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C9FD06-3CD9-405C-900D-828E88FE0AC9}"/>
                    </a:ext>
                  </a:extLst>
                </p14:cNvPr>
                <p14:cNvContentPartPr/>
                <p14:nvPr/>
              </p14:nvContentPartPr>
              <p14:xfrm>
                <a:off x="884206" y="436051"/>
                <a:ext cx="66240" cy="344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C9FD06-3CD9-405C-900D-828E88FE0A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5206" y="427051"/>
                  <a:ext cx="838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6E2FE47-D26A-4C50-84BA-6C9D4F38D2DC}"/>
                    </a:ext>
                  </a:extLst>
                </p14:cNvPr>
                <p14:cNvContentPartPr/>
                <p14:nvPr/>
              </p14:nvContentPartPr>
              <p14:xfrm>
                <a:off x="861166" y="431371"/>
                <a:ext cx="117720" cy="148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6E2FE47-D26A-4C50-84BA-6C9D4F38D2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166" y="422731"/>
                  <a:ext cx="135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AD0309-896C-4090-B769-BC50A93D078F}"/>
                    </a:ext>
                  </a:extLst>
                </p14:cNvPr>
                <p14:cNvContentPartPr/>
                <p14:nvPr/>
              </p14:nvContentPartPr>
              <p14:xfrm>
                <a:off x="1045126" y="406891"/>
                <a:ext cx="80280" cy="1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AD0309-896C-4090-B769-BC50A93D078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6126" y="398251"/>
                  <a:ext cx="97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86CF8A-FE92-4C07-9163-E3FA54C74C64}"/>
                    </a:ext>
                  </a:extLst>
                </p14:cNvPr>
                <p14:cNvContentPartPr/>
                <p14:nvPr/>
              </p14:nvContentPartPr>
              <p14:xfrm>
                <a:off x="1177606" y="302851"/>
                <a:ext cx="100440" cy="275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86CF8A-FE92-4C07-9163-E3FA54C74C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8606" y="293851"/>
                  <a:ext cx="1180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441D0F-2F5E-4AAA-B7E0-C1BB558A0273}"/>
                    </a:ext>
                  </a:extLst>
                </p14:cNvPr>
                <p14:cNvContentPartPr/>
                <p14:nvPr/>
              </p14:nvContentPartPr>
              <p14:xfrm>
                <a:off x="1254646" y="332371"/>
                <a:ext cx="137520" cy="274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441D0F-2F5E-4AAA-B7E0-C1BB558A02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5646" y="323731"/>
                  <a:ext cx="155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7E2500-F5A2-4EAB-9BDD-96065199855C}"/>
                    </a:ext>
                  </a:extLst>
                </p14:cNvPr>
                <p14:cNvContentPartPr/>
                <p14:nvPr/>
              </p14:nvContentPartPr>
              <p14:xfrm>
                <a:off x="1147006" y="476731"/>
                <a:ext cx="151920" cy="14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7E2500-F5A2-4EAB-9BDD-9606519985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8006" y="467731"/>
                  <a:ext cx="169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8779CA-93AD-4BE4-BAC4-E6C32E0189A3}"/>
                    </a:ext>
                  </a:extLst>
                </p14:cNvPr>
                <p14:cNvContentPartPr/>
                <p14:nvPr/>
              </p14:nvContentPartPr>
              <p14:xfrm>
                <a:off x="1373806" y="425611"/>
                <a:ext cx="219240" cy="180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8779CA-93AD-4BE4-BAC4-E6C32E0189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64806" y="416611"/>
                  <a:ext cx="236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C92810-58E6-4BF9-A751-06B33CEC94A9}"/>
                    </a:ext>
                  </a:extLst>
                </p14:cNvPr>
                <p14:cNvContentPartPr/>
                <p14:nvPr/>
              </p14:nvContentPartPr>
              <p14:xfrm>
                <a:off x="1652446" y="442171"/>
                <a:ext cx="112680" cy="412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C92810-58E6-4BF9-A751-06B33CEC94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3806" y="433531"/>
                  <a:ext cx="130320" cy="42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1FDDD6A-857D-499B-8BA4-502258C7A389}"/>
                  </a:ext>
                </a:extLst>
              </p14:cNvPr>
              <p14:cNvContentPartPr/>
              <p14:nvPr/>
            </p14:nvContentPartPr>
            <p14:xfrm>
              <a:off x="637966" y="685891"/>
              <a:ext cx="1056960" cy="75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1FDDD6A-857D-499B-8BA4-502258C7A3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9326" y="677251"/>
                <a:ext cx="107460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16DF4DE-B530-4735-93B9-894D70090EFE}"/>
              </a:ext>
            </a:extLst>
          </p:cNvPr>
          <p:cNvGrpSpPr/>
          <p:nvPr/>
        </p:nvGrpSpPr>
        <p:grpSpPr>
          <a:xfrm>
            <a:off x="4325806" y="127891"/>
            <a:ext cx="1790640" cy="585360"/>
            <a:chOff x="4325806" y="127891"/>
            <a:chExt cx="1790640" cy="58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493444D-2E7C-4565-BAF9-3976A2D1F3AC}"/>
                    </a:ext>
                  </a:extLst>
                </p14:cNvPr>
                <p14:cNvContentPartPr/>
                <p14:nvPr/>
              </p14:nvContentPartPr>
              <p14:xfrm>
                <a:off x="4325806" y="238051"/>
                <a:ext cx="110160" cy="22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493444D-2E7C-4565-BAF9-3976A2D1F3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07806" y="220411"/>
                  <a:ext cx="145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BE22CCB-10C9-4A5F-AA34-723CE6806652}"/>
                    </a:ext>
                  </a:extLst>
                </p14:cNvPr>
                <p14:cNvContentPartPr/>
                <p14:nvPr/>
              </p14:nvContentPartPr>
              <p14:xfrm>
                <a:off x="4426606" y="234811"/>
                <a:ext cx="130320" cy="323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BE22CCB-10C9-4A5F-AA34-723CE68066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08966" y="217171"/>
                  <a:ext cx="1659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C0D2A1-15DD-4C01-82C4-947D7BEAE256}"/>
                    </a:ext>
                  </a:extLst>
                </p14:cNvPr>
                <p14:cNvContentPartPr/>
                <p14:nvPr/>
              </p14:nvContentPartPr>
              <p14:xfrm>
                <a:off x="4371166" y="373411"/>
                <a:ext cx="163440" cy="28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C0D2A1-15DD-4C01-82C4-947D7BEAE2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53526" y="355771"/>
                  <a:ext cx="199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C3C968F-0EF0-4807-99FF-749DC72E33FE}"/>
                    </a:ext>
                  </a:extLst>
                </p14:cNvPr>
                <p14:cNvContentPartPr/>
                <p14:nvPr/>
              </p14:nvContentPartPr>
              <p14:xfrm>
                <a:off x="4612006" y="327691"/>
                <a:ext cx="278280" cy="20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C3C968F-0EF0-4807-99FF-749DC72E33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94006" y="310051"/>
                  <a:ext cx="313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A7F352-87B9-49E8-BEB7-7BA6F2A362A6}"/>
                    </a:ext>
                  </a:extLst>
                </p14:cNvPr>
                <p14:cNvContentPartPr/>
                <p14:nvPr/>
              </p14:nvContentPartPr>
              <p14:xfrm>
                <a:off x="4920526" y="334171"/>
                <a:ext cx="43560" cy="379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A7F352-87B9-49E8-BEB7-7BA6F2A362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2886" y="316531"/>
                  <a:ext cx="79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171794-6CBB-4175-978A-4A19FAD1A8A0}"/>
                    </a:ext>
                  </a:extLst>
                </p14:cNvPr>
                <p14:cNvContentPartPr/>
                <p14:nvPr/>
              </p14:nvContentPartPr>
              <p14:xfrm>
                <a:off x="4908286" y="301051"/>
                <a:ext cx="132480" cy="158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171794-6CBB-4175-978A-4A19FAD1A8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90286" y="283411"/>
                  <a:ext cx="168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02A1B8-4F82-47E1-B3B0-22D42A4F3160}"/>
                    </a:ext>
                  </a:extLst>
                </p14:cNvPr>
                <p14:cNvContentPartPr/>
                <p14:nvPr/>
              </p14:nvContentPartPr>
              <p14:xfrm>
                <a:off x="5079286" y="221491"/>
                <a:ext cx="70920" cy="342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02A1B8-4F82-47E1-B3B0-22D42A4F31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61646" y="203851"/>
                  <a:ext cx="1065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0009726-3F13-4DAD-9C4B-AD747BB7171F}"/>
                    </a:ext>
                  </a:extLst>
                </p14:cNvPr>
                <p14:cNvContentPartPr/>
                <p14:nvPr/>
              </p14:nvContentPartPr>
              <p14:xfrm>
                <a:off x="5200966" y="337051"/>
                <a:ext cx="30960" cy="1807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0009726-3F13-4DAD-9C4B-AD747BB717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83326" y="319411"/>
                  <a:ext cx="66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BE56E5-737B-43D6-B8AB-D144FEE679F6}"/>
                    </a:ext>
                  </a:extLst>
                </p14:cNvPr>
                <p14:cNvContentPartPr/>
                <p14:nvPr/>
              </p14:nvContentPartPr>
              <p14:xfrm>
                <a:off x="5176846" y="160291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BE56E5-737B-43D6-B8AB-D144FEE679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58846" y="1422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66B248-40CA-4FC8-B94C-D6F91E3BCA0F}"/>
                    </a:ext>
                  </a:extLst>
                </p14:cNvPr>
                <p14:cNvContentPartPr/>
                <p14:nvPr/>
              </p14:nvContentPartPr>
              <p14:xfrm>
                <a:off x="5345686" y="176491"/>
                <a:ext cx="75600" cy="460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66B248-40CA-4FC8-B94C-D6F91E3BCA0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27686" y="158851"/>
                  <a:ext cx="1112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9115388-1A5F-423A-BF95-F280977B849B}"/>
                    </a:ext>
                  </a:extLst>
                </p14:cNvPr>
                <p14:cNvContentPartPr/>
                <p14:nvPr/>
              </p14:nvContentPartPr>
              <p14:xfrm>
                <a:off x="5296006" y="357931"/>
                <a:ext cx="195840" cy="140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9115388-1A5F-423A-BF95-F280977B84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78006" y="340291"/>
                  <a:ext cx="231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9A5A15-3F66-45C3-820B-E63D6F1C397D}"/>
                    </a:ext>
                  </a:extLst>
                </p14:cNvPr>
                <p14:cNvContentPartPr/>
                <p14:nvPr/>
              </p14:nvContentPartPr>
              <p14:xfrm>
                <a:off x="5460166" y="254971"/>
                <a:ext cx="11880" cy="15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9A5A15-3F66-45C3-820B-E63D6F1C39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42526" y="236971"/>
                  <a:ext cx="47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9D8F1CD-B128-490D-B140-92B383297061}"/>
                    </a:ext>
                  </a:extLst>
                </p14:cNvPr>
                <p14:cNvContentPartPr/>
                <p14:nvPr/>
              </p14:nvContentPartPr>
              <p14:xfrm>
                <a:off x="5523526" y="290971"/>
                <a:ext cx="132480" cy="182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9D8F1CD-B128-490D-B140-92B3832970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5886" y="273331"/>
                  <a:ext cx="168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CF47F3-1344-4D60-A331-C5DE286F6B82}"/>
                    </a:ext>
                  </a:extLst>
                </p14:cNvPr>
                <p14:cNvContentPartPr/>
                <p14:nvPr/>
              </p14:nvContentPartPr>
              <p14:xfrm>
                <a:off x="5706766" y="302851"/>
                <a:ext cx="139320" cy="179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CF47F3-1344-4D60-A331-C5DE286F6B8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88766" y="284851"/>
                  <a:ext cx="174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800D76-7931-459E-8FA0-BDE6F8A08D61}"/>
                    </a:ext>
                  </a:extLst>
                </p14:cNvPr>
                <p14:cNvContentPartPr/>
                <p14:nvPr/>
              </p14:nvContentPartPr>
              <p14:xfrm>
                <a:off x="5963806" y="127891"/>
                <a:ext cx="95400" cy="44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800D76-7931-459E-8FA0-BDE6F8A08D6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45806" y="110251"/>
                  <a:ext cx="131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AE3BE1-14AD-4EAF-BDE8-C3A614B99853}"/>
                    </a:ext>
                  </a:extLst>
                </p14:cNvPr>
                <p14:cNvContentPartPr/>
                <p14:nvPr/>
              </p14:nvContentPartPr>
              <p14:xfrm>
                <a:off x="5996206" y="137251"/>
                <a:ext cx="120240" cy="406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AE3BE1-14AD-4EAF-BDE8-C3A614B998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78206" y="119611"/>
                  <a:ext cx="155880" cy="4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A8793D-F09B-457E-8BED-2D41D7A2FBEF}"/>
              </a:ext>
            </a:extLst>
          </p:cNvPr>
          <p:cNvGrpSpPr/>
          <p:nvPr/>
        </p:nvGrpSpPr>
        <p:grpSpPr>
          <a:xfrm>
            <a:off x="2053486" y="218611"/>
            <a:ext cx="1988280" cy="607680"/>
            <a:chOff x="2053486" y="218611"/>
            <a:chExt cx="198828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163A357-E7E0-45E8-A2E4-0BC8312A5C16}"/>
                    </a:ext>
                  </a:extLst>
                </p14:cNvPr>
                <p14:cNvContentPartPr/>
                <p14:nvPr/>
              </p14:nvContentPartPr>
              <p14:xfrm>
                <a:off x="2053486" y="298171"/>
                <a:ext cx="99720" cy="299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163A357-E7E0-45E8-A2E4-0BC8312A5C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35486" y="280171"/>
                  <a:ext cx="135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B960CD-DAE8-4AF2-9969-3D7526371F66}"/>
                    </a:ext>
                  </a:extLst>
                </p14:cNvPr>
                <p14:cNvContentPartPr/>
                <p14:nvPr/>
              </p14:nvContentPartPr>
              <p14:xfrm>
                <a:off x="2239246" y="337051"/>
                <a:ext cx="158760" cy="254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B960CD-DAE8-4AF2-9969-3D7526371F6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1606" y="319411"/>
                  <a:ext cx="194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015719-8B2F-4868-A91C-BAE762A140C4}"/>
                    </a:ext>
                  </a:extLst>
                </p14:cNvPr>
                <p14:cNvContentPartPr/>
                <p14:nvPr/>
              </p14:nvContentPartPr>
              <p14:xfrm>
                <a:off x="2444086" y="485011"/>
                <a:ext cx="46800" cy="341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015719-8B2F-4868-A91C-BAE762A140C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26446" y="467011"/>
                  <a:ext cx="824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45DEA8-E127-469B-9D22-787A18A4C685}"/>
                    </a:ext>
                  </a:extLst>
                </p14:cNvPr>
                <p14:cNvContentPartPr/>
                <p14:nvPr/>
              </p14:nvContentPartPr>
              <p14:xfrm>
                <a:off x="2448766" y="470251"/>
                <a:ext cx="110160" cy="136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45DEA8-E127-469B-9D22-787A18A4C6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31126" y="452611"/>
                  <a:ext cx="145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53C1BB-89F4-48F5-87CF-988C4EE5E5B3}"/>
                    </a:ext>
                  </a:extLst>
                </p14:cNvPr>
                <p14:cNvContentPartPr/>
                <p14:nvPr/>
              </p14:nvContentPartPr>
              <p14:xfrm>
                <a:off x="2601406" y="423811"/>
                <a:ext cx="156600" cy="180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53C1BB-89F4-48F5-87CF-988C4EE5E5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83766" y="406171"/>
                  <a:ext cx="192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97E6C5-1713-472F-BB48-84CEC9079D2A}"/>
                    </a:ext>
                  </a:extLst>
                </p14:cNvPr>
                <p14:cNvContentPartPr/>
                <p14:nvPr/>
              </p14:nvContentPartPr>
              <p14:xfrm>
                <a:off x="2773486" y="434971"/>
                <a:ext cx="125640" cy="160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97E6C5-1713-472F-BB48-84CEC9079D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55846" y="417331"/>
                  <a:ext cx="161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9B188F-7F26-473E-A65E-C9DB8E04BF08}"/>
                    </a:ext>
                  </a:extLst>
                </p14:cNvPr>
                <p14:cNvContentPartPr/>
                <p14:nvPr/>
              </p14:nvContentPartPr>
              <p14:xfrm>
                <a:off x="2915686" y="427771"/>
                <a:ext cx="183960" cy="18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9B188F-7F26-473E-A65E-C9DB8E04BF0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97686" y="409771"/>
                  <a:ext cx="219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2112A7-625B-4D91-AB74-5CC91326DD68}"/>
                    </a:ext>
                  </a:extLst>
                </p14:cNvPr>
                <p14:cNvContentPartPr/>
                <p14:nvPr/>
              </p14:nvContentPartPr>
              <p14:xfrm>
                <a:off x="3114406" y="256051"/>
                <a:ext cx="62640" cy="354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2112A7-625B-4D91-AB74-5CC91326DD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96406" y="238051"/>
                  <a:ext cx="98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AA3BB8-814D-43A7-AC66-98B659FFA3B0}"/>
                    </a:ext>
                  </a:extLst>
                </p14:cNvPr>
                <p14:cNvContentPartPr/>
                <p14:nvPr/>
              </p14:nvContentPartPr>
              <p14:xfrm>
                <a:off x="3080926" y="392491"/>
                <a:ext cx="171000" cy="18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AA3BB8-814D-43A7-AC66-98B659FFA3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62926" y="374491"/>
                  <a:ext cx="206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E7D13C-F4E0-4A5D-82E4-9BDD6FC6F2B3}"/>
                    </a:ext>
                  </a:extLst>
                </p14:cNvPr>
                <p14:cNvContentPartPr/>
                <p14:nvPr/>
              </p14:nvContentPartPr>
              <p14:xfrm>
                <a:off x="3263446" y="399691"/>
                <a:ext cx="24840" cy="172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E7D13C-F4E0-4A5D-82E4-9BDD6FC6F2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45806" y="381691"/>
                  <a:ext cx="60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A964B1-7C02-4040-8738-E4E594BA6CED}"/>
                    </a:ext>
                  </a:extLst>
                </p14:cNvPr>
                <p14:cNvContentPartPr/>
                <p14:nvPr/>
              </p14:nvContentPartPr>
              <p14:xfrm>
                <a:off x="3269566" y="347491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A964B1-7C02-4040-8738-E4E594BA6C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51566" y="329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91E78A2-5262-424F-BEBF-0A841EA0829E}"/>
                    </a:ext>
                  </a:extLst>
                </p14:cNvPr>
                <p14:cNvContentPartPr/>
                <p14:nvPr/>
              </p14:nvContentPartPr>
              <p14:xfrm>
                <a:off x="3385846" y="395371"/>
                <a:ext cx="93240" cy="194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91E78A2-5262-424F-BEBF-0A841EA082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68206" y="377731"/>
                  <a:ext cx="128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7931C9-FF08-4496-BB73-8E81541483B7}"/>
                    </a:ext>
                  </a:extLst>
                </p14:cNvPr>
                <p14:cNvContentPartPr/>
                <p14:nvPr/>
              </p14:nvContentPartPr>
              <p14:xfrm>
                <a:off x="3550726" y="415171"/>
                <a:ext cx="187920" cy="176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7931C9-FF08-4496-BB73-8E81541483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32726" y="397531"/>
                  <a:ext cx="223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4853D2-CAF0-4CB6-AF6A-ADFC187E6AC0}"/>
                    </a:ext>
                  </a:extLst>
                </p14:cNvPr>
                <p14:cNvContentPartPr/>
                <p14:nvPr/>
              </p14:nvContentPartPr>
              <p14:xfrm>
                <a:off x="3809926" y="396091"/>
                <a:ext cx="122040" cy="189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4853D2-CAF0-4CB6-AF6A-ADFC187E6AC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91926" y="378451"/>
                  <a:ext cx="157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F2E159-CD84-4CB7-AD2C-14A01A086ECC}"/>
                    </a:ext>
                  </a:extLst>
                </p14:cNvPr>
                <p14:cNvContentPartPr/>
                <p14:nvPr/>
              </p14:nvContentPartPr>
              <p14:xfrm>
                <a:off x="4009006" y="273691"/>
                <a:ext cx="32760" cy="280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F2E159-CD84-4CB7-AD2C-14A01A086EC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91006" y="255691"/>
                  <a:ext cx="684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FCFF8CC-EF23-4399-B870-BD557CEAC6A1}"/>
                    </a:ext>
                  </a:extLst>
                </p14:cNvPr>
                <p14:cNvContentPartPr/>
                <p14:nvPr/>
              </p14:nvContentPartPr>
              <p14:xfrm>
                <a:off x="2106406" y="218611"/>
                <a:ext cx="55800" cy="146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FCFF8CC-EF23-4399-B870-BD557CEAC6A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88406" y="200611"/>
                  <a:ext cx="914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710BFC0-3C17-406B-9338-C9665F006ED7}"/>
              </a:ext>
            </a:extLst>
          </p:cNvPr>
          <p:cNvGrpSpPr/>
          <p:nvPr/>
        </p:nvGrpSpPr>
        <p:grpSpPr>
          <a:xfrm>
            <a:off x="629686" y="701371"/>
            <a:ext cx="1097280" cy="78480"/>
            <a:chOff x="629686" y="701371"/>
            <a:chExt cx="1097280" cy="7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508ABB-F5B5-463D-A623-37DD8B1B594B}"/>
                    </a:ext>
                  </a:extLst>
                </p14:cNvPr>
                <p14:cNvContentPartPr/>
                <p14:nvPr/>
              </p14:nvContentPartPr>
              <p14:xfrm>
                <a:off x="630766" y="753571"/>
                <a:ext cx="2520" cy="26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508ABB-F5B5-463D-A623-37DD8B1B594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2766" y="735571"/>
                  <a:ext cx="38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595FF02-3388-4DCF-97CB-5255B74F1353}"/>
                    </a:ext>
                  </a:extLst>
                </p14:cNvPr>
                <p14:cNvContentPartPr/>
                <p14:nvPr/>
              </p14:nvContentPartPr>
              <p14:xfrm>
                <a:off x="629686" y="701371"/>
                <a:ext cx="1097280" cy="78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595FF02-3388-4DCF-97CB-5255B74F135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1686" y="683371"/>
                  <a:ext cx="11329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9E8296-AE53-4A3E-A7DC-D506D69EBD0F}"/>
              </a:ext>
            </a:extLst>
          </p:cNvPr>
          <p:cNvGrpSpPr/>
          <p:nvPr/>
        </p:nvGrpSpPr>
        <p:grpSpPr>
          <a:xfrm>
            <a:off x="658486" y="1158571"/>
            <a:ext cx="1254600" cy="573480"/>
            <a:chOff x="658486" y="1158571"/>
            <a:chExt cx="125460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E4109B-D051-4200-8A6F-4E494EB599F9}"/>
                    </a:ext>
                  </a:extLst>
                </p14:cNvPr>
                <p14:cNvContentPartPr/>
                <p14:nvPr/>
              </p14:nvContentPartPr>
              <p14:xfrm>
                <a:off x="658486" y="1158571"/>
                <a:ext cx="257400" cy="508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E4109B-D051-4200-8A6F-4E494EB599F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9486" y="1149571"/>
                  <a:ext cx="275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EA8AC4-7BE1-412D-92F5-AC36289A45FA}"/>
                    </a:ext>
                  </a:extLst>
                </p14:cNvPr>
                <p14:cNvContentPartPr/>
                <p14:nvPr/>
              </p14:nvContentPartPr>
              <p14:xfrm>
                <a:off x="1019566" y="1485091"/>
                <a:ext cx="11880" cy="202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EA8AC4-7BE1-412D-92F5-AC36289A45F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10566" y="1476091"/>
                  <a:ext cx="295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D94A501-CDC2-4815-8ED4-F0C2434B84F2}"/>
                    </a:ext>
                  </a:extLst>
                </p14:cNvPr>
                <p14:cNvContentPartPr/>
                <p14:nvPr/>
              </p14:nvContentPartPr>
              <p14:xfrm>
                <a:off x="1004446" y="1373851"/>
                <a:ext cx="83520" cy="23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D94A501-CDC2-4815-8ED4-F0C2434B84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95806" y="1365211"/>
                  <a:ext cx="101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91AE86-E07C-4DB1-84E8-5320F63E782C}"/>
                    </a:ext>
                  </a:extLst>
                </p14:cNvPr>
                <p14:cNvContentPartPr/>
                <p14:nvPr/>
              </p14:nvContentPartPr>
              <p14:xfrm>
                <a:off x="1121446" y="1445491"/>
                <a:ext cx="252720" cy="251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91AE86-E07C-4DB1-84E8-5320F63E782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12446" y="1436491"/>
                  <a:ext cx="2703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43FB79-481C-49C5-A15D-0866866A2338}"/>
                    </a:ext>
                  </a:extLst>
                </p14:cNvPr>
                <p14:cNvContentPartPr/>
                <p14:nvPr/>
              </p14:nvContentPartPr>
              <p14:xfrm>
                <a:off x="1397926" y="1250011"/>
                <a:ext cx="142560" cy="482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43FB79-481C-49C5-A15D-0866866A233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89286" y="1241371"/>
                  <a:ext cx="16020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D2B9FE-E15B-41FD-919F-DF66DFE18471}"/>
                    </a:ext>
                  </a:extLst>
                </p14:cNvPr>
                <p14:cNvContentPartPr/>
                <p14:nvPr/>
              </p14:nvContentPartPr>
              <p14:xfrm>
                <a:off x="1592326" y="1429291"/>
                <a:ext cx="127440" cy="260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D2B9FE-E15B-41FD-919F-DF66DFE1847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583326" y="1420291"/>
                  <a:ext cx="145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AF55807-B237-43DD-87AC-3F8BF96D51DD}"/>
                    </a:ext>
                  </a:extLst>
                </p14:cNvPr>
                <p14:cNvContentPartPr/>
                <p14:nvPr/>
              </p14:nvContentPartPr>
              <p14:xfrm>
                <a:off x="1867726" y="1229491"/>
                <a:ext cx="45360" cy="423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AF55807-B237-43DD-87AC-3F8BF96D51D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59086" y="1220491"/>
                  <a:ext cx="63000" cy="44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E795D9A-7F35-4395-97BD-7D974CAB6E46}"/>
                  </a:ext>
                </a:extLst>
              </p14:cNvPr>
              <p14:cNvContentPartPr/>
              <p14:nvPr/>
            </p14:nvContentPartPr>
            <p14:xfrm>
              <a:off x="614566" y="1826731"/>
              <a:ext cx="1345320" cy="18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E795D9A-7F35-4395-97BD-7D974CAB6E4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96566" y="1808731"/>
                <a:ext cx="1380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9B214D1-D3D1-4C52-9F3D-1D56FEFC760B}"/>
                  </a:ext>
                </a:extLst>
              </p14:cNvPr>
              <p14:cNvContentPartPr/>
              <p14:nvPr/>
            </p14:nvContentPartPr>
            <p14:xfrm>
              <a:off x="3352726" y="2478691"/>
              <a:ext cx="148320" cy="151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9B214D1-D3D1-4C52-9F3D-1D56FEFC760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343726" y="2470051"/>
                <a:ext cx="16596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672A7D8-339A-4D87-8CF1-96CCF9577122}"/>
              </a:ext>
            </a:extLst>
          </p:cNvPr>
          <p:cNvGrpSpPr/>
          <p:nvPr/>
        </p:nvGrpSpPr>
        <p:grpSpPr>
          <a:xfrm>
            <a:off x="3350206" y="2990971"/>
            <a:ext cx="149040" cy="167040"/>
            <a:chOff x="3350206" y="2990971"/>
            <a:chExt cx="149040" cy="1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716C535-D647-4578-AAE5-BE46D8D16BFC}"/>
                    </a:ext>
                  </a:extLst>
                </p14:cNvPr>
                <p14:cNvContentPartPr/>
                <p14:nvPr/>
              </p14:nvContentPartPr>
              <p14:xfrm>
                <a:off x="3350206" y="3050011"/>
                <a:ext cx="149040" cy="16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716C535-D647-4578-AAE5-BE46D8D16BF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41206" y="3041371"/>
                  <a:ext cx="166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FB9C9E8-BE6D-4EE2-824F-1A2157542596}"/>
                    </a:ext>
                  </a:extLst>
                </p14:cNvPr>
                <p14:cNvContentPartPr/>
                <p14:nvPr/>
              </p14:nvContentPartPr>
              <p14:xfrm>
                <a:off x="3397726" y="2990971"/>
                <a:ext cx="29880" cy="1670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FB9C9E8-BE6D-4EE2-824F-1A215754259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89086" y="2982331"/>
                  <a:ext cx="475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D1267BA-1D5E-42EE-AF12-37F061C50CCC}"/>
              </a:ext>
            </a:extLst>
          </p:cNvPr>
          <p:cNvGrpSpPr/>
          <p:nvPr/>
        </p:nvGrpSpPr>
        <p:grpSpPr>
          <a:xfrm>
            <a:off x="3723166" y="1658251"/>
            <a:ext cx="687960" cy="838440"/>
            <a:chOff x="3723166" y="1658251"/>
            <a:chExt cx="687960" cy="83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321D220-A38C-4B42-8CD0-4E02C48FDCD0}"/>
                    </a:ext>
                  </a:extLst>
                </p14:cNvPr>
                <p14:cNvContentPartPr/>
                <p14:nvPr/>
              </p14:nvContentPartPr>
              <p14:xfrm>
                <a:off x="3806326" y="1848691"/>
                <a:ext cx="23400" cy="11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321D220-A38C-4B42-8CD0-4E02C48FDCD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97686" y="1840051"/>
                  <a:ext cx="41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AE33676-23D3-45A6-893F-673DC59EDC33}"/>
                    </a:ext>
                  </a:extLst>
                </p14:cNvPr>
                <p14:cNvContentPartPr/>
                <p14:nvPr/>
              </p14:nvContentPartPr>
              <p14:xfrm>
                <a:off x="3772846" y="1848691"/>
                <a:ext cx="57240" cy="648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AE33676-23D3-45A6-893F-673DC59EDC3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63846" y="1840051"/>
                  <a:ext cx="7488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5977172-232D-4738-8398-21D165C261DF}"/>
                    </a:ext>
                  </a:extLst>
                </p14:cNvPr>
                <p14:cNvContentPartPr/>
                <p14:nvPr/>
              </p14:nvContentPartPr>
              <p14:xfrm>
                <a:off x="3723166" y="1864531"/>
                <a:ext cx="87120" cy="7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5977172-232D-4738-8398-21D165C261D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14166" y="1855531"/>
                  <a:ext cx="104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50993E-A257-43C3-8B88-9A030812DEF8}"/>
                    </a:ext>
                  </a:extLst>
                </p14:cNvPr>
                <p14:cNvContentPartPr/>
                <p14:nvPr/>
              </p14:nvContentPartPr>
              <p14:xfrm>
                <a:off x="3897766" y="1658251"/>
                <a:ext cx="195480" cy="297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50993E-A257-43C3-8B88-9A030812DEF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88766" y="1649251"/>
                  <a:ext cx="213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13D7594-68C9-4822-8ED4-3098BB4B6426}"/>
                    </a:ext>
                  </a:extLst>
                </p14:cNvPr>
                <p14:cNvContentPartPr/>
                <p14:nvPr/>
              </p14:nvContentPartPr>
              <p14:xfrm>
                <a:off x="4136446" y="1824931"/>
                <a:ext cx="113400" cy="163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13D7594-68C9-4822-8ED4-3098BB4B642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27806" y="1815931"/>
                  <a:ext cx="131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DB01C2B-FBA8-437D-8AAF-4477967C9828}"/>
                    </a:ext>
                  </a:extLst>
                </p14:cNvPr>
                <p14:cNvContentPartPr/>
                <p14:nvPr/>
              </p14:nvContentPartPr>
              <p14:xfrm>
                <a:off x="4282966" y="1799731"/>
                <a:ext cx="128160" cy="185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DB01C2B-FBA8-437D-8AAF-4477967C982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74326" y="1791091"/>
                  <a:ext cx="14580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EED1A6-352E-4D80-82CB-92670F225777}"/>
              </a:ext>
            </a:extLst>
          </p:cNvPr>
          <p:cNvGrpSpPr/>
          <p:nvPr/>
        </p:nvGrpSpPr>
        <p:grpSpPr>
          <a:xfrm>
            <a:off x="3812446" y="3136051"/>
            <a:ext cx="892440" cy="1181880"/>
            <a:chOff x="3812446" y="3136051"/>
            <a:chExt cx="892440" cy="11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2AD7CF5-29DB-4445-8044-B4A93DFA051E}"/>
                    </a:ext>
                  </a:extLst>
                </p14:cNvPr>
                <p14:cNvContentPartPr/>
                <p14:nvPr/>
              </p14:nvContentPartPr>
              <p14:xfrm>
                <a:off x="3829366" y="3136051"/>
                <a:ext cx="34560" cy="901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2AD7CF5-29DB-4445-8044-B4A93DFA05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20726" y="3127411"/>
                  <a:ext cx="5220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ADB3467-3244-4CB8-AE26-3FB07CFF90A9}"/>
                    </a:ext>
                  </a:extLst>
                </p14:cNvPr>
                <p14:cNvContentPartPr/>
                <p14:nvPr/>
              </p14:nvContentPartPr>
              <p14:xfrm>
                <a:off x="4029886" y="4009051"/>
                <a:ext cx="111600" cy="17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ADB3467-3244-4CB8-AE26-3FB07CFF90A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20886" y="4000051"/>
                  <a:ext cx="129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B2DF721-036D-4F9C-BBEE-2FAE6DDFB5FE}"/>
                    </a:ext>
                  </a:extLst>
                </p14:cNvPr>
                <p14:cNvContentPartPr/>
                <p14:nvPr/>
              </p14:nvContentPartPr>
              <p14:xfrm>
                <a:off x="4208086" y="3896371"/>
                <a:ext cx="181800" cy="299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B2DF721-036D-4F9C-BBEE-2FAE6DDFB5F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99086" y="3887731"/>
                  <a:ext cx="1994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6126623-C41D-4135-ACEF-BFC5C6D71C9A}"/>
                    </a:ext>
                  </a:extLst>
                </p14:cNvPr>
                <p14:cNvContentPartPr/>
                <p14:nvPr/>
              </p14:nvContentPartPr>
              <p14:xfrm>
                <a:off x="4431286" y="4093651"/>
                <a:ext cx="97920" cy="167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6126623-C41D-4135-ACEF-BFC5C6D71C9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22286" y="4084651"/>
                  <a:ext cx="115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88EC4A-DE87-4B11-8363-166243C7C747}"/>
                    </a:ext>
                  </a:extLst>
                </p14:cNvPr>
                <p14:cNvContentPartPr/>
                <p14:nvPr/>
              </p14:nvContentPartPr>
              <p14:xfrm>
                <a:off x="4574566" y="4134691"/>
                <a:ext cx="130320" cy="183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88EC4A-DE87-4B11-8363-166243C7C74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565566" y="4126051"/>
                  <a:ext cx="147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89898B6-81D5-4ABA-8640-B9F52D31B4D5}"/>
                    </a:ext>
                  </a:extLst>
                </p14:cNvPr>
                <p14:cNvContentPartPr/>
                <p14:nvPr/>
              </p14:nvContentPartPr>
              <p14:xfrm>
                <a:off x="3812446" y="4018411"/>
                <a:ext cx="76320" cy="15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89898B6-81D5-4ABA-8640-B9F52D31B4D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03806" y="4009411"/>
                  <a:ext cx="939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2C080AB-7AFD-4FF2-BB44-CA7A3D95A7FB}"/>
              </a:ext>
            </a:extLst>
          </p:cNvPr>
          <p:cNvGrpSpPr/>
          <p:nvPr/>
        </p:nvGrpSpPr>
        <p:grpSpPr>
          <a:xfrm>
            <a:off x="2526886" y="2160811"/>
            <a:ext cx="3107880" cy="1255320"/>
            <a:chOff x="2526886" y="2160811"/>
            <a:chExt cx="3107880" cy="12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240E0F1-2A94-4982-B4EE-2E6BE1172ECB}"/>
                    </a:ext>
                  </a:extLst>
                </p14:cNvPr>
                <p14:cNvContentPartPr/>
                <p14:nvPr/>
              </p14:nvContentPartPr>
              <p14:xfrm>
                <a:off x="3244006" y="2160811"/>
                <a:ext cx="23400" cy="1255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240E0F1-2A94-4982-B4EE-2E6BE1172EC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35366" y="2151811"/>
                  <a:ext cx="41040" cy="12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256273F-A641-4DAB-A155-DF6C2F021F0C}"/>
                    </a:ext>
                  </a:extLst>
                </p14:cNvPr>
                <p14:cNvContentPartPr/>
                <p14:nvPr/>
              </p14:nvContentPartPr>
              <p14:xfrm>
                <a:off x="3278566" y="2175571"/>
                <a:ext cx="1053000" cy="608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256273F-A641-4DAB-A155-DF6C2F021F0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69926" y="2166571"/>
                  <a:ext cx="107064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F1EF85B-D711-4AAA-BBB4-1778F7D27A02}"/>
                    </a:ext>
                  </a:extLst>
                </p14:cNvPr>
                <p14:cNvContentPartPr/>
                <p14:nvPr/>
              </p14:nvContentPartPr>
              <p14:xfrm>
                <a:off x="3276406" y="2770291"/>
                <a:ext cx="1075320" cy="640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F1EF85B-D711-4AAA-BBB4-1778F7D27A0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267406" y="2761651"/>
                  <a:ext cx="10929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D1483E-C838-44D0-9764-0F48A45B64E6}"/>
                    </a:ext>
                  </a:extLst>
                </p14:cNvPr>
                <p14:cNvContentPartPr/>
                <p14:nvPr/>
              </p14:nvContentPartPr>
              <p14:xfrm>
                <a:off x="2566846" y="2408851"/>
                <a:ext cx="690120" cy="81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D1483E-C838-44D0-9764-0F48A45B64E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558206" y="2399851"/>
                  <a:ext cx="707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5F0AC22-A5F2-42A4-AFF7-2270E3EFBAD1}"/>
                    </a:ext>
                  </a:extLst>
                </p14:cNvPr>
                <p14:cNvContentPartPr/>
                <p14:nvPr/>
              </p14:nvContentPartPr>
              <p14:xfrm>
                <a:off x="2526886" y="3219931"/>
                <a:ext cx="714960" cy="95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5F0AC22-A5F2-42A4-AFF7-2270E3EFBAD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18246" y="3210931"/>
                  <a:ext cx="732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D6F8D9-6DC1-4366-BFEE-ABF2A5A12465}"/>
                    </a:ext>
                  </a:extLst>
                </p14:cNvPr>
                <p14:cNvContentPartPr/>
                <p14:nvPr/>
              </p14:nvContentPartPr>
              <p14:xfrm>
                <a:off x="4358566" y="2711611"/>
                <a:ext cx="807120" cy="91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D6F8D9-6DC1-4366-BFEE-ABF2A5A1246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49566" y="2702971"/>
                  <a:ext cx="824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9A08D6D-3732-4B79-923A-C9CF37C028F5}"/>
                    </a:ext>
                  </a:extLst>
                </p14:cNvPr>
                <p14:cNvContentPartPr/>
                <p14:nvPr/>
              </p14:nvContentPartPr>
              <p14:xfrm>
                <a:off x="5300686" y="2650771"/>
                <a:ext cx="258120" cy="234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9A08D6D-3732-4B79-923A-C9CF37C028F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91686" y="2642131"/>
                  <a:ext cx="275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A280911-04FE-4F6E-BEC3-02EFC5F27360}"/>
                    </a:ext>
                  </a:extLst>
                </p14:cNvPr>
                <p14:cNvContentPartPr/>
                <p14:nvPr/>
              </p14:nvContentPartPr>
              <p14:xfrm>
                <a:off x="5552686" y="2906371"/>
                <a:ext cx="82080" cy="110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A280911-04FE-4F6E-BEC3-02EFC5F2736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43686" y="2897371"/>
                  <a:ext cx="997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FCCB34C-380F-4F5F-AA8D-26D3D15BEF4F}"/>
              </a:ext>
            </a:extLst>
          </p:cNvPr>
          <p:cNvGrpSpPr/>
          <p:nvPr/>
        </p:nvGrpSpPr>
        <p:grpSpPr>
          <a:xfrm>
            <a:off x="1543726" y="2280691"/>
            <a:ext cx="376560" cy="261720"/>
            <a:chOff x="1543726" y="2280691"/>
            <a:chExt cx="3765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DE8F560-ADC8-436A-8E46-8D55AFF2F8C6}"/>
                    </a:ext>
                  </a:extLst>
                </p14:cNvPr>
                <p14:cNvContentPartPr/>
                <p14:nvPr/>
              </p14:nvContentPartPr>
              <p14:xfrm>
                <a:off x="1543726" y="2280691"/>
                <a:ext cx="155520" cy="261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DE8F560-ADC8-436A-8E46-8D55AFF2F8C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535086" y="2272051"/>
                  <a:ext cx="173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FD94248-47C8-4D52-B9E0-57FAD9E95C30}"/>
                    </a:ext>
                  </a:extLst>
                </p14:cNvPr>
                <p14:cNvContentPartPr/>
                <p14:nvPr/>
              </p14:nvContentPartPr>
              <p14:xfrm>
                <a:off x="1778806" y="2516491"/>
                <a:ext cx="141480" cy="13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FD94248-47C8-4D52-B9E0-57FAD9E95C3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69806" y="2507851"/>
                  <a:ext cx="159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5DE8CFD-425E-4EFB-ACE1-8E2E2CBD7E9A}"/>
              </a:ext>
            </a:extLst>
          </p:cNvPr>
          <p:cNvGrpSpPr/>
          <p:nvPr/>
        </p:nvGrpSpPr>
        <p:grpSpPr>
          <a:xfrm>
            <a:off x="1678006" y="3088171"/>
            <a:ext cx="440280" cy="410040"/>
            <a:chOff x="1678006" y="3088171"/>
            <a:chExt cx="440280" cy="4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8FB2CE-0A2C-4751-BB45-EAA3E293C012}"/>
                    </a:ext>
                  </a:extLst>
                </p14:cNvPr>
                <p14:cNvContentPartPr/>
                <p14:nvPr/>
              </p14:nvContentPartPr>
              <p14:xfrm>
                <a:off x="1678006" y="3088171"/>
                <a:ext cx="205200" cy="295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8FB2CE-0A2C-4751-BB45-EAA3E293C01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69006" y="3079171"/>
                  <a:ext cx="222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C5848ED-D8FC-406F-954E-C621B8DD3CA5}"/>
                    </a:ext>
                  </a:extLst>
                </p14:cNvPr>
                <p14:cNvContentPartPr/>
                <p14:nvPr/>
              </p14:nvContentPartPr>
              <p14:xfrm>
                <a:off x="1936846" y="3350971"/>
                <a:ext cx="181440" cy="7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C5848ED-D8FC-406F-954E-C621B8DD3CA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927846" y="3342331"/>
                  <a:ext cx="199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B37749A-4A5F-42D7-8812-4A7D6BAE72C7}"/>
                    </a:ext>
                  </a:extLst>
                </p14:cNvPr>
                <p14:cNvContentPartPr/>
                <p14:nvPr/>
              </p14:nvContentPartPr>
              <p14:xfrm>
                <a:off x="2007766" y="3295531"/>
                <a:ext cx="22320" cy="202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B37749A-4A5F-42D7-8812-4A7D6BAE72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99126" y="3286531"/>
                  <a:ext cx="399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43759C-C833-44C2-A6E5-F50F3356EDBD}"/>
              </a:ext>
            </a:extLst>
          </p:cNvPr>
          <p:cNvGrpSpPr/>
          <p:nvPr/>
        </p:nvGrpSpPr>
        <p:grpSpPr>
          <a:xfrm>
            <a:off x="524206" y="4606651"/>
            <a:ext cx="2405160" cy="543600"/>
            <a:chOff x="524206" y="4606651"/>
            <a:chExt cx="240516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5E2ABD3-6B92-4EA7-8815-42682F4B128B}"/>
                    </a:ext>
                  </a:extLst>
                </p14:cNvPr>
                <p14:cNvContentPartPr/>
                <p14:nvPr/>
              </p14:nvContentPartPr>
              <p14:xfrm>
                <a:off x="536086" y="4639771"/>
                <a:ext cx="20880" cy="349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5E2ABD3-6B92-4EA7-8815-42682F4B128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8446" y="4622131"/>
                  <a:ext cx="56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BDBC6C-4B90-48E7-AE13-569811757221}"/>
                    </a:ext>
                  </a:extLst>
                </p14:cNvPr>
                <p14:cNvContentPartPr/>
                <p14:nvPr/>
              </p14:nvContentPartPr>
              <p14:xfrm>
                <a:off x="524206" y="4644091"/>
                <a:ext cx="213120" cy="336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BDBC6C-4B90-48E7-AE13-56981175722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06566" y="4626091"/>
                  <a:ext cx="2487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CAD4D2C-6E8B-4465-A9F4-C24764FEB3C5}"/>
                    </a:ext>
                  </a:extLst>
                </p14:cNvPr>
                <p14:cNvContentPartPr/>
                <p14:nvPr/>
              </p14:nvContentPartPr>
              <p14:xfrm>
                <a:off x="758926" y="4792771"/>
                <a:ext cx="146160" cy="187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CAD4D2C-6E8B-4465-A9F4-C24764FEB3C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41286" y="4775131"/>
                  <a:ext cx="181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D5BE78D-A39B-4642-9B1B-494A30857B49}"/>
                    </a:ext>
                  </a:extLst>
                </p14:cNvPr>
                <p14:cNvContentPartPr/>
                <p14:nvPr/>
              </p14:nvContentPartPr>
              <p14:xfrm>
                <a:off x="913006" y="4793131"/>
                <a:ext cx="109080" cy="190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D5BE78D-A39B-4642-9B1B-494A30857B4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95366" y="4775131"/>
                  <a:ext cx="144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8ECB55A-EA2A-44CF-9AE7-021791CABBD9}"/>
                    </a:ext>
                  </a:extLst>
                </p14:cNvPr>
                <p14:cNvContentPartPr/>
                <p14:nvPr/>
              </p14:nvContentPartPr>
              <p14:xfrm>
                <a:off x="1055926" y="4772971"/>
                <a:ext cx="151560" cy="202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8ECB55A-EA2A-44CF-9AE7-021791CABBD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8286" y="4755331"/>
                  <a:ext cx="187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D73477B-D1A9-413D-BA22-363AEFAD4C10}"/>
                    </a:ext>
                  </a:extLst>
                </p14:cNvPr>
                <p14:cNvContentPartPr/>
                <p14:nvPr/>
              </p14:nvContentPartPr>
              <p14:xfrm>
                <a:off x="1227646" y="4632571"/>
                <a:ext cx="73800" cy="376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D73477B-D1A9-413D-BA22-363AEFAD4C1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09646" y="4614571"/>
                  <a:ext cx="1094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C7CDD1-D0E5-4044-B595-DAC74405E0AB}"/>
                    </a:ext>
                  </a:extLst>
                </p14:cNvPr>
                <p14:cNvContentPartPr/>
                <p14:nvPr/>
              </p14:nvContentPartPr>
              <p14:xfrm>
                <a:off x="1251406" y="4775131"/>
                <a:ext cx="110520" cy="138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C7CDD1-D0E5-4044-B595-DAC74405E0A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233766" y="4757131"/>
                  <a:ext cx="146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7E7E56-0B00-41B9-BFEF-6FF68ECF2157}"/>
                    </a:ext>
                  </a:extLst>
                </p14:cNvPr>
                <p14:cNvContentPartPr/>
                <p14:nvPr/>
              </p14:nvContentPartPr>
              <p14:xfrm>
                <a:off x="1475686" y="4654531"/>
                <a:ext cx="51120" cy="374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7E7E56-0B00-41B9-BFEF-6FF68ECF215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457686" y="4636531"/>
                  <a:ext cx="867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06D9412-553E-4121-A6F0-CB54773E1ED0}"/>
                    </a:ext>
                  </a:extLst>
                </p14:cNvPr>
                <p14:cNvContentPartPr/>
                <p14:nvPr/>
              </p14:nvContentPartPr>
              <p14:xfrm>
                <a:off x="1407286" y="4798891"/>
                <a:ext cx="199440" cy="42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06D9412-553E-4121-A6F0-CB54773E1ED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89286" y="4781251"/>
                  <a:ext cx="235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8486106-41CD-4161-A59D-258A22EF14E6}"/>
                    </a:ext>
                  </a:extLst>
                </p14:cNvPr>
                <p14:cNvContentPartPr/>
                <p14:nvPr/>
              </p14:nvContentPartPr>
              <p14:xfrm>
                <a:off x="1780966" y="4784491"/>
                <a:ext cx="5040" cy="19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8486106-41CD-4161-A59D-258A22EF14E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763326" y="4766851"/>
                  <a:ext cx="40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8168872-6897-4A91-A218-2BCAD0DFCE87}"/>
                    </a:ext>
                  </a:extLst>
                </p14:cNvPr>
                <p14:cNvContentPartPr/>
                <p14:nvPr/>
              </p14:nvContentPartPr>
              <p14:xfrm>
                <a:off x="1791406" y="4925971"/>
                <a:ext cx="5040" cy="8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8168872-6897-4A91-A218-2BCAD0DFCE8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73766" y="4908331"/>
                  <a:ext cx="40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FCFDB53-E24C-479F-A85D-D7CCC58C94D7}"/>
                    </a:ext>
                  </a:extLst>
                </p14:cNvPr>
                <p14:cNvContentPartPr/>
                <p14:nvPr/>
              </p14:nvContentPartPr>
              <p14:xfrm>
                <a:off x="599446" y="5102011"/>
                <a:ext cx="915480" cy="48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FCFDB53-E24C-479F-A85D-D7CCC58C94D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81446" y="5084371"/>
                  <a:ext cx="951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FE74753-0E52-4080-BE2A-B16BDE6733FF}"/>
                    </a:ext>
                  </a:extLst>
                </p14:cNvPr>
                <p14:cNvContentPartPr/>
                <p14:nvPr/>
              </p14:nvContentPartPr>
              <p14:xfrm>
                <a:off x="1681966" y="4757131"/>
                <a:ext cx="245160" cy="219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FE74753-0E52-4080-BE2A-B16BDE6733F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663966" y="4739491"/>
                  <a:ext cx="280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2DFFC8-0EC5-4EB7-9E6A-1145488FA8D5}"/>
                    </a:ext>
                  </a:extLst>
                </p14:cNvPr>
                <p14:cNvContentPartPr/>
                <p14:nvPr/>
              </p14:nvContentPartPr>
              <p14:xfrm>
                <a:off x="1939726" y="4763611"/>
                <a:ext cx="88920" cy="199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2DFFC8-0EC5-4EB7-9E6A-1145488FA8D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21726" y="4745971"/>
                  <a:ext cx="124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00095C6-E18D-4C84-97BE-0C82073652A0}"/>
                    </a:ext>
                  </a:extLst>
                </p14:cNvPr>
                <p14:cNvContentPartPr/>
                <p14:nvPr/>
              </p14:nvContentPartPr>
              <p14:xfrm>
                <a:off x="2071126" y="4756411"/>
                <a:ext cx="27360" cy="208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00095C6-E18D-4C84-97BE-0C82073652A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53486" y="4738411"/>
                  <a:ext cx="630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69DB437-2B8B-4446-872B-63E218D99689}"/>
                    </a:ext>
                  </a:extLst>
                </p14:cNvPr>
                <p14:cNvContentPartPr/>
                <p14:nvPr/>
              </p14:nvContentPartPr>
              <p14:xfrm>
                <a:off x="2055286" y="4684411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69DB437-2B8B-4446-872B-63E218D9968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037646" y="46667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1BF08E5-916B-4544-8CC3-C895951991FE}"/>
                    </a:ext>
                  </a:extLst>
                </p14:cNvPr>
                <p14:cNvContentPartPr/>
                <p14:nvPr/>
              </p14:nvContentPartPr>
              <p14:xfrm>
                <a:off x="2159686" y="4754251"/>
                <a:ext cx="76320" cy="191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1BF08E5-916B-4544-8CC3-C895951991F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42046" y="4736611"/>
                  <a:ext cx="111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5FBAEE8-A99F-4DDD-9FC7-37DB3DBAA345}"/>
                    </a:ext>
                  </a:extLst>
                </p14:cNvPr>
                <p14:cNvContentPartPr/>
                <p14:nvPr/>
              </p14:nvContentPartPr>
              <p14:xfrm>
                <a:off x="2304046" y="4660651"/>
                <a:ext cx="187920" cy="337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5FBAEE8-A99F-4DDD-9FC7-37DB3DBAA34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286406" y="4642651"/>
                  <a:ext cx="2235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54A2839-0667-4168-8315-D541DD227183}"/>
                    </a:ext>
                  </a:extLst>
                </p14:cNvPr>
                <p14:cNvContentPartPr/>
                <p14:nvPr/>
              </p14:nvContentPartPr>
              <p14:xfrm>
                <a:off x="2437246" y="4640851"/>
                <a:ext cx="53640" cy="22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54A2839-0667-4168-8315-D541DD22718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419606" y="4622851"/>
                  <a:ext cx="89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117EC3E-79B0-4E8E-A253-E4657B05142B}"/>
                    </a:ext>
                  </a:extLst>
                </p14:cNvPr>
                <p14:cNvContentPartPr/>
                <p14:nvPr/>
              </p14:nvContentPartPr>
              <p14:xfrm>
                <a:off x="2574406" y="4606651"/>
                <a:ext cx="39240" cy="343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117EC3E-79B0-4E8E-A253-E4657B05142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556766" y="4589011"/>
                  <a:ext cx="748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31E98B3-D387-476B-BD00-A7CC92CF6FBE}"/>
                    </a:ext>
                  </a:extLst>
                </p14:cNvPr>
                <p14:cNvContentPartPr/>
                <p14:nvPr/>
              </p14:nvContentPartPr>
              <p14:xfrm>
                <a:off x="2600686" y="4749211"/>
                <a:ext cx="112320" cy="2044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31E98B3-D387-476B-BD00-A7CC92CF6FB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582686" y="4731211"/>
                  <a:ext cx="147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5402831-3E99-4A36-AA58-36D372785173}"/>
                    </a:ext>
                  </a:extLst>
                </p14:cNvPr>
                <p14:cNvContentPartPr/>
                <p14:nvPr/>
              </p14:nvContentPartPr>
              <p14:xfrm>
                <a:off x="1516006" y="5059171"/>
                <a:ext cx="1104480" cy="64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5402831-3E99-4A36-AA58-36D37278517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98366" y="5041531"/>
                  <a:ext cx="1140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5BAAD6B-9767-4928-A7E0-E2E03A0D688B}"/>
                    </a:ext>
                  </a:extLst>
                </p14:cNvPr>
                <p14:cNvContentPartPr/>
                <p14:nvPr/>
              </p14:nvContentPartPr>
              <p14:xfrm>
                <a:off x="2921086" y="4810411"/>
                <a:ext cx="1440" cy="8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5BAAD6B-9767-4928-A7E0-E2E03A0D688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03086" y="4792771"/>
                  <a:ext cx="3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8EA268-B3F1-4123-9BAB-39EEF05447D2}"/>
                    </a:ext>
                  </a:extLst>
                </p14:cNvPr>
                <p14:cNvContentPartPr/>
                <p14:nvPr/>
              </p14:nvContentPartPr>
              <p14:xfrm>
                <a:off x="2929006" y="4936411"/>
                <a:ext cx="360" cy="1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08EA268-B3F1-4123-9BAB-39EEF05447D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11366" y="4918771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E3AA26E-9A57-4A6A-971F-9D7EEBF2F08C}"/>
                  </a:ext>
                </a:extLst>
              </p14:cNvPr>
              <p14:cNvContentPartPr/>
              <p14:nvPr/>
            </p14:nvContentPartPr>
            <p14:xfrm>
              <a:off x="974566" y="5472451"/>
              <a:ext cx="151920" cy="90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E3AA26E-9A57-4A6A-971F-9D7EEBF2F08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965566" y="5463811"/>
                <a:ext cx="16956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11ED4AE-A93A-425F-BCF9-893EB935E6F5}"/>
              </a:ext>
            </a:extLst>
          </p:cNvPr>
          <p:cNvGrpSpPr/>
          <p:nvPr/>
        </p:nvGrpSpPr>
        <p:grpSpPr>
          <a:xfrm>
            <a:off x="1337806" y="5365531"/>
            <a:ext cx="653040" cy="574920"/>
            <a:chOff x="1337806" y="5365531"/>
            <a:chExt cx="653040" cy="57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F223A77-AF39-47CB-9B32-A0BEDD84BB26}"/>
                    </a:ext>
                  </a:extLst>
                </p14:cNvPr>
                <p14:cNvContentPartPr/>
                <p14:nvPr/>
              </p14:nvContentPartPr>
              <p14:xfrm>
                <a:off x="1355086" y="5367331"/>
                <a:ext cx="116280" cy="356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F223A77-AF39-47CB-9B32-A0BEDD84BB2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346446" y="5358331"/>
                  <a:ext cx="1339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E1473DA-AF1D-48B0-8270-2CABEEF33427}"/>
                    </a:ext>
                  </a:extLst>
                </p14:cNvPr>
                <p14:cNvContentPartPr/>
                <p14:nvPr/>
              </p14:nvContentPartPr>
              <p14:xfrm>
                <a:off x="1337806" y="5365531"/>
                <a:ext cx="283680" cy="367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E1473DA-AF1D-48B0-8270-2CABEEF3342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329166" y="5356531"/>
                  <a:ext cx="301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0A8846E-4AC2-46ED-BA6C-9DB63F06C542}"/>
                    </a:ext>
                  </a:extLst>
                </p14:cNvPr>
                <p14:cNvContentPartPr/>
                <p14:nvPr/>
              </p14:nvContentPartPr>
              <p14:xfrm>
                <a:off x="1756486" y="5753611"/>
                <a:ext cx="21600" cy="186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0A8846E-4AC2-46ED-BA6C-9DB63F06C54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47846" y="5744971"/>
                  <a:ext cx="39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B91479-F1C0-4123-8695-95CD625D2294}"/>
                    </a:ext>
                  </a:extLst>
                </p14:cNvPr>
                <p14:cNvContentPartPr/>
                <p14:nvPr/>
              </p14:nvContentPartPr>
              <p14:xfrm>
                <a:off x="1719766" y="5689171"/>
                <a:ext cx="70920" cy="21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B91479-F1C0-4123-8695-95CD625D229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10766" y="5680171"/>
                  <a:ext cx="88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6897453-3D36-4FC4-9862-DE36CDB40B5C}"/>
                    </a:ext>
                  </a:extLst>
                </p14:cNvPr>
                <p14:cNvContentPartPr/>
                <p14:nvPr/>
              </p14:nvContentPartPr>
              <p14:xfrm>
                <a:off x="1880686" y="5759731"/>
                <a:ext cx="110160" cy="180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6897453-3D36-4FC4-9862-DE36CDB40B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71686" y="5750731"/>
                  <a:ext cx="12780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26E7C9D-E3D4-46E7-B967-1935725A3C54}"/>
              </a:ext>
            </a:extLst>
          </p:cNvPr>
          <p:cNvGrpSpPr/>
          <p:nvPr/>
        </p:nvGrpSpPr>
        <p:grpSpPr>
          <a:xfrm>
            <a:off x="2268046" y="5561371"/>
            <a:ext cx="112680" cy="89280"/>
            <a:chOff x="2268046" y="5561371"/>
            <a:chExt cx="112680" cy="8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7C5408D-44BA-4526-8D0F-C669C4CA2B8E}"/>
                    </a:ext>
                  </a:extLst>
                </p14:cNvPr>
                <p14:cNvContentPartPr/>
                <p14:nvPr/>
              </p14:nvContentPartPr>
              <p14:xfrm>
                <a:off x="2268046" y="5561371"/>
                <a:ext cx="112680" cy="7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7C5408D-44BA-4526-8D0F-C669C4CA2B8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59406" y="5552731"/>
                  <a:ext cx="130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03B40B3-51E3-402E-B793-987C50A0421A}"/>
                    </a:ext>
                  </a:extLst>
                </p14:cNvPr>
                <p14:cNvContentPartPr/>
                <p14:nvPr/>
              </p14:nvContentPartPr>
              <p14:xfrm>
                <a:off x="2269846" y="5635171"/>
                <a:ext cx="105120" cy="15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03B40B3-51E3-402E-B793-987C50A0421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261206" y="5626171"/>
                  <a:ext cx="12276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0AA1F45-EC52-4EE5-BEF2-75C485B47CF4}"/>
                  </a:ext>
                </a:extLst>
              </p14:cNvPr>
              <p14:cNvContentPartPr/>
              <p14:nvPr/>
            </p14:nvContentPartPr>
            <p14:xfrm>
              <a:off x="2639926" y="5435731"/>
              <a:ext cx="389880" cy="2548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0AA1F45-EC52-4EE5-BEF2-75C485B47CF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2630926" y="5427091"/>
                <a:ext cx="40752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FFF0088-7907-4FE9-8968-986167DFF42A}"/>
              </a:ext>
            </a:extLst>
          </p:cNvPr>
          <p:cNvGrpSpPr/>
          <p:nvPr/>
        </p:nvGrpSpPr>
        <p:grpSpPr>
          <a:xfrm>
            <a:off x="1509166" y="6112891"/>
            <a:ext cx="748800" cy="496800"/>
            <a:chOff x="1509166" y="6112891"/>
            <a:chExt cx="748800" cy="4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5E0235B-40E8-423F-AC05-82C5B6C09383}"/>
                    </a:ext>
                  </a:extLst>
                </p14:cNvPr>
                <p14:cNvContentPartPr/>
                <p14:nvPr/>
              </p14:nvContentPartPr>
              <p14:xfrm>
                <a:off x="1509166" y="6112891"/>
                <a:ext cx="200520" cy="360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5E0235B-40E8-423F-AC05-82C5B6C0938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500166" y="6104251"/>
                  <a:ext cx="218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5010C27-FDCE-4385-9094-90948A873205}"/>
                    </a:ext>
                  </a:extLst>
                </p14:cNvPr>
                <p14:cNvContentPartPr/>
                <p14:nvPr/>
              </p14:nvContentPartPr>
              <p14:xfrm>
                <a:off x="1824526" y="6414931"/>
                <a:ext cx="83160" cy="183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5010C27-FDCE-4385-9094-90948A87320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815526" y="6405931"/>
                  <a:ext cx="100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5D2D941-E359-4B37-9DA3-A18CB5098EC3}"/>
                    </a:ext>
                  </a:extLst>
                </p14:cNvPr>
                <p14:cNvContentPartPr/>
                <p14:nvPr/>
              </p14:nvContentPartPr>
              <p14:xfrm>
                <a:off x="1940806" y="6410611"/>
                <a:ext cx="111600" cy="198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5D2D941-E359-4B37-9DA3-A18CB5098EC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31806" y="6401611"/>
                  <a:ext cx="129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DF4E5D-F68E-4144-90F5-D082582A7704}"/>
                    </a:ext>
                  </a:extLst>
                </p14:cNvPr>
                <p14:cNvContentPartPr/>
                <p14:nvPr/>
              </p14:nvContentPartPr>
              <p14:xfrm>
                <a:off x="2165446" y="6320611"/>
                <a:ext cx="45000" cy="289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DF4E5D-F68E-4144-90F5-D082582A770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56446" y="6311611"/>
                  <a:ext cx="62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64B2E9E-AB95-4963-BDE0-30C0F6B69D55}"/>
                    </a:ext>
                  </a:extLst>
                </p14:cNvPr>
                <p14:cNvContentPartPr/>
                <p14:nvPr/>
              </p14:nvContentPartPr>
              <p14:xfrm>
                <a:off x="2131606" y="6416731"/>
                <a:ext cx="126360" cy="49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64B2E9E-AB95-4963-BDE0-30C0F6B69D5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22966" y="6408091"/>
                  <a:ext cx="1440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3C91859-2076-4A1D-A6B8-D6BA1385FC6D}"/>
              </a:ext>
            </a:extLst>
          </p:cNvPr>
          <p:cNvGrpSpPr/>
          <p:nvPr/>
        </p:nvGrpSpPr>
        <p:grpSpPr>
          <a:xfrm>
            <a:off x="2512486" y="6326371"/>
            <a:ext cx="129960" cy="70200"/>
            <a:chOff x="2512486" y="6326371"/>
            <a:chExt cx="129960" cy="7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C96F53C-A243-455E-B171-0F57FEC9BE22}"/>
                    </a:ext>
                  </a:extLst>
                </p14:cNvPr>
                <p14:cNvContentPartPr/>
                <p14:nvPr/>
              </p14:nvContentPartPr>
              <p14:xfrm>
                <a:off x="2516086" y="6326371"/>
                <a:ext cx="95760" cy="7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C96F53C-A243-455E-B171-0F57FEC9BE2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507086" y="6317371"/>
                  <a:ext cx="113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AF45802-E13C-4FC6-893A-91597F3B5A6B}"/>
                    </a:ext>
                  </a:extLst>
                </p14:cNvPr>
                <p14:cNvContentPartPr/>
                <p14:nvPr/>
              </p14:nvContentPartPr>
              <p14:xfrm>
                <a:off x="2512486" y="6333571"/>
                <a:ext cx="129960" cy="63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AF45802-E13C-4FC6-893A-91597F3B5A6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03846" y="6324571"/>
                  <a:ext cx="14760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12D28A1-313C-4D8E-B351-57E7BC090B15}"/>
                  </a:ext>
                </a:extLst>
              </p14:cNvPr>
              <p14:cNvContentPartPr/>
              <p14:nvPr/>
            </p14:nvContentPartPr>
            <p14:xfrm>
              <a:off x="2886166" y="6204691"/>
              <a:ext cx="233280" cy="2440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12D28A1-313C-4D8E-B351-57E7BC090B15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877166" y="6196051"/>
                <a:ext cx="2509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4AC8673-BEDC-4502-AF18-0F4D20C3EB8A}"/>
                  </a:ext>
                </a:extLst>
              </p14:cNvPr>
              <p14:cNvContentPartPr/>
              <p14:nvPr/>
            </p14:nvContentPartPr>
            <p14:xfrm>
              <a:off x="1129366" y="6377131"/>
              <a:ext cx="120600" cy="3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4AC8673-BEDC-4502-AF18-0F4D20C3EB8A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120726" y="6368491"/>
                <a:ext cx="138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A0B4644-3622-4305-9200-3549273301FA}"/>
                  </a:ext>
                </a:extLst>
              </p14:cNvPr>
              <p14:cNvContentPartPr/>
              <p14:nvPr/>
            </p14:nvContentPartPr>
            <p14:xfrm>
              <a:off x="3535606" y="5464171"/>
              <a:ext cx="17640" cy="306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A0B4644-3622-4305-9200-3549273301F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3526606" y="5455531"/>
                <a:ext cx="352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44C2112-3ABB-4AEB-A39A-F09AB55D4E5A}"/>
                  </a:ext>
                </a:extLst>
              </p14:cNvPr>
              <p14:cNvContentPartPr/>
              <p14:nvPr/>
            </p14:nvContentPartPr>
            <p14:xfrm>
              <a:off x="3529846" y="5651731"/>
              <a:ext cx="73800" cy="1602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44C2112-3ABB-4AEB-A39A-F09AB55D4E5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3520846" y="5642731"/>
                <a:ext cx="91440" cy="17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198E5DC-9211-4020-B7D1-3E2520C35101}"/>
              </a:ext>
            </a:extLst>
          </p:cNvPr>
          <p:cNvGrpSpPr/>
          <p:nvPr/>
        </p:nvGrpSpPr>
        <p:grpSpPr>
          <a:xfrm>
            <a:off x="3837646" y="5233051"/>
            <a:ext cx="645840" cy="600120"/>
            <a:chOff x="3837646" y="5233051"/>
            <a:chExt cx="645840" cy="6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3BB6EFB-1EC7-4BD0-98C7-A31D69BFD19F}"/>
                    </a:ext>
                  </a:extLst>
                </p14:cNvPr>
                <p14:cNvContentPartPr/>
                <p14:nvPr/>
              </p14:nvContentPartPr>
              <p14:xfrm>
                <a:off x="3962566" y="5244571"/>
                <a:ext cx="50400" cy="390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3BB6EFB-1EC7-4BD0-98C7-A31D69BFD19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53566" y="5235931"/>
                  <a:ext cx="680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E3D9AA2-479C-404D-B542-7D428BA80491}"/>
                    </a:ext>
                  </a:extLst>
                </p14:cNvPr>
                <p14:cNvContentPartPr/>
                <p14:nvPr/>
              </p14:nvContentPartPr>
              <p14:xfrm>
                <a:off x="3937726" y="5676571"/>
                <a:ext cx="129600" cy="56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E3D9AA2-479C-404D-B542-7D428BA8049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928726" y="5667931"/>
                  <a:ext cx="147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B504E1D-517A-4776-BE32-15AC6337F7B7}"/>
                    </a:ext>
                  </a:extLst>
                </p14:cNvPr>
                <p14:cNvContentPartPr/>
                <p14:nvPr/>
              </p14:nvContentPartPr>
              <p14:xfrm>
                <a:off x="3837646" y="5233051"/>
                <a:ext cx="195840" cy="29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B504E1D-517A-4776-BE32-15AC6337F7B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828646" y="5224411"/>
                  <a:ext cx="213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4618250-B6EA-4CFB-A414-89C55A20380D}"/>
                    </a:ext>
                  </a:extLst>
                </p14:cNvPr>
                <p14:cNvContentPartPr/>
                <p14:nvPr/>
              </p14:nvContentPartPr>
              <p14:xfrm>
                <a:off x="4153726" y="5643451"/>
                <a:ext cx="20520" cy="171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4618250-B6EA-4CFB-A414-89C55A20380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144726" y="5634451"/>
                  <a:ext cx="38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BB9C6-31B2-4CBE-BD82-EF10F40E276B}"/>
                    </a:ext>
                  </a:extLst>
                </p14:cNvPr>
                <p14:cNvContentPartPr/>
                <p14:nvPr/>
              </p14:nvContentPartPr>
              <p14:xfrm>
                <a:off x="4122406" y="5568571"/>
                <a:ext cx="51120" cy="2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BB9C6-31B2-4CBE-BD82-EF10F40E276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13406" y="5559571"/>
                  <a:ext cx="68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B7F1E4A-FB04-44DB-BAFC-1B359D78AB48}"/>
                    </a:ext>
                  </a:extLst>
                </p14:cNvPr>
                <p14:cNvContentPartPr/>
                <p14:nvPr/>
              </p14:nvContentPartPr>
              <p14:xfrm>
                <a:off x="4228966" y="5643451"/>
                <a:ext cx="113760" cy="189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B7F1E4A-FB04-44DB-BAFC-1B359D78AB4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19966" y="5634451"/>
                  <a:ext cx="131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4965B7D-83DC-490D-B08E-4857B36C17DF}"/>
                    </a:ext>
                  </a:extLst>
                </p14:cNvPr>
                <p14:cNvContentPartPr/>
                <p14:nvPr/>
              </p14:nvContentPartPr>
              <p14:xfrm>
                <a:off x="4409326" y="5426731"/>
                <a:ext cx="68400" cy="19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4965B7D-83DC-490D-B08E-4857B36C17D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00686" y="5418091"/>
                  <a:ext cx="86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36BAD70-CD75-40CA-9571-CD5D43699F08}"/>
                    </a:ext>
                  </a:extLst>
                </p14:cNvPr>
                <p14:cNvContentPartPr/>
                <p14:nvPr/>
              </p14:nvContentPartPr>
              <p14:xfrm>
                <a:off x="4418686" y="5518531"/>
                <a:ext cx="64800" cy="22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36BAD70-CD75-40CA-9571-CD5D43699F0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409686" y="5509531"/>
                  <a:ext cx="8244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CEBB42C-0CF6-42F8-899D-724BAFAC8DBC}"/>
                  </a:ext>
                </a:extLst>
              </p14:cNvPr>
              <p14:cNvContentPartPr/>
              <p14:nvPr/>
            </p14:nvContentPartPr>
            <p14:xfrm>
              <a:off x="4752766" y="5359051"/>
              <a:ext cx="181080" cy="2242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CEBB42C-0CF6-42F8-899D-724BAFAC8DB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743766" y="5350411"/>
                <a:ext cx="1987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FCC539A-EF9E-40DA-9D1C-C53EA2DE4DBE}"/>
                  </a:ext>
                </a:extLst>
              </p14:cNvPr>
              <p14:cNvContentPartPr/>
              <p14:nvPr/>
            </p14:nvContentPartPr>
            <p14:xfrm>
              <a:off x="3562246" y="6215851"/>
              <a:ext cx="8640" cy="10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FCC539A-EF9E-40DA-9D1C-C53EA2DE4DB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553246" y="6207211"/>
                <a:ext cx="262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4A43922-6BC9-4AC2-A771-2F9E5F7C2C58}"/>
                  </a:ext>
                </a:extLst>
              </p14:cNvPr>
              <p14:cNvContentPartPr/>
              <p14:nvPr/>
            </p14:nvContentPartPr>
            <p14:xfrm>
              <a:off x="3575926" y="6388651"/>
              <a:ext cx="67680" cy="1627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4A43922-6BC9-4AC2-A771-2F9E5F7C2C58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567286" y="6380011"/>
                <a:ext cx="8532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856BB09-C521-4C9B-910A-CA40412938FA}"/>
              </a:ext>
            </a:extLst>
          </p:cNvPr>
          <p:cNvGrpSpPr/>
          <p:nvPr/>
        </p:nvGrpSpPr>
        <p:grpSpPr>
          <a:xfrm>
            <a:off x="3979126" y="6169051"/>
            <a:ext cx="1671480" cy="297000"/>
            <a:chOff x="3979126" y="6169051"/>
            <a:chExt cx="167148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2F40211-504C-42D9-AB93-ABC5B291FE2D}"/>
                    </a:ext>
                  </a:extLst>
                </p14:cNvPr>
                <p14:cNvContentPartPr/>
                <p14:nvPr/>
              </p14:nvContentPartPr>
              <p14:xfrm>
                <a:off x="3979126" y="6169051"/>
                <a:ext cx="207000" cy="2368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2F40211-504C-42D9-AB93-ABC5B291FE2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970486" y="6160051"/>
                  <a:ext cx="224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8A719DD-ABAC-4CD8-91BC-7FBD65688C8F}"/>
                    </a:ext>
                  </a:extLst>
                </p14:cNvPr>
                <p14:cNvContentPartPr/>
                <p14:nvPr/>
              </p14:nvContentPartPr>
              <p14:xfrm>
                <a:off x="4250206" y="6169051"/>
                <a:ext cx="224280" cy="278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8A719DD-ABAC-4CD8-91BC-7FBD65688C8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241566" y="6160411"/>
                  <a:ext cx="2419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062D262-74EE-43E9-B872-1E2EEFFE93AA}"/>
                    </a:ext>
                  </a:extLst>
                </p14:cNvPr>
                <p14:cNvContentPartPr/>
                <p14:nvPr/>
              </p14:nvContentPartPr>
              <p14:xfrm>
                <a:off x="4573846" y="6175171"/>
                <a:ext cx="201600" cy="2908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062D262-74EE-43E9-B872-1E2EEFFE93A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564846" y="6166531"/>
                  <a:ext cx="219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007E150-C201-4EAA-A88C-B6FA5170CA26}"/>
                    </a:ext>
                  </a:extLst>
                </p14:cNvPr>
                <p14:cNvContentPartPr/>
                <p14:nvPr/>
              </p14:nvContentPartPr>
              <p14:xfrm>
                <a:off x="4827286" y="6180571"/>
                <a:ext cx="138960" cy="261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007E150-C201-4EAA-A88C-B6FA5170CA2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18286" y="6171571"/>
                  <a:ext cx="156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2330E06-48DD-4F3E-BA20-7E4A928D753A}"/>
                    </a:ext>
                  </a:extLst>
                </p14:cNvPr>
                <p14:cNvContentPartPr/>
                <p14:nvPr/>
              </p14:nvContentPartPr>
              <p14:xfrm>
                <a:off x="5120686" y="6282451"/>
                <a:ext cx="88200" cy="7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2330E06-48DD-4F3E-BA20-7E4A928D753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112046" y="6273811"/>
                  <a:ext cx="105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4CD8F37-AF5E-42D3-AD2C-914876A9CB1C}"/>
                    </a:ext>
                  </a:extLst>
                </p14:cNvPr>
                <p14:cNvContentPartPr/>
                <p14:nvPr/>
              </p14:nvContentPartPr>
              <p14:xfrm>
                <a:off x="5089726" y="6363811"/>
                <a:ext cx="111600" cy="9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4CD8F37-AF5E-42D3-AD2C-914876A9CB1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081086" y="6354811"/>
                  <a:ext cx="12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B9530F3-6EC1-4645-A06A-58A776AE8216}"/>
                    </a:ext>
                  </a:extLst>
                </p14:cNvPr>
                <p14:cNvContentPartPr/>
                <p14:nvPr/>
              </p14:nvContentPartPr>
              <p14:xfrm>
                <a:off x="5361886" y="6203251"/>
                <a:ext cx="288720" cy="1774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B9530F3-6EC1-4645-A06A-58A776AE821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52886" y="6194611"/>
                  <a:ext cx="30636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D83F7D0-5730-41D4-83D8-D7DD9428B2CA}"/>
                  </a:ext>
                </a:extLst>
              </p14:cNvPr>
              <p14:cNvContentPartPr/>
              <p14:nvPr/>
            </p14:nvContentPartPr>
            <p14:xfrm>
              <a:off x="6011326" y="6028291"/>
              <a:ext cx="147960" cy="4262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D83F7D0-5730-41D4-83D8-D7DD9428B2CA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002686" y="6019651"/>
                <a:ext cx="165600" cy="44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F9B03D1-20D4-4D92-985C-60301078CD95}"/>
              </a:ext>
            </a:extLst>
          </p:cNvPr>
          <p:cNvGrpSpPr/>
          <p:nvPr/>
        </p:nvGrpSpPr>
        <p:grpSpPr>
          <a:xfrm>
            <a:off x="6215806" y="6002371"/>
            <a:ext cx="1640880" cy="457200"/>
            <a:chOff x="6215806" y="6002371"/>
            <a:chExt cx="164088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F80D729-EA38-47B1-B946-4D3D40299642}"/>
                    </a:ext>
                  </a:extLst>
                </p14:cNvPr>
                <p14:cNvContentPartPr/>
                <p14:nvPr/>
              </p14:nvContentPartPr>
              <p14:xfrm>
                <a:off x="6235966" y="6112171"/>
                <a:ext cx="127800" cy="228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F80D729-EA38-47B1-B946-4D3D4029964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227326" y="6103531"/>
                  <a:ext cx="145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E053DFB-B1F0-4EA2-B835-5C4EA090BFAA}"/>
                    </a:ext>
                  </a:extLst>
                </p14:cNvPr>
                <p14:cNvContentPartPr/>
                <p14:nvPr/>
              </p14:nvContentPartPr>
              <p14:xfrm>
                <a:off x="6215806" y="6133771"/>
                <a:ext cx="13212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E053DFB-B1F0-4EA2-B835-5C4EA090BFA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207166" y="6124771"/>
                  <a:ext cx="149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0AD937B-5DA1-4EAE-803D-65456D808333}"/>
                    </a:ext>
                  </a:extLst>
                </p14:cNvPr>
                <p14:cNvContentPartPr/>
                <p14:nvPr/>
              </p14:nvContentPartPr>
              <p14:xfrm>
                <a:off x="6421006" y="6146011"/>
                <a:ext cx="137160" cy="256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0AD937B-5DA1-4EAE-803D-65456D80833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12366" y="6137371"/>
                  <a:ext cx="154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5C1A44F-1537-4243-8B48-938D1D5A783A}"/>
                    </a:ext>
                  </a:extLst>
                </p14:cNvPr>
                <p14:cNvContentPartPr/>
                <p14:nvPr/>
              </p14:nvContentPartPr>
              <p14:xfrm>
                <a:off x="6638446" y="6254371"/>
                <a:ext cx="115920" cy="169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5C1A44F-1537-4243-8B48-938D1D5A783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629446" y="6245731"/>
                  <a:ext cx="133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6EF09F0-ED5E-4AC2-8311-90CAB87C13E4}"/>
                    </a:ext>
                  </a:extLst>
                </p14:cNvPr>
                <p14:cNvContentPartPr/>
                <p14:nvPr/>
              </p14:nvContentPartPr>
              <p14:xfrm>
                <a:off x="6841846" y="6116131"/>
                <a:ext cx="131400" cy="250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6EF09F0-ED5E-4AC2-8311-90CAB87C13E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833206" y="6107131"/>
                  <a:ext cx="149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4388ABA-E555-4CE1-91EA-AEAE611D8086}"/>
                    </a:ext>
                  </a:extLst>
                </p14:cNvPr>
                <p14:cNvContentPartPr/>
                <p14:nvPr/>
              </p14:nvContentPartPr>
              <p14:xfrm>
                <a:off x="7002046" y="6143851"/>
                <a:ext cx="131400" cy="225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4388ABA-E555-4CE1-91EA-AEAE611D808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993046" y="6135211"/>
                  <a:ext cx="149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128193B-4F09-4296-B0F3-87E1B4C4B0C1}"/>
                    </a:ext>
                  </a:extLst>
                </p14:cNvPr>
                <p14:cNvContentPartPr/>
                <p14:nvPr/>
              </p14:nvContentPartPr>
              <p14:xfrm>
                <a:off x="7297606" y="6071131"/>
                <a:ext cx="135000" cy="265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128193B-4F09-4296-B0F3-87E1B4C4B0C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88966" y="6062491"/>
                  <a:ext cx="152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491CCC9-99DE-4E68-955B-FBAAAD06BDE2}"/>
                    </a:ext>
                  </a:extLst>
                </p14:cNvPr>
                <p14:cNvContentPartPr/>
                <p14:nvPr/>
              </p14:nvContentPartPr>
              <p14:xfrm>
                <a:off x="7514326" y="6101731"/>
                <a:ext cx="173520" cy="277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491CCC9-99DE-4E68-955B-FBAAAD06BDE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505686" y="6093091"/>
                  <a:ext cx="1911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09AFC87-C3B3-4AA9-91BF-B2703A74F617}"/>
                    </a:ext>
                  </a:extLst>
                </p14:cNvPr>
                <p14:cNvContentPartPr/>
                <p14:nvPr/>
              </p14:nvContentPartPr>
              <p14:xfrm>
                <a:off x="7695046" y="6002371"/>
                <a:ext cx="161640" cy="457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09AFC87-C3B3-4AA9-91BF-B2703A74F61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686046" y="5993731"/>
                  <a:ext cx="179280" cy="47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E743D49-53CB-4AC7-92B6-B170565404B7}"/>
                  </a:ext>
                </a:extLst>
              </p14:cNvPr>
              <p14:cNvContentPartPr/>
              <p14:nvPr/>
            </p14:nvContentPartPr>
            <p14:xfrm>
              <a:off x="7614046" y="1026451"/>
              <a:ext cx="25920" cy="54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E743D49-53CB-4AC7-92B6-B170565404B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7605046" y="1017451"/>
                <a:ext cx="4356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E78F5BA-F922-4E2D-8841-76E2B1D8911E}"/>
              </a:ext>
            </a:extLst>
          </p:cNvPr>
          <p:cNvGrpSpPr/>
          <p:nvPr/>
        </p:nvGrpSpPr>
        <p:grpSpPr>
          <a:xfrm>
            <a:off x="7815286" y="1031491"/>
            <a:ext cx="105840" cy="19080"/>
            <a:chOff x="7815286" y="1031491"/>
            <a:chExt cx="105840" cy="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0AD29A3-DBB4-4FAB-816F-22C5F6493D5F}"/>
                    </a:ext>
                  </a:extLst>
                </p14:cNvPr>
                <p14:cNvContentPartPr/>
                <p14:nvPr/>
              </p14:nvContentPartPr>
              <p14:xfrm>
                <a:off x="7815286" y="1031491"/>
                <a:ext cx="10800" cy="190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0AD29A3-DBB4-4FAB-816F-22C5F6493D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806646" y="1022851"/>
                  <a:ext cx="28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7CDAA5A-A9F8-41DF-9D07-F30FEC363E5B}"/>
                    </a:ext>
                  </a:extLst>
                </p14:cNvPr>
                <p14:cNvContentPartPr/>
                <p14:nvPr/>
              </p14:nvContentPartPr>
              <p14:xfrm>
                <a:off x="7920766" y="1039771"/>
                <a:ext cx="360" cy="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7CDAA5A-A9F8-41DF-9D07-F30FEC363E5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911766" y="10311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4EDB68D-5E48-46FF-8BAA-3D7674F1FAF0}"/>
              </a:ext>
            </a:extLst>
          </p:cNvPr>
          <p:cNvGrpSpPr/>
          <p:nvPr/>
        </p:nvGrpSpPr>
        <p:grpSpPr>
          <a:xfrm>
            <a:off x="9447886" y="361171"/>
            <a:ext cx="1429920" cy="798840"/>
            <a:chOff x="9447886" y="361171"/>
            <a:chExt cx="1429920" cy="79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9AD7ADB-50ED-4B40-BB47-8E4F541DD99B}"/>
                    </a:ext>
                  </a:extLst>
                </p14:cNvPr>
                <p14:cNvContentPartPr/>
                <p14:nvPr/>
              </p14:nvContentPartPr>
              <p14:xfrm>
                <a:off x="9447886" y="752131"/>
                <a:ext cx="114480" cy="224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9AD7ADB-50ED-4B40-BB47-8E4F541DD99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439246" y="743491"/>
                  <a:ext cx="132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72DC3DC-6F1D-4D05-A47E-B843DFE5F910}"/>
                    </a:ext>
                  </a:extLst>
                </p14:cNvPr>
                <p14:cNvContentPartPr/>
                <p14:nvPr/>
              </p14:nvContentPartPr>
              <p14:xfrm>
                <a:off x="9587206" y="771211"/>
                <a:ext cx="142200" cy="2116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72DC3DC-6F1D-4D05-A47E-B843DFE5F91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578566" y="762571"/>
                  <a:ext cx="159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3110C27-D3B4-407C-B895-8E19D8975E29}"/>
                    </a:ext>
                  </a:extLst>
                </p14:cNvPr>
                <p14:cNvContentPartPr/>
                <p14:nvPr/>
              </p14:nvContentPartPr>
              <p14:xfrm>
                <a:off x="9848926" y="508051"/>
                <a:ext cx="76680" cy="455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3110C27-D3B4-407C-B895-8E19D8975E2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839926" y="499051"/>
                  <a:ext cx="943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A6F0391-B0D7-4BA9-8B34-CB0B679F32E5}"/>
                    </a:ext>
                  </a:extLst>
                </p14:cNvPr>
                <p14:cNvContentPartPr/>
                <p14:nvPr/>
              </p14:nvContentPartPr>
              <p14:xfrm>
                <a:off x="9961606" y="729811"/>
                <a:ext cx="121320" cy="185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A6F0391-B0D7-4BA9-8B34-CB0B679F32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952606" y="720811"/>
                  <a:ext cx="138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DC5C733-19A9-4DBD-94BE-96B868C86698}"/>
                    </a:ext>
                  </a:extLst>
                </p14:cNvPr>
                <p14:cNvContentPartPr/>
                <p14:nvPr/>
              </p14:nvContentPartPr>
              <p14:xfrm>
                <a:off x="10121086" y="724411"/>
                <a:ext cx="194760" cy="4356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DC5C733-19A9-4DBD-94BE-96B868C8669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12086" y="715411"/>
                  <a:ext cx="2124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992FD3E-7CC8-47AA-A2A6-58C7C5CCE7D8}"/>
                    </a:ext>
                  </a:extLst>
                </p14:cNvPr>
                <p14:cNvContentPartPr/>
                <p14:nvPr/>
              </p14:nvContentPartPr>
              <p14:xfrm>
                <a:off x="10554886" y="766171"/>
                <a:ext cx="322920" cy="25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992FD3E-7CC8-47AA-A2A6-58C7C5CCE7D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545886" y="757171"/>
                  <a:ext cx="340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9BD9AA2-3C85-4E7F-BBCE-8B3868BF7192}"/>
                    </a:ext>
                  </a:extLst>
                </p14:cNvPr>
                <p14:cNvContentPartPr/>
                <p14:nvPr/>
              </p14:nvContentPartPr>
              <p14:xfrm>
                <a:off x="10460926" y="412651"/>
                <a:ext cx="110880" cy="249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9BD9AA2-3C85-4E7F-BBCE-8B3868BF719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452286" y="404011"/>
                  <a:ext cx="128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E10D5F7-5057-4FE7-82FC-F1039ABD3D2F}"/>
                    </a:ext>
                  </a:extLst>
                </p14:cNvPr>
                <p14:cNvContentPartPr/>
                <p14:nvPr/>
              </p14:nvContentPartPr>
              <p14:xfrm>
                <a:off x="10572166" y="361171"/>
                <a:ext cx="90360" cy="271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E10D5F7-5057-4FE7-82FC-F1039ABD3D2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563166" y="352531"/>
                  <a:ext cx="108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5006F5F-FA4D-4F64-B15C-BA272EA4F184}"/>
                    </a:ext>
                  </a:extLst>
                </p14:cNvPr>
                <p14:cNvContentPartPr/>
                <p14:nvPr/>
              </p14:nvContentPartPr>
              <p14:xfrm>
                <a:off x="10476046" y="532891"/>
                <a:ext cx="138240" cy="4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5006F5F-FA4D-4F64-B15C-BA272EA4F18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467406" y="523891"/>
                  <a:ext cx="155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8514142-FC79-4705-8CE5-8DA6B1F628DD}"/>
                    </a:ext>
                  </a:extLst>
                </p14:cNvPr>
                <p14:cNvContentPartPr/>
                <p14:nvPr/>
              </p14:nvContentPartPr>
              <p14:xfrm>
                <a:off x="10749286" y="380611"/>
                <a:ext cx="110520" cy="315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8514142-FC79-4705-8CE5-8DA6B1F628D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740286" y="371971"/>
                  <a:ext cx="1281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45B3EE1-32FA-418B-9212-E12622F8B5E7}"/>
                    </a:ext>
                  </a:extLst>
                </p14:cNvPr>
                <p14:cNvContentPartPr/>
                <p14:nvPr/>
              </p14:nvContentPartPr>
              <p14:xfrm>
                <a:off x="10510246" y="903691"/>
                <a:ext cx="97920" cy="240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45B3EE1-32FA-418B-9212-E12622F8B5E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501606" y="895051"/>
                  <a:ext cx="115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D9278E7-0628-4879-8DDA-AAE4FDC621C3}"/>
                    </a:ext>
                  </a:extLst>
                </p14:cNvPr>
                <p14:cNvContentPartPr/>
                <p14:nvPr/>
              </p14:nvContentPartPr>
              <p14:xfrm>
                <a:off x="10605646" y="885691"/>
                <a:ext cx="67680" cy="248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D9278E7-0628-4879-8DDA-AAE4FDC621C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597006" y="877051"/>
                  <a:ext cx="85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44DEFF9-A735-44D7-854D-E72F7D3724B7}"/>
                    </a:ext>
                  </a:extLst>
                </p14:cNvPr>
                <p14:cNvContentPartPr/>
                <p14:nvPr/>
              </p14:nvContentPartPr>
              <p14:xfrm>
                <a:off x="10504846" y="1017091"/>
                <a:ext cx="138240" cy="306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44DEFF9-A735-44D7-854D-E72F7D3724B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496206" y="1008091"/>
                  <a:ext cx="155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8D3FB7F-6600-4826-928B-9425B9FAAF1C}"/>
                    </a:ext>
                  </a:extLst>
                </p14:cNvPr>
                <p14:cNvContentPartPr/>
                <p14:nvPr/>
              </p14:nvContentPartPr>
              <p14:xfrm>
                <a:off x="10739926" y="1025011"/>
                <a:ext cx="98640" cy="115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8D3FB7F-6600-4826-928B-9425B9FAAF1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730926" y="1016371"/>
                  <a:ext cx="1162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F2F0DE4-09BA-4849-AB92-0B20496DC876}"/>
              </a:ext>
            </a:extLst>
          </p:cNvPr>
          <p:cNvGrpSpPr/>
          <p:nvPr/>
        </p:nvGrpSpPr>
        <p:grpSpPr>
          <a:xfrm>
            <a:off x="8120926" y="541171"/>
            <a:ext cx="979560" cy="552600"/>
            <a:chOff x="8120926" y="541171"/>
            <a:chExt cx="97956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432CFD0-0F9F-447F-9B69-1B58F4B1B09B}"/>
                    </a:ext>
                  </a:extLst>
                </p14:cNvPr>
                <p14:cNvContentPartPr/>
                <p14:nvPr/>
              </p14:nvContentPartPr>
              <p14:xfrm>
                <a:off x="8265286" y="679411"/>
                <a:ext cx="154800" cy="3452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432CFD0-0F9F-447F-9B69-1B58F4B1B09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256286" y="670411"/>
                  <a:ext cx="172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BFE48C2-14A3-46B1-AA82-4E1634BE654C}"/>
                    </a:ext>
                  </a:extLst>
                </p14:cNvPr>
                <p14:cNvContentPartPr/>
                <p14:nvPr/>
              </p14:nvContentPartPr>
              <p14:xfrm>
                <a:off x="8485606" y="636931"/>
                <a:ext cx="197640" cy="335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BFE48C2-14A3-46B1-AA82-4E1634BE654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476606" y="628291"/>
                  <a:ext cx="215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F3A7440-0060-4588-8207-36137D7190F2}"/>
                    </a:ext>
                  </a:extLst>
                </p14:cNvPr>
                <p14:cNvContentPartPr/>
                <p14:nvPr/>
              </p14:nvContentPartPr>
              <p14:xfrm>
                <a:off x="8933446" y="847171"/>
                <a:ext cx="138240" cy="3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F3A7440-0060-4588-8207-36137D7190F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924446" y="838531"/>
                  <a:ext cx="155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06354DB-2640-4CC7-9051-3E453C037D23}"/>
                    </a:ext>
                  </a:extLst>
                </p14:cNvPr>
                <p14:cNvContentPartPr/>
                <p14:nvPr/>
              </p14:nvContentPartPr>
              <p14:xfrm>
                <a:off x="9015526" y="940051"/>
                <a:ext cx="360" cy="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06354DB-2640-4CC7-9051-3E453C037D2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006886" y="931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6D3006B-E837-4401-B6F9-EB22A02582A1}"/>
                    </a:ext>
                  </a:extLst>
                </p14:cNvPr>
                <p14:cNvContentPartPr/>
                <p14:nvPr/>
              </p14:nvContentPartPr>
              <p14:xfrm>
                <a:off x="8946406" y="923491"/>
                <a:ext cx="154080" cy="24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6D3006B-E837-4401-B6F9-EB22A02582A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37406" y="914851"/>
                  <a:ext cx="171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7F8964D-7867-441F-80B5-A267362935E9}"/>
                    </a:ext>
                  </a:extLst>
                </p14:cNvPr>
                <p14:cNvContentPartPr/>
                <p14:nvPr/>
              </p14:nvContentPartPr>
              <p14:xfrm>
                <a:off x="8120926" y="541171"/>
                <a:ext cx="215280" cy="552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7F8964D-7867-441F-80B5-A267362935E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12286" y="532531"/>
                  <a:ext cx="2329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107DD74-3AD6-431C-A1DD-8F75B9EEE745}"/>
                    </a:ext>
                  </a:extLst>
                </p14:cNvPr>
                <p14:cNvContentPartPr/>
                <p14:nvPr/>
              </p14:nvContentPartPr>
              <p14:xfrm>
                <a:off x="8717086" y="599491"/>
                <a:ext cx="96840" cy="436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107DD74-3AD6-431C-A1DD-8F75B9EEE74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08086" y="590491"/>
                  <a:ext cx="11448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F57E38-C8DF-4B86-AFC8-74096FD9AD65}"/>
              </a:ext>
            </a:extLst>
          </p:cNvPr>
          <p:cNvGrpSpPr/>
          <p:nvPr/>
        </p:nvGrpSpPr>
        <p:grpSpPr>
          <a:xfrm>
            <a:off x="6567886" y="717211"/>
            <a:ext cx="1004400" cy="321480"/>
            <a:chOff x="6567886" y="717211"/>
            <a:chExt cx="100440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2D5F78D-D206-4A39-8620-DAB3236DB4CF}"/>
                    </a:ext>
                  </a:extLst>
                </p14:cNvPr>
                <p14:cNvContentPartPr/>
                <p14:nvPr/>
              </p14:nvContentPartPr>
              <p14:xfrm>
                <a:off x="6567886" y="717211"/>
                <a:ext cx="156600" cy="2901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2D5F78D-D206-4A39-8620-DAB3236DB4C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58886" y="708211"/>
                  <a:ext cx="1742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2663E79-2E88-48E7-876F-04B4B4A2B056}"/>
                    </a:ext>
                  </a:extLst>
                </p14:cNvPr>
                <p14:cNvContentPartPr/>
                <p14:nvPr/>
              </p14:nvContentPartPr>
              <p14:xfrm>
                <a:off x="6796846" y="744211"/>
                <a:ext cx="6120" cy="2512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2663E79-2E88-48E7-876F-04B4B4A2B05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88206" y="735211"/>
                  <a:ext cx="23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D88F2C-947A-4881-B521-C8FFE0A5A0C7}"/>
                    </a:ext>
                  </a:extLst>
                </p14:cNvPr>
                <p14:cNvContentPartPr/>
                <p14:nvPr/>
              </p14:nvContentPartPr>
              <p14:xfrm>
                <a:off x="6786406" y="740971"/>
                <a:ext cx="242280" cy="2494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D88F2C-947A-4881-B521-C8FFE0A5A0C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77766" y="732331"/>
                  <a:ext cx="259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D131A9A-4585-4FDB-9525-95DAA574403F}"/>
                    </a:ext>
                  </a:extLst>
                </p14:cNvPr>
                <p14:cNvContentPartPr/>
                <p14:nvPr/>
              </p14:nvContentPartPr>
              <p14:xfrm>
                <a:off x="7076926" y="727651"/>
                <a:ext cx="195840" cy="3110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D131A9A-4585-4FDB-9525-95DAA574403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68286" y="718651"/>
                  <a:ext cx="2134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6CA171E-6376-4A39-BE79-3F1656EB21B7}"/>
                    </a:ext>
                  </a:extLst>
                </p14:cNvPr>
                <p14:cNvContentPartPr/>
                <p14:nvPr/>
              </p14:nvContentPartPr>
              <p14:xfrm>
                <a:off x="7339726" y="717211"/>
                <a:ext cx="232560" cy="3063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6CA171E-6376-4A39-BE79-3F1656EB21B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330726" y="708211"/>
                  <a:ext cx="25020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E022A67B-7A4C-4E96-B7E9-29AA8BA24A48}"/>
              </a:ext>
            </a:extLst>
          </p:cNvPr>
          <p:cNvGrpSpPr/>
          <p:nvPr/>
        </p:nvGrpSpPr>
        <p:grpSpPr>
          <a:xfrm>
            <a:off x="6387886" y="158131"/>
            <a:ext cx="5771520" cy="1794600"/>
            <a:chOff x="6387886" y="158131"/>
            <a:chExt cx="5771520" cy="179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899BF57-FFB6-4E8B-AB98-C96F411D3B1C}"/>
                    </a:ext>
                  </a:extLst>
                </p14:cNvPr>
                <p14:cNvContentPartPr/>
                <p14:nvPr/>
              </p14:nvContentPartPr>
              <p14:xfrm>
                <a:off x="6387886" y="158131"/>
                <a:ext cx="4848120" cy="13068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899BF57-FFB6-4E8B-AB98-C96F411D3B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79246" y="149491"/>
                  <a:ext cx="4865760" cy="13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BDB2138-FF18-4677-BC2B-11733A28ACE0}"/>
                    </a:ext>
                  </a:extLst>
                </p14:cNvPr>
                <p14:cNvContentPartPr/>
                <p14:nvPr/>
              </p14:nvContentPartPr>
              <p14:xfrm>
                <a:off x="8569846" y="1491211"/>
                <a:ext cx="161280" cy="285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BDB2138-FF18-4677-BC2B-11733A28ACE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61206" y="1482211"/>
                  <a:ext cx="178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91C5B8F-179A-4F7B-B5B3-F6D7840452D8}"/>
                    </a:ext>
                  </a:extLst>
                </p14:cNvPr>
                <p14:cNvContentPartPr/>
                <p14:nvPr/>
              </p14:nvContentPartPr>
              <p14:xfrm>
                <a:off x="8767846" y="1633771"/>
                <a:ext cx="96120" cy="1648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91C5B8F-179A-4F7B-B5B3-F6D7840452D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759206" y="1625131"/>
                  <a:ext cx="113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85B44A3-8A94-4D4C-8142-2E6230813E15}"/>
                    </a:ext>
                  </a:extLst>
                </p14:cNvPr>
                <p14:cNvContentPartPr/>
                <p14:nvPr/>
              </p14:nvContentPartPr>
              <p14:xfrm>
                <a:off x="8903206" y="1607131"/>
                <a:ext cx="161280" cy="2044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85B44A3-8A94-4D4C-8142-2E6230813E1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94206" y="1598491"/>
                  <a:ext cx="178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01A0ED3-561A-4536-B0A4-FE49E0E60286}"/>
                    </a:ext>
                  </a:extLst>
                </p14:cNvPr>
                <p14:cNvContentPartPr/>
                <p14:nvPr/>
              </p14:nvContentPartPr>
              <p14:xfrm>
                <a:off x="9118486" y="1664371"/>
                <a:ext cx="164880" cy="1616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01A0ED3-561A-4536-B0A4-FE49E0E6028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09846" y="1655731"/>
                  <a:ext cx="182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11C9E47-9B7A-40CD-938E-99C964D69527}"/>
                    </a:ext>
                  </a:extLst>
                </p14:cNvPr>
                <p14:cNvContentPartPr/>
                <p14:nvPr/>
              </p14:nvContentPartPr>
              <p14:xfrm>
                <a:off x="9347806" y="1648531"/>
                <a:ext cx="103320" cy="2037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11C9E47-9B7A-40CD-938E-99C964D6952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38806" y="1639891"/>
                  <a:ext cx="120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D173F78-A59B-4D8C-932F-B7A702CF4C1F}"/>
                    </a:ext>
                  </a:extLst>
                </p14:cNvPr>
                <p14:cNvContentPartPr/>
                <p14:nvPr/>
              </p14:nvContentPartPr>
              <p14:xfrm>
                <a:off x="9499006" y="1658251"/>
                <a:ext cx="162720" cy="18432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D173F78-A59B-4D8C-932F-B7A702CF4C1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90006" y="1649611"/>
                  <a:ext cx="180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D319E22-89B4-4C94-8A1D-0A588C3A2AB5}"/>
                    </a:ext>
                  </a:extLst>
                </p14:cNvPr>
                <p14:cNvContentPartPr/>
                <p14:nvPr/>
              </p14:nvContentPartPr>
              <p14:xfrm>
                <a:off x="9762166" y="1495891"/>
                <a:ext cx="209880" cy="306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D319E22-89B4-4C94-8A1D-0A588C3A2AB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753166" y="1487251"/>
                  <a:ext cx="2275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E60861D-288D-4AEA-BC87-6D743E53D3D9}"/>
                    </a:ext>
                  </a:extLst>
                </p14:cNvPr>
                <p14:cNvContentPartPr/>
                <p14:nvPr/>
              </p14:nvContentPartPr>
              <p14:xfrm>
                <a:off x="10018846" y="1583371"/>
                <a:ext cx="92520" cy="1738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E60861D-288D-4AEA-BC87-6D743E53D3D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010206" y="1574371"/>
                  <a:ext cx="110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7211B2D-C5B9-4A67-80DC-E053F503B17C}"/>
                    </a:ext>
                  </a:extLst>
                </p14:cNvPr>
                <p14:cNvContentPartPr/>
                <p14:nvPr/>
              </p14:nvContentPartPr>
              <p14:xfrm>
                <a:off x="10177246" y="1517851"/>
                <a:ext cx="122040" cy="2952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7211B2D-C5B9-4A67-80DC-E053F503B17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168606" y="1508851"/>
                  <a:ext cx="1396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2B10407-FC61-4D48-8AE2-4D3E75CC2502}"/>
                    </a:ext>
                  </a:extLst>
                </p14:cNvPr>
                <p14:cNvContentPartPr/>
                <p14:nvPr/>
              </p14:nvContentPartPr>
              <p14:xfrm>
                <a:off x="10374166" y="1627291"/>
                <a:ext cx="103320" cy="181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2B10407-FC61-4D48-8AE2-4D3E75CC250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65526" y="1618651"/>
                  <a:ext cx="120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D9398C8-EB8B-43B6-BA61-E20F98A9955B}"/>
                    </a:ext>
                  </a:extLst>
                </p14:cNvPr>
                <p14:cNvContentPartPr/>
                <p14:nvPr/>
              </p14:nvContentPartPr>
              <p14:xfrm>
                <a:off x="10709686" y="1460971"/>
                <a:ext cx="128880" cy="320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D9398C8-EB8B-43B6-BA61-E20F98A995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701046" y="1451971"/>
                  <a:ext cx="146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C4F8068-1330-4AD3-9D4A-8284DDC47A22}"/>
                    </a:ext>
                  </a:extLst>
                </p14:cNvPr>
                <p14:cNvContentPartPr/>
                <p14:nvPr/>
              </p14:nvContentPartPr>
              <p14:xfrm>
                <a:off x="10899046" y="1606051"/>
                <a:ext cx="113040" cy="202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C4F8068-1330-4AD3-9D4A-8284DDC47A2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890406" y="1597051"/>
                  <a:ext cx="130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6F3C635-6C26-4CA1-9209-204D28901777}"/>
                    </a:ext>
                  </a:extLst>
                </p14:cNvPr>
                <p14:cNvContentPartPr/>
                <p14:nvPr/>
              </p14:nvContentPartPr>
              <p14:xfrm>
                <a:off x="10966726" y="1636291"/>
                <a:ext cx="133560" cy="3164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6F3C635-6C26-4CA1-9209-204D2890177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958086" y="1627651"/>
                  <a:ext cx="151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C85767D-0EEB-44F2-B75A-16856409F30E}"/>
                    </a:ext>
                  </a:extLst>
                </p14:cNvPr>
                <p14:cNvContentPartPr/>
                <p14:nvPr/>
              </p14:nvContentPartPr>
              <p14:xfrm>
                <a:off x="11038366" y="1558171"/>
                <a:ext cx="23400" cy="11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C85767D-0EEB-44F2-B75A-16856409F30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029726" y="1549531"/>
                  <a:ext cx="41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E725246-B990-4055-AAF0-CB76D42146E6}"/>
                    </a:ext>
                  </a:extLst>
                </p14:cNvPr>
                <p14:cNvContentPartPr/>
                <p14:nvPr/>
              </p14:nvContentPartPr>
              <p14:xfrm>
                <a:off x="11130886" y="1643851"/>
                <a:ext cx="106200" cy="1908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E725246-B990-4055-AAF0-CB76D42146E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121886" y="1635211"/>
                  <a:ext cx="12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A30646C-528B-4DCD-9DBD-4F3563856EED}"/>
                    </a:ext>
                  </a:extLst>
                </p14:cNvPr>
                <p14:cNvContentPartPr/>
                <p14:nvPr/>
              </p14:nvContentPartPr>
              <p14:xfrm>
                <a:off x="11310526" y="1618651"/>
                <a:ext cx="119520" cy="1810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A30646C-528B-4DCD-9DBD-4F3563856EE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301526" y="1609651"/>
                  <a:ext cx="137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EA3723D-8714-46B3-92A3-FA8BA346651B}"/>
                    </a:ext>
                  </a:extLst>
                </p14:cNvPr>
                <p14:cNvContentPartPr/>
                <p14:nvPr/>
              </p14:nvContentPartPr>
              <p14:xfrm>
                <a:off x="11455246" y="1433251"/>
                <a:ext cx="37440" cy="348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EA3723D-8714-46B3-92A3-FA8BA346651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446246" y="1424611"/>
                  <a:ext cx="550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8C9D055-EEB0-4569-9EEC-58860399EE58}"/>
                    </a:ext>
                  </a:extLst>
                </p14:cNvPr>
                <p14:cNvContentPartPr/>
                <p14:nvPr/>
              </p14:nvContentPartPr>
              <p14:xfrm>
                <a:off x="11418166" y="1601011"/>
                <a:ext cx="122040" cy="22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8C9D055-EEB0-4569-9EEC-58860399EE5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09166" y="1592011"/>
                  <a:ext cx="139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4CE2649-0FB7-427E-B08F-2587D00F9AD4}"/>
                    </a:ext>
                  </a:extLst>
                </p14:cNvPr>
                <p14:cNvContentPartPr/>
                <p14:nvPr/>
              </p14:nvContentPartPr>
              <p14:xfrm>
                <a:off x="11591686" y="1403731"/>
                <a:ext cx="72360" cy="65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4CE2649-0FB7-427E-B08F-2587D00F9AD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582686" y="1394731"/>
                  <a:ext cx="90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4ECC46D-C882-4B1A-950D-BE86F61CD5B5}"/>
                    </a:ext>
                  </a:extLst>
                </p14:cNvPr>
                <p14:cNvContentPartPr/>
                <p14:nvPr/>
              </p14:nvContentPartPr>
              <p14:xfrm>
                <a:off x="11706166" y="1486531"/>
                <a:ext cx="137520" cy="2599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4ECC46D-C882-4B1A-950D-BE86F61CD5B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697526" y="1477531"/>
                  <a:ext cx="155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F2AD676-AE31-4132-9A1E-CB638AFE47EE}"/>
                    </a:ext>
                  </a:extLst>
                </p14:cNvPr>
                <p14:cNvContentPartPr/>
                <p14:nvPr/>
              </p14:nvContentPartPr>
              <p14:xfrm>
                <a:off x="11849806" y="1613611"/>
                <a:ext cx="74520" cy="1605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F2AD676-AE31-4132-9A1E-CB638AFE47E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841166" y="1604611"/>
                  <a:ext cx="92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D6214D8-7636-49B4-8A16-2EEE521A3E0D}"/>
                    </a:ext>
                  </a:extLst>
                </p14:cNvPr>
                <p14:cNvContentPartPr/>
                <p14:nvPr/>
              </p14:nvContentPartPr>
              <p14:xfrm>
                <a:off x="11965726" y="1472851"/>
                <a:ext cx="37440" cy="269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D6214D8-7636-49B4-8A16-2EEE521A3E0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956726" y="1464211"/>
                  <a:ext cx="55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2C4D4A3-4C30-4970-90D1-4C55AC2A04D9}"/>
                    </a:ext>
                  </a:extLst>
                </p14:cNvPr>
                <p14:cNvContentPartPr/>
                <p14:nvPr/>
              </p14:nvContentPartPr>
              <p14:xfrm>
                <a:off x="11921446" y="1621891"/>
                <a:ext cx="132480" cy="114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2C4D4A3-4C30-4970-90D1-4C55AC2A04D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912806" y="1612891"/>
                  <a:ext cx="150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3DC2A87-0CB9-4075-B4E3-BD8435215C6D}"/>
                    </a:ext>
                  </a:extLst>
                </p14:cNvPr>
                <p14:cNvContentPartPr/>
                <p14:nvPr/>
              </p14:nvContentPartPr>
              <p14:xfrm>
                <a:off x="12052486" y="1516771"/>
                <a:ext cx="1440" cy="129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3DC2A87-0CB9-4075-B4E3-BD8435215C6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2043486" y="1507771"/>
                  <a:ext cx="19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EAB09EC-8114-46B3-BC0C-AEC27F1D9E58}"/>
                    </a:ext>
                  </a:extLst>
                </p14:cNvPr>
                <p14:cNvContentPartPr/>
                <p14:nvPr/>
              </p14:nvContentPartPr>
              <p14:xfrm>
                <a:off x="12077686" y="1622971"/>
                <a:ext cx="81720" cy="846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EAB09EC-8114-46B3-BC0C-AEC27F1D9E5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2069046" y="1613971"/>
                  <a:ext cx="9936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37F83882-70A8-4AED-A5A9-4DF07F08BAFE}"/>
                  </a:ext>
                </a:extLst>
              </p14:cNvPr>
              <p14:cNvContentPartPr/>
              <p14:nvPr/>
            </p14:nvContentPartPr>
            <p14:xfrm>
              <a:off x="6927886" y="2427571"/>
              <a:ext cx="142920" cy="36900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37F83882-70A8-4AED-A5A9-4DF07F08BAFE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918886" y="2418571"/>
                <a:ext cx="1605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ABDDDC40-0F05-4FCC-8946-3EF9A7AFB24D}"/>
                  </a:ext>
                </a:extLst>
              </p14:cNvPr>
              <p14:cNvContentPartPr/>
              <p14:nvPr/>
            </p14:nvContentPartPr>
            <p14:xfrm>
              <a:off x="7021486" y="2447011"/>
              <a:ext cx="177480" cy="36324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ABDDDC40-0F05-4FCC-8946-3EF9A7AFB24D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012486" y="2438011"/>
                <a:ext cx="19512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A4234B19-A57F-4CDF-B7B7-1169D9D07838}"/>
                  </a:ext>
                </a:extLst>
              </p14:cNvPr>
              <p14:cNvContentPartPr/>
              <p14:nvPr/>
            </p14:nvContentPartPr>
            <p14:xfrm>
              <a:off x="6975046" y="2682451"/>
              <a:ext cx="170640" cy="4608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A4234B19-A57F-4CDF-B7B7-1169D9D0783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966406" y="2673811"/>
                <a:ext cx="1882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F90553C-5BCF-406F-ACE1-1EB719EF8D9C}"/>
                  </a:ext>
                </a:extLst>
              </p14:cNvPr>
              <p14:cNvContentPartPr/>
              <p14:nvPr/>
            </p14:nvContentPartPr>
            <p14:xfrm>
              <a:off x="7307326" y="2463571"/>
              <a:ext cx="151560" cy="3920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F90553C-5BCF-406F-ACE1-1EB719EF8D9C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298326" y="2454931"/>
                <a:ext cx="169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F3B8A488-4310-4545-9C3C-614C786E3FF9}"/>
                  </a:ext>
                </a:extLst>
              </p14:cNvPr>
              <p14:cNvContentPartPr/>
              <p14:nvPr/>
            </p14:nvContentPartPr>
            <p14:xfrm>
              <a:off x="7677766" y="2649331"/>
              <a:ext cx="80280" cy="46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F3B8A488-4310-4545-9C3C-614C786E3FF9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668766" y="2640331"/>
                <a:ext cx="979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998C79E-226D-48C9-B10A-93BB303E8F0D}"/>
                  </a:ext>
                </a:extLst>
              </p14:cNvPr>
              <p14:cNvContentPartPr/>
              <p14:nvPr/>
            </p14:nvContentPartPr>
            <p14:xfrm>
              <a:off x="7673086" y="2734651"/>
              <a:ext cx="117360" cy="252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998C79E-226D-48C9-B10A-93BB303E8F0D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664086" y="2726011"/>
                <a:ext cx="1350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9B007198-C7DB-4EF0-BBD1-DA4EB6C40DA7}"/>
                  </a:ext>
                </a:extLst>
              </p14:cNvPr>
              <p14:cNvContentPartPr/>
              <p14:nvPr/>
            </p14:nvContentPartPr>
            <p14:xfrm>
              <a:off x="8157646" y="2402731"/>
              <a:ext cx="54720" cy="38052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9B007198-C7DB-4EF0-BBD1-DA4EB6C40DA7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149006" y="2393731"/>
                <a:ext cx="723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EA574CB7-0890-43C4-AFF1-E66C6D716131}"/>
                  </a:ext>
                </a:extLst>
              </p14:cNvPr>
              <p14:cNvContentPartPr/>
              <p14:nvPr/>
            </p14:nvContentPartPr>
            <p14:xfrm>
              <a:off x="8137126" y="2418571"/>
              <a:ext cx="144720" cy="1717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EA574CB7-0890-43C4-AFF1-E66C6D716131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128126" y="2409931"/>
                <a:ext cx="1623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E38416AA-F339-4741-BB47-0EFDF064E297}"/>
                  </a:ext>
                </a:extLst>
              </p14:cNvPr>
              <p14:cNvContentPartPr/>
              <p14:nvPr/>
            </p14:nvContentPartPr>
            <p14:xfrm>
              <a:off x="8313166" y="2626291"/>
              <a:ext cx="146160" cy="1767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E38416AA-F339-4741-BB47-0EFDF064E29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304166" y="2617651"/>
                <a:ext cx="1638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82EF3A0-F3DA-48B3-B299-A0E67D4C18CE}"/>
                  </a:ext>
                </a:extLst>
              </p14:cNvPr>
              <p14:cNvContentPartPr/>
              <p14:nvPr/>
            </p14:nvContentPartPr>
            <p14:xfrm>
              <a:off x="8467966" y="2600371"/>
              <a:ext cx="167040" cy="17424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82EF3A0-F3DA-48B3-B299-A0E67D4C18CE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459326" y="2591731"/>
                <a:ext cx="1846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4D2C29FE-3ADE-4D57-9E44-C9D7584DB266}"/>
                  </a:ext>
                </a:extLst>
              </p14:cNvPr>
              <p14:cNvContentPartPr/>
              <p14:nvPr/>
            </p14:nvContentPartPr>
            <p14:xfrm>
              <a:off x="8698366" y="2563651"/>
              <a:ext cx="136080" cy="35244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4D2C29FE-3ADE-4D57-9E44-C9D7584DB266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689366" y="2555011"/>
                <a:ext cx="1537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7ED3690A-3C3B-4D80-8ED0-8E1ACCFD210D}"/>
                  </a:ext>
                </a:extLst>
              </p14:cNvPr>
              <p14:cNvContentPartPr/>
              <p14:nvPr/>
            </p14:nvContentPartPr>
            <p14:xfrm>
              <a:off x="8895646" y="2534851"/>
              <a:ext cx="163080" cy="23724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7ED3690A-3C3B-4D80-8ED0-8E1ACCFD210D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887006" y="2525851"/>
                <a:ext cx="180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5A5E5E5C-19FF-4FA6-B3D3-EC45AAD3BE6E}"/>
                  </a:ext>
                </a:extLst>
              </p14:cNvPr>
              <p14:cNvContentPartPr/>
              <p14:nvPr/>
            </p14:nvContentPartPr>
            <p14:xfrm>
              <a:off x="9141526" y="2554291"/>
              <a:ext cx="197280" cy="21420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5A5E5E5C-19FF-4FA6-B3D3-EC45AAD3BE6E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9132526" y="2545291"/>
                <a:ext cx="2149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33CF1EA9-7EA1-48EB-879B-0D731A15E134}"/>
                  </a:ext>
                </a:extLst>
              </p14:cNvPr>
              <p14:cNvContentPartPr/>
              <p14:nvPr/>
            </p14:nvContentPartPr>
            <p14:xfrm>
              <a:off x="9351046" y="2414971"/>
              <a:ext cx="46800" cy="31356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33CF1EA9-7EA1-48EB-879B-0D731A15E13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9342406" y="2406331"/>
                <a:ext cx="644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8ADC8D2E-B8E7-4C2D-A065-9C617C05AEEC}"/>
                  </a:ext>
                </a:extLst>
              </p14:cNvPr>
              <p14:cNvContentPartPr/>
              <p14:nvPr/>
            </p14:nvContentPartPr>
            <p14:xfrm>
              <a:off x="9297766" y="2550331"/>
              <a:ext cx="115920" cy="158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8ADC8D2E-B8E7-4C2D-A065-9C617C05AEEC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9289126" y="2541691"/>
                <a:ext cx="1335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EB178E3-AEDB-4C8C-92AB-AE7CB7B17216}"/>
                  </a:ext>
                </a:extLst>
              </p14:cNvPr>
              <p14:cNvContentPartPr/>
              <p14:nvPr/>
            </p14:nvContentPartPr>
            <p14:xfrm>
              <a:off x="9511966" y="2514331"/>
              <a:ext cx="176400" cy="1929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EB178E3-AEDB-4C8C-92AB-AE7CB7B1721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502966" y="2505331"/>
                <a:ext cx="1940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E633B3F6-E34B-4446-864A-6DC97CBE0A51}"/>
                  </a:ext>
                </a:extLst>
              </p14:cNvPr>
              <p14:cNvContentPartPr/>
              <p14:nvPr/>
            </p14:nvContentPartPr>
            <p14:xfrm>
              <a:off x="9736606" y="2480491"/>
              <a:ext cx="165960" cy="24948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E633B3F6-E34B-4446-864A-6DC97CBE0A51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9727606" y="2471851"/>
                <a:ext cx="1836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C11CA01-D7B8-443A-B8DC-E5809849F880}"/>
                  </a:ext>
                </a:extLst>
              </p14:cNvPr>
              <p14:cNvContentPartPr/>
              <p14:nvPr/>
            </p14:nvContentPartPr>
            <p14:xfrm>
              <a:off x="10255006" y="2378971"/>
              <a:ext cx="58320" cy="33300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C11CA01-D7B8-443A-B8DC-E5809849F880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0246366" y="2369971"/>
                <a:ext cx="759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DFBBC58A-8F9B-47BE-A6B0-97087D9F815F}"/>
                  </a:ext>
                </a:extLst>
              </p14:cNvPr>
              <p14:cNvContentPartPr/>
              <p14:nvPr/>
            </p14:nvContentPartPr>
            <p14:xfrm>
              <a:off x="10222606" y="2351611"/>
              <a:ext cx="240840" cy="3841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DFBBC58A-8F9B-47BE-A6B0-97087D9F815F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0213966" y="2342611"/>
                <a:ext cx="2584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99CC6B4-29C7-4B95-B4F8-72B0076B77E1}"/>
                  </a:ext>
                </a:extLst>
              </p14:cNvPr>
              <p14:cNvContentPartPr/>
              <p14:nvPr/>
            </p14:nvContentPartPr>
            <p14:xfrm>
              <a:off x="10523566" y="2526571"/>
              <a:ext cx="22320" cy="17928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99CC6B4-29C7-4B95-B4F8-72B0076B77E1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0514566" y="2517571"/>
                <a:ext cx="399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A7C0F1DF-E3D5-4444-BD55-67F0406A051D}"/>
                  </a:ext>
                </a:extLst>
              </p14:cNvPr>
              <p14:cNvContentPartPr/>
              <p14:nvPr/>
            </p14:nvContentPartPr>
            <p14:xfrm>
              <a:off x="10502686" y="2393371"/>
              <a:ext cx="360" cy="36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A7C0F1DF-E3D5-4444-BD55-67F0406A051D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0494046" y="23843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4431D42-D2AB-4DFC-92D8-F48BE68D437B}"/>
                  </a:ext>
                </a:extLst>
              </p14:cNvPr>
              <p14:cNvContentPartPr/>
              <p14:nvPr/>
            </p14:nvContentPartPr>
            <p14:xfrm>
              <a:off x="10610326" y="2368891"/>
              <a:ext cx="109080" cy="45324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4431D42-D2AB-4DFC-92D8-F48BE68D437B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0601686" y="2360251"/>
                <a:ext cx="1267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33AC9CB-2F63-481E-8F82-87BE506FF096}"/>
                  </a:ext>
                </a:extLst>
              </p14:cNvPr>
              <p14:cNvContentPartPr/>
              <p14:nvPr/>
            </p14:nvContentPartPr>
            <p14:xfrm>
              <a:off x="10738486" y="2419651"/>
              <a:ext cx="109440" cy="43344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33AC9CB-2F63-481E-8F82-87BE506FF096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0729486" y="2411011"/>
                <a:ext cx="1270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78D8A5E4-D98D-48A8-9956-83C6FE6C0931}"/>
                  </a:ext>
                </a:extLst>
              </p14:cNvPr>
              <p14:cNvContentPartPr/>
              <p14:nvPr/>
            </p14:nvContentPartPr>
            <p14:xfrm>
              <a:off x="10734166" y="2566891"/>
              <a:ext cx="112680" cy="2448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78D8A5E4-D98D-48A8-9956-83C6FE6C0931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0725166" y="2558251"/>
                <a:ext cx="1303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C67FFBA9-96C8-4FFB-937A-3E66ECF25726}"/>
                  </a:ext>
                </a:extLst>
              </p14:cNvPr>
              <p14:cNvContentPartPr/>
              <p14:nvPr/>
            </p14:nvContentPartPr>
            <p14:xfrm>
              <a:off x="10880326" y="2507491"/>
              <a:ext cx="130680" cy="1843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C67FFBA9-96C8-4FFB-937A-3E66ECF25726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0871686" y="2498491"/>
                <a:ext cx="1483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4E4C7222-6449-47FA-A4D6-5986BC04D25D}"/>
                  </a:ext>
                </a:extLst>
              </p14:cNvPr>
              <p14:cNvContentPartPr/>
              <p14:nvPr/>
            </p14:nvContentPartPr>
            <p14:xfrm>
              <a:off x="11069686" y="2473291"/>
              <a:ext cx="88200" cy="20736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4E4C7222-6449-47FA-A4D6-5986BC04D25D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1061046" y="2464651"/>
                <a:ext cx="1058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AEB278C0-1387-409F-B7B0-7E7A6B6E582F}"/>
                  </a:ext>
                </a:extLst>
              </p14:cNvPr>
              <p14:cNvContentPartPr/>
              <p14:nvPr/>
            </p14:nvContentPartPr>
            <p14:xfrm>
              <a:off x="11205046" y="2493811"/>
              <a:ext cx="93960" cy="17928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AEB278C0-1387-409F-B7B0-7E7A6B6E582F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1196406" y="2485171"/>
                <a:ext cx="1116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940FB0F-DCF0-4D17-9E2A-B72FB7791AA5}"/>
                  </a:ext>
                </a:extLst>
              </p14:cNvPr>
              <p14:cNvContentPartPr/>
              <p14:nvPr/>
            </p14:nvContentPartPr>
            <p14:xfrm>
              <a:off x="11330326" y="2485891"/>
              <a:ext cx="131040" cy="18684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940FB0F-DCF0-4D17-9E2A-B72FB7791AA5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1321686" y="2476891"/>
                <a:ext cx="1486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FBEC9137-B75E-4053-BD9E-4870468E316C}"/>
                  </a:ext>
                </a:extLst>
              </p14:cNvPr>
              <p14:cNvContentPartPr/>
              <p14:nvPr/>
            </p14:nvContentPartPr>
            <p14:xfrm>
              <a:off x="11535166" y="2335051"/>
              <a:ext cx="50400" cy="34128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FBEC9137-B75E-4053-BD9E-4870468E316C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1526166" y="2326051"/>
                <a:ext cx="68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1A31CCF-E849-406F-BACA-DFB1E8A82B52}"/>
                  </a:ext>
                </a:extLst>
              </p14:cNvPr>
              <p14:cNvContentPartPr/>
              <p14:nvPr/>
            </p14:nvContentPartPr>
            <p14:xfrm>
              <a:off x="11487646" y="2493091"/>
              <a:ext cx="140400" cy="540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1A31CCF-E849-406F-BACA-DFB1E8A82B5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1478646" y="2484451"/>
                <a:ext cx="158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DF543C3E-DA36-477B-81A8-C6F1022C7ABB}"/>
                  </a:ext>
                </a:extLst>
              </p14:cNvPr>
              <p14:cNvContentPartPr/>
              <p14:nvPr/>
            </p14:nvContentPartPr>
            <p14:xfrm>
              <a:off x="11678446" y="2460331"/>
              <a:ext cx="29160" cy="1479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DF543C3E-DA36-477B-81A8-C6F1022C7ABB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1669806" y="2451331"/>
                <a:ext cx="46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690CFB2-E088-4F80-9D97-0EAEFB61C17E}"/>
                  </a:ext>
                </a:extLst>
              </p14:cNvPr>
              <p14:cNvContentPartPr/>
              <p14:nvPr/>
            </p14:nvContentPartPr>
            <p14:xfrm>
              <a:off x="11642806" y="2332891"/>
              <a:ext cx="82440" cy="1080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690CFB2-E088-4F80-9D97-0EAEFB61C17E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11633806" y="2323891"/>
                <a:ext cx="1000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805E66B-4CDD-47F6-8944-A805308E57AB}"/>
                  </a:ext>
                </a:extLst>
              </p14:cNvPr>
              <p14:cNvContentPartPr/>
              <p14:nvPr/>
            </p14:nvContentPartPr>
            <p14:xfrm>
              <a:off x="11769886" y="2433691"/>
              <a:ext cx="159120" cy="18360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805E66B-4CDD-47F6-8944-A805308E57AB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1760886" y="2425051"/>
                <a:ext cx="1767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ADC2553-F154-4B9D-908F-DED6FA996088}"/>
                  </a:ext>
                </a:extLst>
              </p14:cNvPr>
              <p14:cNvContentPartPr/>
              <p14:nvPr/>
            </p14:nvContentPartPr>
            <p14:xfrm>
              <a:off x="12016846" y="2295811"/>
              <a:ext cx="124920" cy="31896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ADC2553-F154-4B9D-908F-DED6FA996088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2008206" y="2287171"/>
                <a:ext cx="1425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5124F4F-F30E-48E3-A109-22846AA3DC61}"/>
                  </a:ext>
                </a:extLst>
              </p14:cNvPr>
              <p14:cNvContentPartPr/>
              <p14:nvPr/>
            </p14:nvContentPartPr>
            <p14:xfrm>
              <a:off x="8923366" y="3354571"/>
              <a:ext cx="25560" cy="8046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5124F4F-F30E-48E3-A109-22846AA3DC61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914366" y="3345571"/>
                <a:ext cx="43200" cy="8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215248C-6D99-41AB-9536-9E5A83AB2039}"/>
                  </a:ext>
                </a:extLst>
              </p14:cNvPr>
              <p14:cNvContentPartPr/>
              <p14:nvPr/>
            </p14:nvContentPartPr>
            <p14:xfrm>
              <a:off x="8837326" y="3309211"/>
              <a:ext cx="822960" cy="918360"/>
            </p14:xfrm>
          </p:contentPart>
        </mc:Choice>
        <mc:Fallback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215248C-6D99-41AB-9536-9E5A83AB2039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8828326" y="3300571"/>
                <a:ext cx="84060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C5CE7B2D-05A0-469D-A420-093F0C45B636}"/>
                  </a:ext>
                </a:extLst>
              </p14:cNvPr>
              <p14:cNvContentPartPr/>
              <p14:nvPr/>
            </p14:nvContentPartPr>
            <p14:xfrm>
              <a:off x="8908966" y="3304171"/>
              <a:ext cx="30600" cy="237600"/>
            </p14:xfrm>
          </p:contentPart>
        </mc:Choice>
        <mc:Fallback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C5CE7B2D-05A0-469D-A420-093F0C45B636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8900326" y="3295171"/>
                <a:ext cx="48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92DB9388-1A11-4912-9A55-2C07012CC00C}"/>
                  </a:ext>
                </a:extLst>
              </p14:cNvPr>
              <p14:cNvContentPartPr/>
              <p14:nvPr/>
            </p14:nvContentPartPr>
            <p14:xfrm>
              <a:off x="7803406" y="3486331"/>
              <a:ext cx="1135080" cy="39924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92DB9388-1A11-4912-9A55-2C07012CC00C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7794766" y="3477331"/>
                <a:ext cx="11527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D0F54349-1B1A-47CD-9C1F-42B73C19B7AD}"/>
                  </a:ext>
                </a:extLst>
              </p14:cNvPr>
              <p14:cNvContentPartPr/>
              <p14:nvPr/>
            </p14:nvContentPartPr>
            <p14:xfrm>
              <a:off x="7582366" y="3813571"/>
              <a:ext cx="399240" cy="50436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D0F54349-1B1A-47CD-9C1F-42B73C19B7AD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7573726" y="3804931"/>
                <a:ext cx="41688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CA515214-755D-4AAC-BC29-ED9EFAACA700}"/>
                  </a:ext>
                </a:extLst>
              </p14:cNvPr>
              <p14:cNvContentPartPr/>
              <p14:nvPr/>
            </p14:nvContentPartPr>
            <p14:xfrm>
              <a:off x="7703326" y="3991051"/>
              <a:ext cx="128880" cy="9180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A515214-755D-4AAC-BC29-ED9EFAACA700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7694326" y="3982411"/>
                <a:ext cx="1465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A59DF04-A54D-454A-A8DF-54302AE097A5}"/>
                  </a:ext>
                </a:extLst>
              </p14:cNvPr>
              <p14:cNvContentPartPr/>
              <p14:nvPr/>
            </p14:nvContentPartPr>
            <p14:xfrm>
              <a:off x="7769206" y="3997531"/>
              <a:ext cx="1198080" cy="55404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A59DF04-A54D-454A-A8DF-54302AE097A5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7760206" y="3988891"/>
                <a:ext cx="12157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A559B933-F11B-43B5-948C-D327E029D0BC}"/>
                  </a:ext>
                </a:extLst>
              </p14:cNvPr>
              <p14:cNvContentPartPr/>
              <p14:nvPr/>
            </p14:nvContentPartPr>
            <p14:xfrm>
              <a:off x="9701686" y="3686851"/>
              <a:ext cx="536760" cy="1944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A559B933-F11B-43B5-948C-D327E029D0BC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692686" y="3678211"/>
                <a:ext cx="554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64B1E58A-40D4-441D-A83E-059FD14B6186}"/>
                  </a:ext>
                </a:extLst>
              </p14:cNvPr>
              <p14:cNvContentPartPr/>
              <p14:nvPr/>
            </p14:nvContentPartPr>
            <p14:xfrm>
              <a:off x="9014446" y="3593611"/>
              <a:ext cx="133560" cy="1800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64B1E58A-40D4-441D-A83E-059FD14B6186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9005446" y="3584611"/>
                <a:ext cx="1512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8C56F130-3722-4ED6-906F-A4D38EAF001C}"/>
                  </a:ext>
                </a:extLst>
              </p14:cNvPr>
              <p14:cNvContentPartPr/>
              <p14:nvPr/>
            </p14:nvContentPartPr>
            <p14:xfrm>
              <a:off x="9074926" y="3528811"/>
              <a:ext cx="17640" cy="19512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8C56F130-3722-4ED6-906F-A4D38EAF001C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9066286" y="3520171"/>
                <a:ext cx="352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356A1748-D63D-4D09-8678-DD7570D6C309}"/>
                  </a:ext>
                </a:extLst>
              </p14:cNvPr>
              <p14:cNvContentPartPr/>
              <p14:nvPr/>
            </p14:nvContentPartPr>
            <p14:xfrm>
              <a:off x="9041086" y="3921571"/>
              <a:ext cx="147240" cy="144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356A1748-D63D-4D09-8678-DD7570D6C309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9032086" y="3912571"/>
                <a:ext cx="1648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62AC942-CB99-456F-AB9C-A8235C3C4ACC}"/>
                  </a:ext>
                </a:extLst>
              </p14:cNvPr>
              <p14:cNvContentPartPr/>
              <p14:nvPr/>
            </p14:nvContentPartPr>
            <p14:xfrm>
              <a:off x="7650046" y="3953971"/>
              <a:ext cx="223560" cy="15588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62AC942-CB99-456F-AB9C-A8235C3C4ACC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7641406" y="3945331"/>
                <a:ext cx="2412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021177D-C7A4-4FDC-900D-11E8FA5E09A5}"/>
                  </a:ext>
                </a:extLst>
              </p14:cNvPr>
              <p14:cNvContentPartPr/>
              <p14:nvPr/>
            </p14:nvContentPartPr>
            <p14:xfrm>
              <a:off x="7087366" y="3766411"/>
              <a:ext cx="229680" cy="3711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021177D-C7A4-4FDC-900D-11E8FA5E09A5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7078726" y="3757411"/>
                <a:ext cx="2473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9A70A487-A13A-43FB-A455-81D4E5B523C1}"/>
                  </a:ext>
                </a:extLst>
              </p14:cNvPr>
              <p14:cNvContentPartPr/>
              <p14:nvPr/>
            </p14:nvContentPartPr>
            <p14:xfrm>
              <a:off x="7322446" y="4094371"/>
              <a:ext cx="25920" cy="19080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9A70A487-A13A-43FB-A455-81D4E5B523C1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7313446" y="4085371"/>
                <a:ext cx="43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351CAA97-2A06-4244-AA50-B56355E03E4D}"/>
                  </a:ext>
                </a:extLst>
              </p14:cNvPr>
              <p14:cNvContentPartPr/>
              <p14:nvPr/>
            </p14:nvContentPartPr>
            <p14:xfrm>
              <a:off x="7322446" y="4020211"/>
              <a:ext cx="360" cy="3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351CAA97-2A06-4244-AA50-B56355E03E4D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313446" y="401157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65EABE44-C62E-4CDA-94F7-2C6FF8F5F120}"/>
                  </a:ext>
                </a:extLst>
              </p14:cNvPr>
              <p14:cNvContentPartPr/>
              <p14:nvPr/>
            </p14:nvContentPartPr>
            <p14:xfrm>
              <a:off x="7423606" y="4080691"/>
              <a:ext cx="209520" cy="23364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65EABE44-C62E-4CDA-94F7-2C6FF8F5F120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7414966" y="4072051"/>
                <a:ext cx="22716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Group 351">
            <a:extLst>
              <a:ext uri="{FF2B5EF4-FFF2-40B4-BE49-F238E27FC236}">
                <a16:creationId xmlns:a16="http://schemas.microsoft.com/office/drawing/2014/main" id="{F2A1DE4F-1DE1-43AB-9EB3-0E4CC47DC0DB}"/>
              </a:ext>
            </a:extLst>
          </p:cNvPr>
          <p:cNvGrpSpPr/>
          <p:nvPr/>
        </p:nvGrpSpPr>
        <p:grpSpPr>
          <a:xfrm>
            <a:off x="10414846" y="3180331"/>
            <a:ext cx="1708560" cy="1220400"/>
            <a:chOff x="10414846" y="3180331"/>
            <a:chExt cx="1708560" cy="12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D799C17-5997-451D-9E56-2DC2FA7150AC}"/>
                    </a:ext>
                  </a:extLst>
                </p14:cNvPr>
                <p14:cNvContentPartPr/>
                <p14:nvPr/>
              </p14:nvContentPartPr>
              <p14:xfrm>
                <a:off x="10414846" y="3456091"/>
                <a:ext cx="184320" cy="30240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D799C17-5997-451D-9E56-2DC2FA7150AC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405846" y="3447091"/>
                  <a:ext cx="201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EC5908D-1770-4D62-8028-7503F7369789}"/>
                    </a:ext>
                  </a:extLst>
                </p14:cNvPr>
                <p14:cNvContentPartPr/>
                <p14:nvPr/>
              </p14:nvContentPartPr>
              <p14:xfrm>
                <a:off x="10641646" y="3717451"/>
                <a:ext cx="87840" cy="1224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EC5908D-1770-4D62-8028-7503F7369789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632646" y="3708451"/>
                  <a:ext cx="105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1D1F399-68E2-444A-B566-D83C19FD3D3D}"/>
                    </a:ext>
                  </a:extLst>
                </p14:cNvPr>
                <p14:cNvContentPartPr/>
                <p14:nvPr/>
              </p14:nvContentPartPr>
              <p14:xfrm>
                <a:off x="10921726" y="3632851"/>
                <a:ext cx="117720" cy="3261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1D1F399-68E2-444A-B566-D83C19FD3D3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912726" y="3623851"/>
                  <a:ext cx="135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41B91AB-958F-41A3-944A-62F7C8D336F9}"/>
                    </a:ext>
                  </a:extLst>
                </p14:cNvPr>
                <p14:cNvContentPartPr/>
                <p14:nvPr/>
              </p14:nvContentPartPr>
              <p14:xfrm>
                <a:off x="10985446" y="3609451"/>
                <a:ext cx="136440" cy="3387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41B91AB-958F-41A3-944A-62F7C8D336F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10976446" y="3600451"/>
                  <a:ext cx="1540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D0980F6-E554-4308-A8C5-3E54E9EA5604}"/>
                    </a:ext>
                  </a:extLst>
                </p14:cNvPr>
                <p14:cNvContentPartPr/>
                <p14:nvPr/>
              </p14:nvContentPartPr>
              <p14:xfrm>
                <a:off x="10970326" y="3789091"/>
                <a:ext cx="136800" cy="190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D0980F6-E554-4308-A8C5-3E54E9EA5604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0961326" y="3780451"/>
                  <a:ext cx="154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B4C9195-097D-46D9-B9DE-1DE2FC93908E}"/>
                    </a:ext>
                  </a:extLst>
                </p14:cNvPr>
                <p14:cNvContentPartPr/>
                <p14:nvPr/>
              </p14:nvContentPartPr>
              <p14:xfrm>
                <a:off x="11147086" y="3572731"/>
                <a:ext cx="106560" cy="3981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B4C9195-097D-46D9-B9DE-1DE2FC93908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1138086" y="3564091"/>
                  <a:ext cx="1242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CF46C29-D680-4E58-A693-78D263F2869C}"/>
                    </a:ext>
                  </a:extLst>
                </p14:cNvPr>
                <p14:cNvContentPartPr/>
                <p14:nvPr/>
              </p14:nvContentPartPr>
              <p14:xfrm>
                <a:off x="11368486" y="3738331"/>
                <a:ext cx="93960" cy="118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CF46C29-D680-4E58-A693-78D263F2869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359486" y="3729331"/>
                  <a:ext cx="111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8F4B80A-9F5A-49A8-A2B4-BA33FF306FDF}"/>
                    </a:ext>
                  </a:extLst>
                </p14:cNvPr>
                <p14:cNvContentPartPr/>
                <p14:nvPr/>
              </p14:nvContentPartPr>
              <p14:xfrm>
                <a:off x="11360206" y="3834091"/>
                <a:ext cx="123120" cy="223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8F4B80A-9F5A-49A8-A2B4-BA33FF306FD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351566" y="3825091"/>
                  <a:ext cx="140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F8D2DD3-36A8-4F42-A2F0-6EED45366206}"/>
                    </a:ext>
                  </a:extLst>
                </p14:cNvPr>
                <p14:cNvContentPartPr/>
                <p14:nvPr/>
              </p14:nvContentPartPr>
              <p14:xfrm>
                <a:off x="11584486" y="3336571"/>
                <a:ext cx="189360" cy="2548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F8D2DD3-36A8-4F42-A2F0-6EED4536620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575486" y="3327571"/>
                  <a:ext cx="207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9F3B3F25-50B1-4ECA-BADC-04984EFD68DE}"/>
                    </a:ext>
                  </a:extLst>
                </p14:cNvPr>
                <p14:cNvContentPartPr/>
                <p14:nvPr/>
              </p14:nvContentPartPr>
              <p14:xfrm>
                <a:off x="11781406" y="3556891"/>
                <a:ext cx="94320" cy="6588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9F3B3F25-50B1-4ECA-BADC-04984EFD68D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772766" y="3547891"/>
                  <a:ext cx="111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5AFA874-F19D-41E1-AA47-A4BB05EEC907}"/>
                    </a:ext>
                  </a:extLst>
                </p14:cNvPr>
                <p14:cNvContentPartPr/>
                <p14:nvPr/>
              </p14:nvContentPartPr>
              <p14:xfrm>
                <a:off x="11613646" y="3777931"/>
                <a:ext cx="307440" cy="2520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5AFA874-F19D-41E1-AA47-A4BB05EEC90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1605006" y="3768931"/>
                  <a:ext cx="325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BDED7FC-865E-4B46-850C-A9D3D1A2A0F8}"/>
                    </a:ext>
                  </a:extLst>
                </p14:cNvPr>
                <p14:cNvContentPartPr/>
                <p14:nvPr/>
              </p14:nvContentPartPr>
              <p14:xfrm>
                <a:off x="11702926" y="3876211"/>
                <a:ext cx="241200" cy="3002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BDED7FC-865E-4B46-850C-A9D3D1A2A0F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1693926" y="3867211"/>
                  <a:ext cx="258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E70D790-12E7-480D-8290-ED16E62F67C9}"/>
                    </a:ext>
                  </a:extLst>
                </p14:cNvPr>
                <p14:cNvContentPartPr/>
                <p14:nvPr/>
              </p14:nvContentPartPr>
              <p14:xfrm>
                <a:off x="11903086" y="4183651"/>
                <a:ext cx="33840" cy="1609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E70D790-12E7-480D-8290-ED16E62F67C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894086" y="4175011"/>
                  <a:ext cx="51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BB8FD41-E1C2-4F6A-9CA6-573BC083C570}"/>
                    </a:ext>
                  </a:extLst>
                </p14:cNvPr>
                <p14:cNvContentPartPr/>
                <p14:nvPr/>
              </p14:nvContentPartPr>
              <p14:xfrm>
                <a:off x="11966806" y="4053691"/>
                <a:ext cx="16560" cy="36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BB8FD41-E1C2-4F6A-9CA6-573BC083C57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1957806" y="4044691"/>
                  <a:ext cx="34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D68A26F-BB13-4734-8A52-CE1AD1CD9888}"/>
                    </a:ext>
                  </a:extLst>
                </p14:cNvPr>
                <p14:cNvContentPartPr/>
                <p14:nvPr/>
              </p14:nvContentPartPr>
              <p14:xfrm>
                <a:off x="10727326" y="3180331"/>
                <a:ext cx="1396080" cy="12204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D68A26F-BB13-4734-8A52-CE1AD1CD988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718326" y="3171691"/>
                  <a:ext cx="1413720" cy="12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9604AC24-AF71-42EE-96A6-9023EC80228D}"/>
              </a:ext>
            </a:extLst>
          </p:cNvPr>
          <p:cNvGrpSpPr/>
          <p:nvPr/>
        </p:nvGrpSpPr>
        <p:grpSpPr>
          <a:xfrm>
            <a:off x="8718886" y="4929211"/>
            <a:ext cx="3409560" cy="1869480"/>
            <a:chOff x="8718886" y="4929211"/>
            <a:chExt cx="3409560" cy="18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49CDF6E-7820-4B52-8B19-7B8BDB6F27CF}"/>
                    </a:ext>
                  </a:extLst>
                </p14:cNvPr>
                <p14:cNvContentPartPr/>
                <p14:nvPr/>
              </p14:nvContentPartPr>
              <p14:xfrm>
                <a:off x="8718886" y="4995811"/>
                <a:ext cx="181440" cy="38664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49CDF6E-7820-4B52-8B19-7B8BDB6F27CF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709886" y="4987171"/>
                  <a:ext cx="1990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31420C39-4A06-49D8-9DFD-8B6F0840E2B6}"/>
                    </a:ext>
                  </a:extLst>
                </p14:cNvPr>
                <p14:cNvContentPartPr/>
                <p14:nvPr/>
              </p14:nvContentPartPr>
              <p14:xfrm>
                <a:off x="8803846" y="5008771"/>
                <a:ext cx="156600" cy="3913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31420C39-4A06-49D8-9DFD-8B6F0840E2B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794846" y="4999771"/>
                  <a:ext cx="1742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41333AE-1A18-470C-A021-F780BE4D0FF7}"/>
                    </a:ext>
                  </a:extLst>
                </p14:cNvPr>
                <p14:cNvContentPartPr/>
                <p14:nvPr/>
              </p14:nvContentPartPr>
              <p14:xfrm>
                <a:off x="8803846" y="5258251"/>
                <a:ext cx="182160" cy="46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41333AE-1A18-470C-A021-F780BE4D0FF7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794846" y="5249251"/>
                  <a:ext cx="199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A1A1228-E9FC-4D62-816E-F91DED30E02C}"/>
                    </a:ext>
                  </a:extLst>
                </p14:cNvPr>
                <p14:cNvContentPartPr/>
                <p14:nvPr/>
              </p14:nvContentPartPr>
              <p14:xfrm>
                <a:off x="9013006" y="5302531"/>
                <a:ext cx="147240" cy="1620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A1A1228-E9FC-4D62-816E-F91DED30E02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004366" y="5293891"/>
                  <a:ext cx="164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0A4FB545-3EDB-4F6F-BEFB-573A23391218}"/>
                    </a:ext>
                  </a:extLst>
                </p14:cNvPr>
                <p14:cNvContentPartPr/>
                <p14:nvPr/>
              </p14:nvContentPartPr>
              <p14:xfrm>
                <a:off x="9289846" y="5148811"/>
                <a:ext cx="149760" cy="9288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0A4FB545-3EDB-4F6F-BEFB-573A2339121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280846" y="5140171"/>
                  <a:ext cx="167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C637AA0-5E59-44DB-B3AE-C565577A7B30}"/>
                    </a:ext>
                  </a:extLst>
                </p14:cNvPr>
                <p14:cNvContentPartPr/>
                <p14:nvPr/>
              </p14:nvContentPartPr>
              <p14:xfrm>
                <a:off x="10337086" y="4944691"/>
                <a:ext cx="126360" cy="6652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C637AA0-5E59-44DB-B3AE-C565577A7B30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328446" y="4936051"/>
                  <a:ext cx="144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A095628-CE14-4706-9184-AA5EC3F92E7D}"/>
                    </a:ext>
                  </a:extLst>
                </p14:cNvPr>
                <p14:cNvContentPartPr/>
                <p14:nvPr/>
              </p14:nvContentPartPr>
              <p14:xfrm>
                <a:off x="10345366" y="4929211"/>
                <a:ext cx="654840" cy="8769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A095628-CE14-4706-9184-AA5EC3F92E7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336366" y="4920211"/>
                  <a:ext cx="672480" cy="8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FE6EBFF-1910-4EF9-B8A4-79B71F36C675}"/>
                    </a:ext>
                  </a:extLst>
                </p14:cNvPr>
                <p14:cNvContentPartPr/>
                <p14:nvPr/>
              </p14:nvContentPartPr>
              <p14:xfrm>
                <a:off x="10436806" y="5493331"/>
                <a:ext cx="63000" cy="3423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FE6EBFF-1910-4EF9-B8A4-79B71F36C67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427806" y="5484331"/>
                  <a:ext cx="80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DD7A559-69F1-46B8-83E8-3D7135B9264C}"/>
                    </a:ext>
                  </a:extLst>
                </p14:cNvPr>
                <p14:cNvContentPartPr/>
                <p14:nvPr/>
              </p14:nvContentPartPr>
              <p14:xfrm>
                <a:off x="9942886" y="5126131"/>
                <a:ext cx="405000" cy="10249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DD7A559-69F1-46B8-83E8-3D7135B9264C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934246" y="5117131"/>
                  <a:ext cx="42264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E1AA58C4-2EAA-4669-849A-73357A03C607}"/>
                    </a:ext>
                  </a:extLst>
                </p14:cNvPr>
                <p14:cNvContentPartPr/>
                <p14:nvPr/>
              </p14:nvContentPartPr>
              <p14:xfrm>
                <a:off x="9996886" y="5611051"/>
                <a:ext cx="470160" cy="590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E1AA58C4-2EAA-4669-849A-73357A03C60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988246" y="5602411"/>
                  <a:ext cx="487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E59E22A-1BF4-45A6-BD57-D102F974DB40}"/>
                    </a:ext>
                  </a:extLst>
                </p14:cNvPr>
                <p14:cNvContentPartPr/>
                <p14:nvPr/>
              </p14:nvContentPartPr>
              <p14:xfrm>
                <a:off x="9913726" y="6227371"/>
                <a:ext cx="228240" cy="1368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E59E22A-1BF4-45A6-BD57-D102F974DB4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904726" y="6218731"/>
                  <a:ext cx="245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1B85974-36D2-4CD0-833D-9C89DC7AFBF5}"/>
                    </a:ext>
                  </a:extLst>
                </p14:cNvPr>
                <p14:cNvContentPartPr/>
                <p14:nvPr/>
              </p14:nvContentPartPr>
              <p14:xfrm>
                <a:off x="9835966" y="6087331"/>
                <a:ext cx="447840" cy="3726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1B85974-36D2-4CD0-833D-9C89DC7AFBF5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826966" y="6078331"/>
                  <a:ext cx="465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2F636A3-2749-4AB2-96AA-EC3E603F8AE4}"/>
                    </a:ext>
                  </a:extLst>
                </p14:cNvPr>
                <p14:cNvContentPartPr/>
                <p14:nvPr/>
              </p14:nvContentPartPr>
              <p14:xfrm>
                <a:off x="10090126" y="6403411"/>
                <a:ext cx="11880" cy="2232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2F636A3-2749-4AB2-96AA-EC3E603F8AE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081486" y="6394411"/>
                  <a:ext cx="29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A65A093-3A16-4762-AF5B-92EAE51940F1}"/>
                    </a:ext>
                  </a:extLst>
                </p14:cNvPr>
                <p14:cNvContentPartPr/>
                <p14:nvPr/>
              </p14:nvContentPartPr>
              <p14:xfrm>
                <a:off x="9881326" y="6577291"/>
                <a:ext cx="425160" cy="774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A65A093-3A16-4762-AF5B-92EAE51940F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872326" y="6568291"/>
                  <a:ext cx="442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5EFE6B5-C17C-4857-B412-3FE615894899}"/>
                    </a:ext>
                  </a:extLst>
                </p14:cNvPr>
                <p14:cNvContentPartPr/>
                <p14:nvPr/>
              </p14:nvContentPartPr>
              <p14:xfrm>
                <a:off x="9940366" y="6653251"/>
                <a:ext cx="47520" cy="1454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5EFE6B5-C17C-4857-B412-3FE615894899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931366" y="6644251"/>
                  <a:ext cx="65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5AABA20-957B-4C3F-88FB-1B98E7BD5DAE}"/>
                    </a:ext>
                  </a:extLst>
                </p14:cNvPr>
                <p14:cNvContentPartPr/>
                <p14:nvPr/>
              </p14:nvContentPartPr>
              <p14:xfrm>
                <a:off x="10031806" y="6618691"/>
                <a:ext cx="80640" cy="1533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5AABA20-957B-4C3F-88FB-1B98E7BD5DAE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022806" y="6610051"/>
                  <a:ext cx="98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253E2AF8-0D0D-4E22-9215-B9ED89A8F04D}"/>
                    </a:ext>
                  </a:extLst>
                </p14:cNvPr>
                <p14:cNvContentPartPr/>
                <p14:nvPr/>
              </p14:nvContentPartPr>
              <p14:xfrm>
                <a:off x="10093006" y="6612571"/>
                <a:ext cx="79200" cy="1317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253E2AF8-0D0D-4E22-9215-B9ED89A8F04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084006" y="6603571"/>
                  <a:ext cx="96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7F2B195-AABA-4011-A760-A3DF087418FB}"/>
                    </a:ext>
                  </a:extLst>
                </p14:cNvPr>
                <p14:cNvContentPartPr/>
                <p14:nvPr/>
              </p14:nvContentPartPr>
              <p14:xfrm>
                <a:off x="10166086" y="6588451"/>
                <a:ext cx="82440" cy="1303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7F2B195-AABA-4011-A760-A3DF087418F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157086" y="6579811"/>
                  <a:ext cx="100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57F97DC-D7AD-4EED-8BC3-839711435C68}"/>
                    </a:ext>
                  </a:extLst>
                </p14:cNvPr>
                <p14:cNvContentPartPr/>
                <p14:nvPr/>
              </p14:nvContentPartPr>
              <p14:xfrm>
                <a:off x="10974286" y="5317291"/>
                <a:ext cx="384120" cy="784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57F97DC-D7AD-4EED-8BC3-839711435C68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965286" y="5308651"/>
                  <a:ext cx="401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8E5B0B6F-A639-4215-BA4D-348C540DE4F0}"/>
                    </a:ext>
                  </a:extLst>
                </p14:cNvPr>
                <p14:cNvContentPartPr/>
                <p14:nvPr/>
              </p14:nvContentPartPr>
              <p14:xfrm>
                <a:off x="9128926" y="6193531"/>
                <a:ext cx="355680" cy="2430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8E5B0B6F-A639-4215-BA4D-348C540DE4F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120286" y="6184531"/>
                  <a:ext cx="373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749B6CD-F48E-47C5-A76A-8CE3F049C468}"/>
                    </a:ext>
                  </a:extLst>
                </p14:cNvPr>
                <p14:cNvContentPartPr/>
                <p14:nvPr/>
              </p14:nvContentPartPr>
              <p14:xfrm>
                <a:off x="9478486" y="6378211"/>
                <a:ext cx="34920" cy="1515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749B6CD-F48E-47C5-A76A-8CE3F049C46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469486" y="6369571"/>
                  <a:ext cx="52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FAEEB1AD-5251-4631-8E55-6C1952EC0BBD}"/>
                    </a:ext>
                  </a:extLst>
                </p14:cNvPr>
                <p14:cNvContentPartPr/>
                <p14:nvPr/>
              </p14:nvContentPartPr>
              <p14:xfrm>
                <a:off x="9480646" y="6247171"/>
                <a:ext cx="360" cy="169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FAEEB1AD-5251-4631-8E55-6C1952EC0BB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472006" y="6238171"/>
                  <a:ext cx="1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9095E71-5380-4BDD-8E47-0382AF4A279B}"/>
                    </a:ext>
                  </a:extLst>
                </p14:cNvPr>
                <p14:cNvContentPartPr/>
                <p14:nvPr/>
              </p14:nvContentPartPr>
              <p14:xfrm>
                <a:off x="9589366" y="6352291"/>
                <a:ext cx="160200" cy="1717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9095E71-5380-4BDD-8E47-0382AF4A279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580366" y="6343651"/>
                  <a:ext cx="177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22448C4B-29BE-4C2D-9364-515FF40C8B94}"/>
                    </a:ext>
                  </a:extLst>
                </p14:cNvPr>
                <p14:cNvContentPartPr/>
                <p14:nvPr/>
              </p14:nvContentPartPr>
              <p14:xfrm>
                <a:off x="10500526" y="5165371"/>
                <a:ext cx="70920" cy="356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22448C4B-29BE-4C2D-9364-515FF40C8B94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491526" y="5156731"/>
                  <a:ext cx="88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A53C271-93F7-4B23-A0FA-C4F6F33BCF1D}"/>
                    </a:ext>
                  </a:extLst>
                </p14:cNvPr>
                <p14:cNvContentPartPr/>
                <p14:nvPr/>
              </p14:nvContentPartPr>
              <p14:xfrm>
                <a:off x="10532926" y="5422771"/>
                <a:ext cx="68400" cy="1404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A53C271-93F7-4B23-A0FA-C4F6F33BCF1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523926" y="5413771"/>
                  <a:ext cx="86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90AF48B1-6263-47BE-85BC-5D033039B6CE}"/>
                    </a:ext>
                  </a:extLst>
                </p14:cNvPr>
                <p14:cNvContentPartPr/>
                <p14:nvPr/>
              </p14:nvContentPartPr>
              <p14:xfrm>
                <a:off x="10536166" y="5360131"/>
                <a:ext cx="57240" cy="20952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90AF48B1-6263-47BE-85BC-5D033039B6C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0527526" y="5351491"/>
                  <a:ext cx="74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B7E2DD0-CBDE-430C-95F5-FFE2655EAC45}"/>
                    </a:ext>
                  </a:extLst>
                </p14:cNvPr>
                <p14:cNvContentPartPr/>
                <p14:nvPr/>
              </p14:nvContentPartPr>
              <p14:xfrm>
                <a:off x="10473886" y="5154211"/>
                <a:ext cx="89280" cy="252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B7E2DD0-CBDE-430C-95F5-FFE2655EAC4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0465246" y="5145211"/>
                  <a:ext cx="106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1D3418DD-886F-475C-803D-BC2A99ABBF83}"/>
                    </a:ext>
                  </a:extLst>
                </p14:cNvPr>
                <p14:cNvContentPartPr/>
                <p14:nvPr/>
              </p14:nvContentPartPr>
              <p14:xfrm>
                <a:off x="10468126" y="5394691"/>
                <a:ext cx="159480" cy="306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1D3418DD-886F-475C-803D-BC2A99ABBF8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10459126" y="5385691"/>
                  <a:ext cx="177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C69ED32-46B3-467F-9231-0E49315DB80C}"/>
                    </a:ext>
                  </a:extLst>
                </p14:cNvPr>
                <p14:cNvContentPartPr/>
                <p14:nvPr/>
              </p14:nvContentPartPr>
              <p14:xfrm>
                <a:off x="10535086" y="5304691"/>
                <a:ext cx="23400" cy="23328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C69ED32-46B3-467F-9231-0E49315DB80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0526446" y="5295691"/>
                  <a:ext cx="41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5070C15C-74D9-49A0-84AD-0BEECE8EB396}"/>
                    </a:ext>
                  </a:extLst>
                </p14:cNvPr>
                <p14:cNvContentPartPr/>
                <p14:nvPr/>
              </p14:nvContentPartPr>
              <p14:xfrm>
                <a:off x="11515366" y="5020291"/>
                <a:ext cx="225000" cy="30024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5070C15C-74D9-49A0-84AD-0BEECE8EB39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1506366" y="5011291"/>
                  <a:ext cx="242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A36E7445-ACA1-4B77-BAC6-11C5D705667C}"/>
                    </a:ext>
                  </a:extLst>
                </p14:cNvPr>
                <p14:cNvContentPartPr/>
                <p14:nvPr/>
              </p14:nvContentPartPr>
              <p14:xfrm>
                <a:off x="11737486" y="5280931"/>
                <a:ext cx="109800" cy="835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A36E7445-ACA1-4B77-BAC6-11C5D705667C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728846" y="5272291"/>
                  <a:ext cx="127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0F7B619-FF89-4DB5-944C-8A10D8146C28}"/>
                    </a:ext>
                  </a:extLst>
                </p14:cNvPr>
                <p14:cNvContentPartPr/>
                <p14:nvPr/>
              </p14:nvContentPartPr>
              <p14:xfrm>
                <a:off x="10750366" y="5907331"/>
                <a:ext cx="88200" cy="2545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0F7B619-FF89-4DB5-944C-8A10D8146C28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741366" y="5898691"/>
                  <a:ext cx="105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5E8ED2D2-A738-43DD-A0A1-3B19AEB9CCE2}"/>
                    </a:ext>
                  </a:extLst>
                </p14:cNvPr>
                <p14:cNvContentPartPr/>
                <p14:nvPr/>
              </p14:nvContentPartPr>
              <p14:xfrm>
                <a:off x="10819846" y="5879251"/>
                <a:ext cx="97560" cy="28800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5E8ED2D2-A738-43DD-A0A1-3B19AEB9CCE2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0810846" y="5870611"/>
                  <a:ext cx="115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40D8C31-A550-41C0-B2D4-DFF52C0F7A42}"/>
                    </a:ext>
                  </a:extLst>
                </p14:cNvPr>
                <p14:cNvContentPartPr/>
                <p14:nvPr/>
              </p14:nvContentPartPr>
              <p14:xfrm>
                <a:off x="10749286" y="6044131"/>
                <a:ext cx="164880" cy="140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40D8C31-A550-41C0-B2D4-DFF52C0F7A4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0740286" y="6035491"/>
                  <a:ext cx="182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014D030-9A9B-4B39-A73D-8300F3BE41DB}"/>
                    </a:ext>
                  </a:extLst>
                </p14:cNvPr>
                <p14:cNvContentPartPr/>
                <p14:nvPr/>
              </p14:nvContentPartPr>
              <p14:xfrm>
                <a:off x="10964926" y="6036571"/>
                <a:ext cx="152640" cy="1663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014D030-9A9B-4B39-A73D-8300F3BE41DB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0955926" y="6027931"/>
                  <a:ext cx="170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D25842B-DC98-43D4-B4DE-0B29C2C30401}"/>
                    </a:ext>
                  </a:extLst>
                </p14:cNvPr>
                <p14:cNvContentPartPr/>
                <p14:nvPr/>
              </p14:nvContentPartPr>
              <p14:xfrm>
                <a:off x="11161126" y="5915971"/>
                <a:ext cx="120600" cy="14616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D25842B-DC98-43D4-B4DE-0B29C2C3040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1152486" y="5907331"/>
                  <a:ext cx="138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3CD4864-7B56-4FF5-9966-7887DACDC175}"/>
                    </a:ext>
                  </a:extLst>
                </p14:cNvPr>
                <p14:cNvContentPartPr/>
                <p14:nvPr/>
              </p14:nvContentPartPr>
              <p14:xfrm>
                <a:off x="11356966" y="5630851"/>
                <a:ext cx="212760" cy="2588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3CD4864-7B56-4FF5-9966-7887DACDC17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1347966" y="5621851"/>
                  <a:ext cx="2304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9BEE8F6-8F27-47FE-A377-70D7FA732DFA}"/>
                    </a:ext>
                  </a:extLst>
                </p14:cNvPr>
                <p14:cNvContentPartPr/>
                <p14:nvPr/>
              </p14:nvContentPartPr>
              <p14:xfrm>
                <a:off x="11580886" y="5850811"/>
                <a:ext cx="73080" cy="432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9BEE8F6-8F27-47FE-A377-70D7FA732DFA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1572246" y="5842171"/>
                  <a:ext cx="90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F2AB6323-B342-4D31-B7FE-66BDAAC943F2}"/>
                    </a:ext>
                  </a:extLst>
                </p14:cNvPr>
                <p14:cNvContentPartPr/>
                <p14:nvPr/>
              </p14:nvContentPartPr>
              <p14:xfrm>
                <a:off x="11401966" y="6020011"/>
                <a:ext cx="353160" cy="360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F2AB6323-B342-4D31-B7FE-66BDAAC943F2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1392966" y="6011371"/>
                  <a:ext cx="370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E95750C3-3A84-4AA7-A93C-8879D172A1AA}"/>
                    </a:ext>
                  </a:extLst>
                </p14:cNvPr>
                <p14:cNvContentPartPr/>
                <p14:nvPr/>
              </p14:nvContentPartPr>
              <p14:xfrm>
                <a:off x="11489806" y="6152491"/>
                <a:ext cx="204120" cy="2761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E95750C3-3A84-4AA7-A93C-8879D172A1AA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1481166" y="6143491"/>
                  <a:ext cx="2217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A6386FB-3B87-4E3E-B6FA-B3F27073FB98}"/>
                    </a:ext>
                  </a:extLst>
                </p14:cNvPr>
                <p14:cNvContentPartPr/>
                <p14:nvPr/>
              </p14:nvContentPartPr>
              <p14:xfrm>
                <a:off x="11754766" y="6373171"/>
                <a:ext cx="23760" cy="11952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A6386FB-3B87-4E3E-B6FA-B3F27073FB98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1746126" y="6364171"/>
                  <a:ext cx="41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9D236C52-D67D-49B6-AC53-5789AEF5DF04}"/>
                    </a:ext>
                  </a:extLst>
                </p14:cNvPr>
                <p14:cNvContentPartPr/>
                <p14:nvPr/>
              </p14:nvContentPartPr>
              <p14:xfrm>
                <a:off x="11775646" y="6245011"/>
                <a:ext cx="360" cy="3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9D236C52-D67D-49B6-AC53-5789AEF5DF0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767006" y="62363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A893324-AA80-4BF1-8176-B154F6C99A39}"/>
                    </a:ext>
                  </a:extLst>
                </p14:cNvPr>
                <p14:cNvContentPartPr/>
                <p14:nvPr/>
              </p14:nvContentPartPr>
              <p14:xfrm>
                <a:off x="11854126" y="6358411"/>
                <a:ext cx="114120" cy="15120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A893324-AA80-4BF1-8176-B154F6C99A3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845126" y="6349771"/>
                  <a:ext cx="131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B16B0D5-AF0F-4542-9EBA-7E4F20D49A73}"/>
                    </a:ext>
                  </a:extLst>
                </p14:cNvPr>
                <p14:cNvContentPartPr/>
                <p14:nvPr/>
              </p14:nvContentPartPr>
              <p14:xfrm>
                <a:off x="10684486" y="5503411"/>
                <a:ext cx="1443960" cy="125640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B16B0D5-AF0F-4542-9EBA-7E4F20D49A7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675486" y="5494411"/>
                  <a:ext cx="1461600" cy="127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B89BA11-D448-46FC-B52E-CF149CDF73D5}"/>
                  </a:ext>
                </a:extLst>
              </p14:cNvPr>
              <p14:cNvContentPartPr/>
              <p14:nvPr/>
            </p14:nvContentPartPr>
            <p14:xfrm>
              <a:off x="6778486" y="2055331"/>
              <a:ext cx="5379480" cy="15912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B89BA11-D448-46FC-B52E-CF149CDF73D5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6760486" y="2037691"/>
                <a:ext cx="5415120" cy="19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88042042-0B03-4655-8974-051816F8D106}"/>
              </a:ext>
            </a:extLst>
          </p:cNvPr>
          <p:cNvGrpSpPr/>
          <p:nvPr/>
        </p:nvGrpSpPr>
        <p:grpSpPr>
          <a:xfrm>
            <a:off x="6880366" y="4717171"/>
            <a:ext cx="5300280" cy="2102040"/>
            <a:chOff x="6880366" y="4717171"/>
            <a:chExt cx="5300280" cy="21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04927F92-3684-433F-AA82-1160C3C9D616}"/>
                    </a:ext>
                  </a:extLst>
                </p14:cNvPr>
                <p14:cNvContentPartPr/>
                <p14:nvPr/>
              </p14:nvContentPartPr>
              <p14:xfrm>
                <a:off x="6880366" y="4717171"/>
                <a:ext cx="5300280" cy="4680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04927F92-3684-433F-AA82-1160C3C9D616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862366" y="4699531"/>
                  <a:ext cx="5335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7E0A41B-3EFB-464E-BF34-ED61879A947C}"/>
                    </a:ext>
                  </a:extLst>
                </p14:cNvPr>
                <p14:cNvContentPartPr/>
                <p14:nvPr/>
              </p14:nvContentPartPr>
              <p14:xfrm>
                <a:off x="8163766" y="4750291"/>
                <a:ext cx="57240" cy="206892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7E0A41B-3EFB-464E-BF34-ED61879A947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145766" y="4732291"/>
                  <a:ext cx="92880" cy="21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6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ECE7E35E-04F0-466B-B567-7AE83EE29260}"/>
                  </a:ext>
                </a:extLst>
              </p14:cNvPr>
              <p14:cNvContentPartPr/>
              <p14:nvPr/>
            </p14:nvContentPartPr>
            <p14:xfrm>
              <a:off x="6770566" y="2062171"/>
              <a:ext cx="123480" cy="261792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ECE7E35E-04F0-466B-B567-7AE83EE29260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6752926" y="2044171"/>
                <a:ext cx="159120" cy="26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8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C70CBAB1-09BE-4D0D-B36A-0D5B248F0CA7}"/>
                  </a:ext>
                </a:extLst>
              </p14:cNvPr>
              <p14:cNvContentPartPr/>
              <p14:nvPr/>
            </p14:nvContentPartPr>
            <p14:xfrm>
              <a:off x="5216086" y="5383171"/>
              <a:ext cx="2520" cy="36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C70CBAB1-09BE-4D0D-B36A-0D5B248F0CA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5207086" y="5374171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5FBE3DF-A367-4AC9-80F2-53175377058C}"/>
                  </a:ext>
                </a:extLst>
              </p14:cNvPr>
              <p14:cNvContentPartPr/>
              <p14:nvPr/>
            </p14:nvContentPartPr>
            <p14:xfrm>
              <a:off x="5218246" y="5545531"/>
              <a:ext cx="83520" cy="9504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5FBE3DF-A367-4AC9-80F2-53175377058C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5209606" y="5536531"/>
                <a:ext cx="10116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" name="Group 421">
            <a:extLst>
              <a:ext uri="{FF2B5EF4-FFF2-40B4-BE49-F238E27FC236}">
                <a16:creationId xmlns:a16="http://schemas.microsoft.com/office/drawing/2014/main" id="{EEA6A79C-5827-4CB9-BCDE-0C37A90A3812}"/>
              </a:ext>
            </a:extLst>
          </p:cNvPr>
          <p:cNvGrpSpPr/>
          <p:nvPr/>
        </p:nvGrpSpPr>
        <p:grpSpPr>
          <a:xfrm>
            <a:off x="5622166" y="5260411"/>
            <a:ext cx="1294200" cy="464040"/>
            <a:chOff x="5622166" y="5260411"/>
            <a:chExt cx="1294200" cy="46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A9D0EFC-7D36-4B40-9B93-DE5A551DD626}"/>
                    </a:ext>
                  </a:extLst>
                </p14:cNvPr>
                <p14:cNvContentPartPr/>
                <p14:nvPr/>
              </p14:nvContentPartPr>
              <p14:xfrm>
                <a:off x="5622166" y="5260411"/>
                <a:ext cx="241200" cy="4615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A9D0EFC-7D36-4B40-9B93-DE5A551DD62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613526" y="5251411"/>
                  <a:ext cx="2588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EC32AB0-EC03-46DE-B37D-03B72A303C62}"/>
                    </a:ext>
                  </a:extLst>
                </p14:cNvPr>
                <p14:cNvContentPartPr/>
                <p14:nvPr/>
              </p14:nvContentPartPr>
              <p14:xfrm>
                <a:off x="5914846" y="5601691"/>
                <a:ext cx="108000" cy="108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EC32AB0-EC03-46DE-B37D-03B72A303C62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905846" y="5593051"/>
                  <a:ext cx="125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F1A8E11-C7C6-4F1D-9CCD-B84F8B5FE898}"/>
                    </a:ext>
                  </a:extLst>
                </p14:cNvPr>
                <p14:cNvContentPartPr/>
                <p14:nvPr/>
              </p14:nvContentPartPr>
              <p14:xfrm>
                <a:off x="5940406" y="5536171"/>
                <a:ext cx="31680" cy="1882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F1A8E11-C7C6-4F1D-9CCD-B84F8B5FE898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931766" y="5527171"/>
                  <a:ext cx="49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1E6E0754-EA29-43B0-942F-5D5702030CD5}"/>
                    </a:ext>
                  </a:extLst>
                </p14:cNvPr>
                <p14:cNvContentPartPr/>
                <p14:nvPr/>
              </p14:nvContentPartPr>
              <p14:xfrm>
                <a:off x="6221566" y="5428891"/>
                <a:ext cx="121320" cy="154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1E6E0754-EA29-43B0-942F-5D5702030CD5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212926" y="5420251"/>
                  <a:ext cx="138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BDE6728-2364-4C56-822A-4A004D715414}"/>
                    </a:ext>
                  </a:extLst>
                </p14:cNvPr>
                <p14:cNvContentPartPr/>
                <p14:nvPr/>
              </p14:nvContentPartPr>
              <p14:xfrm>
                <a:off x="6228766" y="5521411"/>
                <a:ext cx="134280" cy="1260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BDE6728-2364-4C56-822A-4A004D71541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6219766" y="5512411"/>
                  <a:ext cx="151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6FF7B63-D546-40AE-A849-4E4C622C9FF9}"/>
                    </a:ext>
                  </a:extLst>
                </p14:cNvPr>
                <p14:cNvContentPartPr/>
                <p14:nvPr/>
              </p14:nvContentPartPr>
              <p14:xfrm>
                <a:off x="6473926" y="5260411"/>
                <a:ext cx="262080" cy="3250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6FF7B63-D546-40AE-A849-4E4C622C9FF9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465286" y="5251411"/>
                  <a:ext cx="279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12B191F-7A1D-453D-8FBB-985BDF139856}"/>
                    </a:ext>
                  </a:extLst>
                </p14:cNvPr>
                <p14:cNvContentPartPr/>
                <p14:nvPr/>
              </p14:nvContentPartPr>
              <p14:xfrm>
                <a:off x="6758686" y="5519611"/>
                <a:ext cx="157680" cy="169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12B191F-7A1D-453D-8FBB-985BDF13985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6750046" y="5510971"/>
                  <a:ext cx="17532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BB3D967D-D151-4E7E-814F-C8035670DE17}"/>
                  </a:ext>
                </a:extLst>
              </p14:cNvPr>
              <p14:cNvContentPartPr/>
              <p14:nvPr/>
            </p14:nvContentPartPr>
            <p14:xfrm>
              <a:off x="3286" y="4328371"/>
              <a:ext cx="6900120" cy="15012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BB3D967D-D151-4E7E-814F-C8035670DE17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-5354" y="4319731"/>
                <a:ext cx="69177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7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E0F30CCF-54F2-47B5-8405-F2B6BE51F39B}"/>
                  </a:ext>
                </a:extLst>
              </p14:cNvPr>
              <p14:cNvContentPartPr/>
              <p14:nvPr/>
            </p14:nvContentPartPr>
            <p14:xfrm>
              <a:off x="115606" y="4181851"/>
              <a:ext cx="64440" cy="260388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E0F30CCF-54F2-47B5-8405-F2B6BE51F39B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106966" y="4172851"/>
                <a:ext cx="82080" cy="262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12C800C3-8088-411A-BF57-97BF7F03B36E}"/>
                  </a:ext>
                </a:extLst>
              </p14:cNvPr>
              <p14:cNvContentPartPr/>
              <p14:nvPr/>
            </p14:nvContentPartPr>
            <p14:xfrm>
              <a:off x="3628126" y="4805371"/>
              <a:ext cx="3558960" cy="119700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12C800C3-8088-411A-BF57-97BF7F03B36E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3619486" y="4796371"/>
                <a:ext cx="3576600" cy="12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00A07115-7666-4D0A-81F3-616CC3EBC65C}"/>
                  </a:ext>
                </a:extLst>
              </p14:cNvPr>
              <p14:cNvContentPartPr/>
              <p14:nvPr/>
            </p14:nvContentPartPr>
            <p14:xfrm>
              <a:off x="6067846" y="5328811"/>
              <a:ext cx="360" cy="5436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00A07115-7666-4D0A-81F3-616CC3EBC65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6049846" y="5311171"/>
                <a:ext cx="36000" cy="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14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2955B26-EEA7-4BCD-A4FA-6EB77CFF291B}"/>
              </a:ext>
            </a:extLst>
          </p:cNvPr>
          <p:cNvGrpSpPr/>
          <p:nvPr/>
        </p:nvGrpSpPr>
        <p:grpSpPr>
          <a:xfrm>
            <a:off x="470926" y="979651"/>
            <a:ext cx="4105080" cy="3755160"/>
            <a:chOff x="470926" y="979651"/>
            <a:chExt cx="4105080" cy="37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ECA208-FFE1-436E-9E67-3A41856C2A15}"/>
                    </a:ext>
                  </a:extLst>
                </p14:cNvPr>
                <p14:cNvContentPartPr/>
                <p14:nvPr/>
              </p14:nvContentPartPr>
              <p14:xfrm>
                <a:off x="1952326" y="1089811"/>
                <a:ext cx="80280" cy="1613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ECA208-FFE1-436E-9E67-3A41856C2A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43686" y="1080811"/>
                  <a:ext cx="97920" cy="16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AE17E31-31F8-490B-808F-CAC7E3118138}"/>
                    </a:ext>
                  </a:extLst>
                </p14:cNvPr>
                <p14:cNvContentPartPr/>
                <p14:nvPr/>
              </p14:nvContentPartPr>
              <p14:xfrm>
                <a:off x="1943686" y="979651"/>
                <a:ext cx="1238760" cy="1803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AE17E31-31F8-490B-808F-CAC7E31181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4686" y="970651"/>
                  <a:ext cx="1256400" cy="18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C68F25-CD0C-4914-847E-3F446A218EA4}"/>
                    </a:ext>
                  </a:extLst>
                </p14:cNvPr>
                <p14:cNvContentPartPr/>
                <p14:nvPr/>
              </p14:nvContentPartPr>
              <p14:xfrm>
                <a:off x="1310806" y="1407331"/>
                <a:ext cx="721800" cy="43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C68F25-CD0C-4914-847E-3F446A218E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2166" y="1398691"/>
                  <a:ext cx="739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BAC7B9-8356-419E-9CD0-1EE832C34C3E}"/>
                    </a:ext>
                  </a:extLst>
                </p14:cNvPr>
                <p14:cNvContentPartPr/>
                <p14:nvPr/>
              </p14:nvContentPartPr>
              <p14:xfrm>
                <a:off x="1255006" y="1398691"/>
                <a:ext cx="83160" cy="110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BAC7B9-8356-419E-9CD0-1EE832C34C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6366" y="1390051"/>
                  <a:ext cx="100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226B3A-6C3C-4087-B0D9-2DBFAB5E3B7A}"/>
                    </a:ext>
                  </a:extLst>
                </p14:cNvPr>
                <p14:cNvContentPartPr/>
                <p14:nvPr/>
              </p14:nvContentPartPr>
              <p14:xfrm>
                <a:off x="470926" y="1127251"/>
                <a:ext cx="237600" cy="375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226B3A-6C3C-4087-B0D9-2DBFAB5E3B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2286" y="1118611"/>
                  <a:ext cx="2552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BAA77C-5993-4C93-AFB2-4363712CD592}"/>
                    </a:ext>
                  </a:extLst>
                </p14:cNvPr>
                <p14:cNvContentPartPr/>
                <p14:nvPr/>
              </p14:nvContentPartPr>
              <p14:xfrm>
                <a:off x="726886" y="1508491"/>
                <a:ext cx="24840" cy="165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BAA77C-5993-4C93-AFB2-4363712CD5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7886" y="1499491"/>
                  <a:ext cx="42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B05102-06B8-4420-A4EC-E1B6406CB085}"/>
                    </a:ext>
                  </a:extLst>
                </p14:cNvPr>
                <p14:cNvContentPartPr/>
                <p14:nvPr/>
              </p14:nvContentPartPr>
              <p14:xfrm>
                <a:off x="730126" y="1410571"/>
                <a:ext cx="2520" cy="9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B05102-06B8-4420-A4EC-E1B6406CB0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486" y="1401571"/>
                  <a:ext cx="20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5197FE-5AFD-42D8-8376-D89B1D40BFE4}"/>
                    </a:ext>
                  </a:extLst>
                </p14:cNvPr>
                <p14:cNvContentPartPr/>
                <p14:nvPr/>
              </p14:nvContentPartPr>
              <p14:xfrm>
                <a:off x="802126" y="1526131"/>
                <a:ext cx="197280" cy="171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5197FE-5AFD-42D8-8376-D89B1D40BF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126" y="1517491"/>
                  <a:ext cx="214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F8BA39-6B08-4B22-8BD4-C3E5D84A2849}"/>
                    </a:ext>
                  </a:extLst>
                </p14:cNvPr>
                <p14:cNvContentPartPr/>
                <p14:nvPr/>
              </p14:nvContentPartPr>
              <p14:xfrm>
                <a:off x="1942966" y="2530531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F8BA39-6B08-4B22-8BD4-C3E5D84A28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34326" y="25218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00B77A-CE1D-42CF-B2DB-4AD75FA49C1C}"/>
                    </a:ext>
                  </a:extLst>
                </p14:cNvPr>
                <p14:cNvContentPartPr/>
                <p14:nvPr/>
              </p14:nvContentPartPr>
              <p14:xfrm>
                <a:off x="1942966" y="2529451"/>
                <a:ext cx="25920" cy="6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00B77A-CE1D-42CF-B2DB-4AD75FA49C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34326" y="2520811"/>
                  <a:ext cx="43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14DB2E-886D-45C8-858E-606FE0011C3B}"/>
                    </a:ext>
                  </a:extLst>
                </p14:cNvPr>
                <p14:cNvContentPartPr/>
                <p14:nvPr/>
              </p14:nvContentPartPr>
              <p14:xfrm>
                <a:off x="1968526" y="2504611"/>
                <a:ext cx="360" cy="1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14DB2E-886D-45C8-858E-606FE0011C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59886" y="2495611"/>
                  <a:ext cx="18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FBD069-2A37-439B-B804-61026415F192}"/>
                    </a:ext>
                  </a:extLst>
                </p14:cNvPr>
                <p14:cNvContentPartPr/>
                <p14:nvPr/>
              </p14:nvContentPartPr>
              <p14:xfrm>
                <a:off x="1572886" y="2481571"/>
                <a:ext cx="399600" cy="2032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FBD069-2A37-439B-B804-61026415F1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63886" y="2472931"/>
                  <a:ext cx="417240" cy="20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6C9ADF-1B3D-46C2-AACA-1AFDF44D05B9}"/>
                    </a:ext>
                  </a:extLst>
                </p14:cNvPr>
                <p14:cNvContentPartPr/>
                <p14:nvPr/>
              </p14:nvContentPartPr>
              <p14:xfrm>
                <a:off x="1446886" y="4514851"/>
                <a:ext cx="513360" cy="11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6C9ADF-1B3D-46C2-AACA-1AFDF44D05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7886" y="4506211"/>
                  <a:ext cx="531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AAAC8FE-E12B-4D50-8121-CA98A7297D03}"/>
                    </a:ext>
                  </a:extLst>
                </p14:cNvPr>
                <p14:cNvContentPartPr/>
                <p14:nvPr/>
              </p14:nvContentPartPr>
              <p14:xfrm>
                <a:off x="1359766" y="4449331"/>
                <a:ext cx="155520" cy="219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AAAC8FE-E12B-4D50-8121-CA98A7297D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51126" y="4440331"/>
                  <a:ext cx="173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849DE6-EE8C-43D3-B147-CD8C7EBA176B}"/>
                    </a:ext>
                  </a:extLst>
                </p14:cNvPr>
                <p14:cNvContentPartPr/>
                <p14:nvPr/>
              </p14:nvContentPartPr>
              <p14:xfrm>
                <a:off x="1447606" y="4524211"/>
                <a:ext cx="150840" cy="165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849DE6-EE8C-43D3-B147-CD8C7EBA17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38606" y="4515571"/>
                  <a:ext cx="168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6C41B6-9B73-41FD-A891-7B293526723A}"/>
                    </a:ext>
                  </a:extLst>
                </p14:cNvPr>
                <p14:cNvContentPartPr/>
                <p14:nvPr/>
              </p14:nvContentPartPr>
              <p14:xfrm>
                <a:off x="1537966" y="4525291"/>
                <a:ext cx="115920" cy="178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6C41B6-9B73-41FD-A891-7B29352672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9326" y="4516291"/>
                  <a:ext cx="133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D3F3E1-7726-4757-B12B-2869DDEB7B9F}"/>
                    </a:ext>
                  </a:extLst>
                </p14:cNvPr>
                <p14:cNvContentPartPr/>
                <p14:nvPr/>
              </p14:nvContentPartPr>
              <p14:xfrm>
                <a:off x="1658566" y="4517011"/>
                <a:ext cx="160200" cy="217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D3F3E1-7726-4757-B12B-2869DDEB7B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49566" y="4508011"/>
                  <a:ext cx="177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FD37EB-9748-496B-A9C3-31130CB088D7}"/>
                    </a:ext>
                  </a:extLst>
                </p14:cNvPr>
                <p14:cNvContentPartPr/>
                <p14:nvPr/>
              </p14:nvContentPartPr>
              <p14:xfrm>
                <a:off x="1849366" y="4506571"/>
                <a:ext cx="138240" cy="145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FD37EB-9748-496B-A9C3-31130CB088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40366" y="4497571"/>
                  <a:ext cx="155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92F6DE-0E89-4786-9111-7EF9E73CDAE7}"/>
                    </a:ext>
                  </a:extLst>
                </p14:cNvPr>
                <p14:cNvContentPartPr/>
                <p14:nvPr/>
              </p14:nvContentPartPr>
              <p14:xfrm>
                <a:off x="1609966" y="1829971"/>
                <a:ext cx="1964160" cy="1275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92F6DE-0E89-4786-9111-7EF9E73CDA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00966" y="1821331"/>
                  <a:ext cx="1981800" cy="12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FD763D-4385-408A-B05C-3C53535FDC0B}"/>
                    </a:ext>
                  </a:extLst>
                </p14:cNvPr>
                <p14:cNvContentPartPr/>
                <p14:nvPr/>
              </p14:nvContentPartPr>
              <p14:xfrm>
                <a:off x="3169846" y="1811251"/>
                <a:ext cx="935640" cy="86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FD763D-4385-408A-B05C-3C53535FDC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61206" y="1802611"/>
                  <a:ext cx="953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2464A1-E063-480F-B940-23D460346575}"/>
                    </a:ext>
                  </a:extLst>
                </p14:cNvPr>
                <p14:cNvContentPartPr/>
                <p14:nvPr/>
              </p14:nvContentPartPr>
              <p14:xfrm>
                <a:off x="4208086" y="1695691"/>
                <a:ext cx="272160" cy="351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2464A1-E063-480F-B940-23D4603465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99086" y="1687051"/>
                  <a:ext cx="289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EA5BE08-0B72-4786-8320-C8EE1B733D64}"/>
                    </a:ext>
                  </a:extLst>
                </p14:cNvPr>
                <p14:cNvContentPartPr/>
                <p14:nvPr/>
              </p14:nvContentPartPr>
              <p14:xfrm>
                <a:off x="4485646" y="2057131"/>
                <a:ext cx="90360" cy="79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EA5BE08-0B72-4786-8320-C8EE1B733D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77006" y="2048131"/>
                  <a:ext cx="108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AC075B0-B386-4C1B-BC7B-776C0B9955F8}"/>
                    </a:ext>
                  </a:extLst>
                </p14:cNvPr>
                <p14:cNvContentPartPr/>
                <p14:nvPr/>
              </p14:nvContentPartPr>
              <p14:xfrm>
                <a:off x="2196406" y="1426411"/>
                <a:ext cx="190440" cy="12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AC075B0-B386-4C1B-BC7B-776C0B9955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87766" y="1417771"/>
                  <a:ext cx="208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9AD99B-E2FE-47DF-B340-E1548660D3BD}"/>
                    </a:ext>
                  </a:extLst>
                </p14:cNvPr>
                <p14:cNvContentPartPr/>
                <p14:nvPr/>
              </p14:nvContentPartPr>
              <p14:xfrm>
                <a:off x="2291446" y="1347931"/>
                <a:ext cx="9720" cy="214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9AD99B-E2FE-47DF-B340-E1548660D3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82446" y="1339291"/>
                  <a:ext cx="27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7A41819-1FC0-449F-901B-3110AAB3E1BC}"/>
                    </a:ext>
                  </a:extLst>
                </p14:cNvPr>
                <p14:cNvContentPartPr/>
                <p14:nvPr/>
              </p14:nvContentPartPr>
              <p14:xfrm>
                <a:off x="2091286" y="2388691"/>
                <a:ext cx="150120" cy="5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7A41819-1FC0-449F-901B-3110AAB3E1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82286" y="2380051"/>
                  <a:ext cx="1677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68EB7C-2854-4A1F-A679-8104DD1B6D96}"/>
              </a:ext>
            </a:extLst>
          </p:cNvPr>
          <p:cNvGrpSpPr/>
          <p:nvPr/>
        </p:nvGrpSpPr>
        <p:grpSpPr>
          <a:xfrm>
            <a:off x="2745766" y="3057571"/>
            <a:ext cx="379080" cy="613800"/>
            <a:chOff x="2745766" y="3057571"/>
            <a:chExt cx="37908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146A10B-5BF1-4138-9F46-F6C6C1053417}"/>
                    </a:ext>
                  </a:extLst>
                </p14:cNvPr>
                <p14:cNvContentPartPr/>
                <p14:nvPr/>
              </p14:nvContentPartPr>
              <p14:xfrm>
                <a:off x="2745766" y="3057571"/>
                <a:ext cx="189720" cy="332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146A10B-5BF1-4138-9F46-F6C6C10534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36766" y="3048571"/>
                  <a:ext cx="2073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5688A5F-7476-4288-98D3-9807D69ECF85}"/>
                    </a:ext>
                  </a:extLst>
                </p14:cNvPr>
                <p14:cNvContentPartPr/>
                <p14:nvPr/>
              </p14:nvContentPartPr>
              <p14:xfrm>
                <a:off x="3034846" y="3258451"/>
                <a:ext cx="20880" cy="412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5688A5F-7476-4288-98D3-9807D69ECF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26206" y="3249451"/>
                  <a:ext cx="385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6A31F3-5657-46B8-A2CB-478B5897B927}"/>
                    </a:ext>
                  </a:extLst>
                </p14:cNvPr>
                <p14:cNvContentPartPr/>
                <p14:nvPr/>
              </p14:nvContentPartPr>
              <p14:xfrm>
                <a:off x="2999566" y="3498931"/>
                <a:ext cx="125280" cy="11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6A31F3-5657-46B8-A2CB-478B5897B9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90926" y="3489931"/>
                  <a:ext cx="14292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E937DFF-1FCB-4E81-874D-C90D7A4189CB}"/>
                  </a:ext>
                </a:extLst>
              </p14:cNvPr>
              <p14:cNvContentPartPr/>
              <p14:nvPr/>
            </p14:nvContentPartPr>
            <p14:xfrm>
              <a:off x="1861246" y="3440251"/>
              <a:ext cx="229320" cy="3369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E937DFF-1FCB-4E81-874D-C90D7A4189C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52246" y="3431611"/>
                <a:ext cx="246960" cy="35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0CEF0F31-D993-475F-9D33-F92530A69CF3}"/>
              </a:ext>
            </a:extLst>
          </p:cNvPr>
          <p:cNvGrpSpPr/>
          <p:nvPr/>
        </p:nvGrpSpPr>
        <p:grpSpPr>
          <a:xfrm>
            <a:off x="399286" y="228331"/>
            <a:ext cx="1397160" cy="604440"/>
            <a:chOff x="399286" y="228331"/>
            <a:chExt cx="1397160" cy="6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1FD3F7-81DF-4835-ADC6-3B1E7B130AB3}"/>
                    </a:ext>
                  </a:extLst>
                </p14:cNvPr>
                <p14:cNvContentPartPr/>
                <p14:nvPr/>
              </p14:nvContentPartPr>
              <p14:xfrm>
                <a:off x="423046" y="254971"/>
                <a:ext cx="48240" cy="380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1FD3F7-81DF-4835-ADC6-3B1E7B130A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4046" y="245971"/>
                  <a:ext cx="65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5A48A7-471D-40AF-8637-F49060BA4345}"/>
                    </a:ext>
                  </a:extLst>
                </p14:cNvPr>
                <p14:cNvContentPartPr/>
                <p14:nvPr/>
              </p14:nvContentPartPr>
              <p14:xfrm>
                <a:off x="399286" y="228331"/>
                <a:ext cx="192960" cy="214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5A48A7-471D-40AF-8637-F49060BA43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0286" y="219331"/>
                  <a:ext cx="210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80ADEE6-6FFA-420F-A670-31FFF4093821}"/>
                    </a:ext>
                  </a:extLst>
                </p14:cNvPr>
                <p14:cNvContentPartPr/>
                <p14:nvPr/>
              </p14:nvContentPartPr>
              <p14:xfrm>
                <a:off x="593686" y="442891"/>
                <a:ext cx="170640" cy="209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80ADEE6-6FFA-420F-A670-31FFF40938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4686" y="434251"/>
                  <a:ext cx="188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0E13F0C-D8E2-4E3D-9D5E-6B5E0786D249}"/>
                    </a:ext>
                  </a:extLst>
                </p14:cNvPr>
                <p14:cNvContentPartPr/>
                <p14:nvPr/>
              </p14:nvContentPartPr>
              <p14:xfrm>
                <a:off x="765046" y="432811"/>
                <a:ext cx="190080" cy="201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0E13F0C-D8E2-4E3D-9D5E-6B5E0786D2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6046" y="424171"/>
                  <a:ext cx="207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0AF1B6-23D2-4301-A3D0-CFA930C7D37C}"/>
                    </a:ext>
                  </a:extLst>
                </p14:cNvPr>
                <p14:cNvContentPartPr/>
                <p14:nvPr/>
              </p14:nvContentPartPr>
              <p14:xfrm>
                <a:off x="1007326" y="426331"/>
                <a:ext cx="148320" cy="406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0AF1B6-23D2-4301-A3D0-CFA930C7D3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8326" y="417691"/>
                  <a:ext cx="165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AF5CAB-1D09-4EAB-BAC8-69A2171238EB}"/>
                    </a:ext>
                  </a:extLst>
                </p14:cNvPr>
                <p14:cNvContentPartPr/>
                <p14:nvPr/>
              </p14:nvContentPartPr>
              <p14:xfrm>
                <a:off x="1202446" y="449731"/>
                <a:ext cx="133200" cy="216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AF5CAB-1D09-4EAB-BAC8-69A2171238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93446" y="440731"/>
                  <a:ext cx="150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935D8B5-F358-4796-9A55-4E0E63689C04}"/>
                    </a:ext>
                  </a:extLst>
                </p14:cNvPr>
                <p14:cNvContentPartPr/>
                <p14:nvPr/>
              </p14:nvContentPartPr>
              <p14:xfrm>
                <a:off x="1382446" y="403651"/>
                <a:ext cx="245160" cy="253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935D8B5-F358-4796-9A55-4E0E63689C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73446" y="395011"/>
                  <a:ext cx="262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FB94E1-1C83-47F3-9BE6-29E69773C7C9}"/>
                    </a:ext>
                  </a:extLst>
                </p14:cNvPr>
                <p14:cNvContentPartPr/>
                <p14:nvPr/>
              </p14:nvContentPartPr>
              <p14:xfrm>
                <a:off x="1682326" y="299611"/>
                <a:ext cx="10440" cy="341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FB94E1-1C83-47F3-9BE6-29E69773C7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73326" y="290971"/>
                  <a:ext cx="280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B9FBA8-0255-4DBA-BA89-B03648B8EDA9}"/>
                    </a:ext>
                  </a:extLst>
                </p14:cNvPr>
                <p14:cNvContentPartPr/>
                <p14:nvPr/>
              </p14:nvContentPartPr>
              <p14:xfrm>
                <a:off x="1614286" y="446491"/>
                <a:ext cx="182160" cy="12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B9FBA8-0255-4DBA-BA89-B03648B8ED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05646" y="437491"/>
                  <a:ext cx="1998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D740E24-3F53-4AEC-8863-3CAEBF071942}"/>
              </a:ext>
            </a:extLst>
          </p:cNvPr>
          <p:cNvGrpSpPr/>
          <p:nvPr/>
        </p:nvGrpSpPr>
        <p:grpSpPr>
          <a:xfrm>
            <a:off x="2162926" y="249571"/>
            <a:ext cx="3489480" cy="438840"/>
            <a:chOff x="2162926" y="249571"/>
            <a:chExt cx="348948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C0121A-BE96-457D-AAD5-CEC63A4805BF}"/>
                    </a:ext>
                  </a:extLst>
                </p14:cNvPr>
                <p14:cNvContentPartPr/>
                <p14:nvPr/>
              </p14:nvContentPartPr>
              <p14:xfrm>
                <a:off x="2201086" y="302851"/>
                <a:ext cx="28080" cy="336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C0121A-BE96-457D-AAD5-CEC63A4805B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92446" y="293851"/>
                  <a:ext cx="45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3A8A739-B5E4-4937-86E7-4EC4C375125D}"/>
                    </a:ext>
                  </a:extLst>
                </p14:cNvPr>
                <p14:cNvContentPartPr/>
                <p14:nvPr/>
              </p14:nvContentPartPr>
              <p14:xfrm>
                <a:off x="2162926" y="261091"/>
                <a:ext cx="338040" cy="326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3A8A739-B5E4-4937-86E7-4EC4C375125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54286" y="252451"/>
                  <a:ext cx="355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E49897-C65B-47B2-ADF3-671602302F81}"/>
                    </a:ext>
                  </a:extLst>
                </p14:cNvPr>
                <p14:cNvContentPartPr/>
                <p14:nvPr/>
              </p14:nvContentPartPr>
              <p14:xfrm>
                <a:off x="2597086" y="317971"/>
                <a:ext cx="158760" cy="280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E49897-C65B-47B2-ADF3-671602302F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88086" y="308971"/>
                  <a:ext cx="176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0429B25-77B8-4B5A-849E-6F516C0E9702}"/>
                    </a:ext>
                  </a:extLst>
                </p14:cNvPr>
                <p14:cNvContentPartPr/>
                <p14:nvPr/>
              </p14:nvContentPartPr>
              <p14:xfrm>
                <a:off x="2822806" y="357571"/>
                <a:ext cx="39600" cy="250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0429B25-77B8-4B5A-849E-6F516C0E97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13806" y="348931"/>
                  <a:ext cx="57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5B8330B-59F2-44CD-90CC-26351F192731}"/>
                    </a:ext>
                  </a:extLst>
                </p14:cNvPr>
                <p14:cNvContentPartPr/>
                <p14:nvPr/>
              </p14:nvContentPartPr>
              <p14:xfrm>
                <a:off x="2822806" y="280531"/>
                <a:ext cx="299520" cy="339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5B8330B-59F2-44CD-90CC-26351F1927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13806" y="271531"/>
                  <a:ext cx="317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DD862E-0C0F-4B8B-B048-CA330EC5FCE2}"/>
                    </a:ext>
                  </a:extLst>
                </p14:cNvPr>
                <p14:cNvContentPartPr/>
                <p14:nvPr/>
              </p14:nvContentPartPr>
              <p14:xfrm>
                <a:off x="3348766" y="283771"/>
                <a:ext cx="7920" cy="321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DD862E-0C0F-4B8B-B048-CA330EC5FCE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39766" y="274771"/>
                  <a:ext cx="25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1D4D0D-0CC5-4D48-8714-EB75E482731E}"/>
                    </a:ext>
                  </a:extLst>
                </p14:cNvPr>
                <p14:cNvContentPartPr/>
                <p14:nvPr/>
              </p14:nvContentPartPr>
              <p14:xfrm>
                <a:off x="3472966" y="249571"/>
                <a:ext cx="295200" cy="371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1D4D0D-0CC5-4D48-8714-EB75E48273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63966" y="240931"/>
                  <a:ext cx="3128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43E7B8E-2559-4C1A-8B75-E663D30184AE}"/>
                    </a:ext>
                  </a:extLst>
                </p14:cNvPr>
                <p14:cNvContentPartPr/>
                <p14:nvPr/>
              </p14:nvContentPartPr>
              <p14:xfrm>
                <a:off x="3812086" y="320131"/>
                <a:ext cx="195120" cy="291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43E7B8E-2559-4C1A-8B75-E663D30184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3446" y="311131"/>
                  <a:ext cx="212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B5D17F5-C1A8-4A4D-8824-CAB781EDEC3C}"/>
                    </a:ext>
                  </a:extLst>
                </p14:cNvPr>
                <p14:cNvContentPartPr/>
                <p14:nvPr/>
              </p14:nvContentPartPr>
              <p14:xfrm>
                <a:off x="4129246" y="296371"/>
                <a:ext cx="140760" cy="282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B5D17F5-C1A8-4A4D-8824-CAB781EDEC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20246" y="287731"/>
                  <a:ext cx="158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753BE6-B94F-43EC-A8FC-FC5EF2E1FD23}"/>
                    </a:ext>
                  </a:extLst>
                </p14:cNvPr>
                <p14:cNvContentPartPr/>
                <p14:nvPr/>
              </p14:nvContentPartPr>
              <p14:xfrm>
                <a:off x="4102606" y="394291"/>
                <a:ext cx="201600" cy="18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753BE6-B94F-43EC-A8FC-FC5EF2E1FD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93966" y="385651"/>
                  <a:ext cx="219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B11F89-298F-45F4-92CD-16251BECD832}"/>
                    </a:ext>
                  </a:extLst>
                </p14:cNvPr>
                <p14:cNvContentPartPr/>
                <p14:nvPr/>
              </p14:nvContentPartPr>
              <p14:xfrm>
                <a:off x="4128166" y="307891"/>
                <a:ext cx="185400" cy="6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B11F89-298F-45F4-92CD-16251BECD83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19166" y="299251"/>
                  <a:ext cx="203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6F25830-23BB-4CBD-A787-2E18A03849D8}"/>
                    </a:ext>
                  </a:extLst>
                </p14:cNvPr>
                <p14:cNvContentPartPr/>
                <p14:nvPr/>
              </p14:nvContentPartPr>
              <p14:xfrm>
                <a:off x="4404646" y="310771"/>
                <a:ext cx="30600" cy="236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6F25830-23BB-4CBD-A787-2E18A03849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96006" y="302131"/>
                  <a:ext cx="48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1D2F946-D929-42E1-AD83-10F3E1663FDE}"/>
                    </a:ext>
                  </a:extLst>
                </p14:cNvPr>
                <p14:cNvContentPartPr/>
                <p14:nvPr/>
              </p14:nvContentPartPr>
              <p14:xfrm>
                <a:off x="4407166" y="290251"/>
                <a:ext cx="225000" cy="284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1D2F946-D929-42E1-AD83-10F3E1663F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8166" y="281251"/>
                  <a:ext cx="242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A8EB29-A4F3-4979-8943-7E3BA67F95E1}"/>
                    </a:ext>
                  </a:extLst>
                </p14:cNvPr>
                <p14:cNvContentPartPr/>
                <p14:nvPr/>
              </p14:nvContentPartPr>
              <p14:xfrm>
                <a:off x="4779766" y="299611"/>
                <a:ext cx="23760" cy="301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A8EB29-A4F3-4979-8943-7E3BA67F95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70766" y="290971"/>
                  <a:ext cx="414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9B1FEEB-C3CC-49E4-807A-718A85DE573F}"/>
                    </a:ext>
                  </a:extLst>
                </p14:cNvPr>
                <p14:cNvContentPartPr/>
                <p14:nvPr/>
              </p14:nvContentPartPr>
              <p14:xfrm>
                <a:off x="4682566" y="337051"/>
                <a:ext cx="253800" cy="4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9B1FEEB-C3CC-49E4-807A-718A85DE57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73566" y="328411"/>
                  <a:ext cx="271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D64B0A-9A11-459C-8E95-FEA46486DEDF}"/>
                    </a:ext>
                  </a:extLst>
                </p14:cNvPr>
                <p14:cNvContentPartPr/>
                <p14:nvPr/>
              </p14:nvContentPartPr>
              <p14:xfrm>
                <a:off x="4969486" y="338131"/>
                <a:ext cx="28080" cy="290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D64B0A-9A11-459C-8E95-FEA46486DED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60846" y="329491"/>
                  <a:ext cx="45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EB7226-4EF5-4721-A014-341E67925197}"/>
                    </a:ext>
                  </a:extLst>
                </p14:cNvPr>
                <p14:cNvContentPartPr/>
                <p14:nvPr/>
              </p14:nvContentPartPr>
              <p14:xfrm>
                <a:off x="5067766" y="318331"/>
                <a:ext cx="312840" cy="327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EB7226-4EF5-4721-A014-341E6792519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59126" y="309691"/>
                  <a:ext cx="3304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C685AC-ABA1-4756-B6B9-14B7A2188C2E}"/>
                    </a:ext>
                  </a:extLst>
                </p14:cNvPr>
                <p14:cNvContentPartPr/>
                <p14:nvPr/>
              </p14:nvContentPartPr>
              <p14:xfrm>
                <a:off x="5452246" y="346771"/>
                <a:ext cx="149760" cy="268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C685AC-ABA1-4756-B6B9-14B7A2188C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43606" y="337771"/>
                  <a:ext cx="167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C4377A-E94C-475C-8411-440E4E15DCE3}"/>
                    </a:ext>
                  </a:extLst>
                </p14:cNvPr>
                <p14:cNvContentPartPr/>
                <p14:nvPr/>
              </p14:nvContentPartPr>
              <p14:xfrm>
                <a:off x="5528566" y="455851"/>
                <a:ext cx="123840" cy="232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C4377A-E94C-475C-8411-440E4E15DCE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19566" y="446851"/>
                  <a:ext cx="14148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BD306D0-E8F2-459A-98C3-4615CDEDE9BC}"/>
                  </a:ext>
                </a:extLst>
              </p14:cNvPr>
              <p14:cNvContentPartPr/>
              <p14:nvPr/>
            </p14:nvContentPartPr>
            <p14:xfrm>
              <a:off x="509086" y="725491"/>
              <a:ext cx="5134320" cy="936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BD306D0-E8F2-459A-98C3-4615CDEDE9B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1446" y="707851"/>
                <a:ext cx="51699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FB56D21A-2096-4068-84A5-48BC5A9758E9}"/>
              </a:ext>
            </a:extLst>
          </p:cNvPr>
          <p:cNvGrpSpPr/>
          <p:nvPr/>
        </p:nvGrpSpPr>
        <p:grpSpPr>
          <a:xfrm>
            <a:off x="660646" y="4930291"/>
            <a:ext cx="923040" cy="1292040"/>
            <a:chOff x="660646" y="4930291"/>
            <a:chExt cx="923040" cy="12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C77E594-6DAE-479D-B32F-49C1AC06B0FF}"/>
                    </a:ext>
                  </a:extLst>
                </p14:cNvPr>
                <p14:cNvContentPartPr/>
                <p14:nvPr/>
              </p14:nvContentPartPr>
              <p14:xfrm>
                <a:off x="664246" y="4930291"/>
                <a:ext cx="353520" cy="339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C77E594-6DAE-479D-B32F-49C1AC06B0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5606" y="4921291"/>
                  <a:ext cx="3711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4E136E9-7E55-4D83-9AB0-7F2573BA6A4D}"/>
                    </a:ext>
                  </a:extLst>
                </p14:cNvPr>
                <p14:cNvContentPartPr/>
                <p14:nvPr/>
              </p14:nvContentPartPr>
              <p14:xfrm>
                <a:off x="982486" y="5250331"/>
                <a:ext cx="84960" cy="86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4E136E9-7E55-4D83-9AB0-7F2573BA6A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3846" y="5241331"/>
                  <a:ext cx="102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78E32A-3EB6-4CA0-816B-9E2BA7B7EA76}"/>
                    </a:ext>
                  </a:extLst>
                </p14:cNvPr>
                <p14:cNvContentPartPr/>
                <p14:nvPr/>
              </p14:nvContentPartPr>
              <p14:xfrm>
                <a:off x="660646" y="5505571"/>
                <a:ext cx="468720" cy="17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78E32A-3EB6-4CA0-816B-9E2BA7B7EA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2006" y="5496931"/>
                  <a:ext cx="486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ED72891-8B5E-48B5-9F6D-CC04141E0D02}"/>
                    </a:ext>
                  </a:extLst>
                </p14:cNvPr>
                <p14:cNvContentPartPr/>
                <p14:nvPr/>
              </p14:nvContentPartPr>
              <p14:xfrm>
                <a:off x="769726" y="5688811"/>
                <a:ext cx="333720" cy="336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ED72891-8B5E-48B5-9F6D-CC04141E0D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0726" y="5680171"/>
                  <a:ext cx="351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6E1CF71-F70F-45C7-BF6B-7F4D8F50DA4E}"/>
                    </a:ext>
                  </a:extLst>
                </p14:cNvPr>
                <p14:cNvContentPartPr/>
                <p14:nvPr/>
              </p14:nvContentPartPr>
              <p14:xfrm>
                <a:off x="1129366" y="6045571"/>
                <a:ext cx="13320" cy="176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6E1CF71-F70F-45C7-BF6B-7F4D8F50DA4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0366" y="6036931"/>
                  <a:ext cx="30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977ACDA-3D43-429E-973B-F3CAF40110C6}"/>
                    </a:ext>
                  </a:extLst>
                </p14:cNvPr>
                <p14:cNvContentPartPr/>
                <p14:nvPr/>
              </p14:nvContentPartPr>
              <p14:xfrm>
                <a:off x="1115686" y="5955571"/>
                <a:ext cx="7200" cy="24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977ACDA-3D43-429E-973B-F3CAF40110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06686" y="5946931"/>
                  <a:ext cx="24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ADBB231-67E5-40C6-8A71-D23D0B5EC55E}"/>
                    </a:ext>
                  </a:extLst>
                </p14:cNvPr>
                <p14:cNvContentPartPr/>
                <p14:nvPr/>
              </p14:nvContentPartPr>
              <p14:xfrm>
                <a:off x="1438606" y="5464171"/>
                <a:ext cx="134640" cy="7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ADBB231-67E5-40C6-8A71-D23D0B5EC55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29606" y="5455531"/>
                  <a:ext cx="152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7FF4023-5CC3-411F-8068-50852F4E7EAB}"/>
                    </a:ext>
                  </a:extLst>
                </p14:cNvPr>
                <p14:cNvContentPartPr/>
                <p14:nvPr/>
              </p14:nvContentPartPr>
              <p14:xfrm>
                <a:off x="1439686" y="5568571"/>
                <a:ext cx="144000" cy="30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7FF4023-5CC3-411F-8068-50852F4E7EA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30686" y="5559571"/>
                  <a:ext cx="161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92134E4-1925-4CF0-B187-0ECC9AD944CB}"/>
                    </a:ext>
                  </a:extLst>
                </p14:cNvPr>
                <p14:cNvContentPartPr/>
                <p14:nvPr/>
              </p14:nvContentPartPr>
              <p14:xfrm>
                <a:off x="1212886" y="6015331"/>
                <a:ext cx="166680" cy="173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92134E4-1925-4CF0-B187-0ECC9AD944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03886" y="6006331"/>
                  <a:ext cx="18432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06D77FE-CCBE-4C56-9C09-9CBBF0AD7D71}"/>
              </a:ext>
            </a:extLst>
          </p:cNvPr>
          <p:cNvGrpSpPr/>
          <p:nvPr/>
        </p:nvGrpSpPr>
        <p:grpSpPr>
          <a:xfrm>
            <a:off x="2075806" y="4963771"/>
            <a:ext cx="1446480" cy="1014120"/>
            <a:chOff x="2075806" y="4963771"/>
            <a:chExt cx="1446480" cy="10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C1ED9A3-ECAD-4244-9DAA-84A8EE296115}"/>
                    </a:ext>
                  </a:extLst>
                </p14:cNvPr>
                <p14:cNvContentPartPr/>
                <p14:nvPr/>
              </p14:nvContentPartPr>
              <p14:xfrm>
                <a:off x="2077246" y="4996171"/>
                <a:ext cx="198360" cy="341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C1ED9A3-ECAD-4244-9DAA-84A8EE2961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68246" y="4987531"/>
                  <a:ext cx="2160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6F297D7-C6A2-4A98-91FA-554A28E5F529}"/>
                    </a:ext>
                  </a:extLst>
                </p14:cNvPr>
                <p14:cNvContentPartPr/>
                <p14:nvPr/>
              </p14:nvContentPartPr>
              <p14:xfrm>
                <a:off x="2481526" y="5118571"/>
                <a:ext cx="172440" cy="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6F297D7-C6A2-4A98-91FA-554A28E5F52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72526" y="5109931"/>
                  <a:ext cx="19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4FFA472-9599-4233-A264-AEA924F577B8}"/>
                    </a:ext>
                  </a:extLst>
                </p14:cNvPr>
                <p14:cNvContentPartPr/>
                <p14:nvPr/>
              </p14:nvContentPartPr>
              <p14:xfrm>
                <a:off x="2544886" y="5024251"/>
                <a:ext cx="33480" cy="241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4FFA472-9599-4233-A264-AEA924F577B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36246" y="5015611"/>
                  <a:ext cx="51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544FE84-5282-477A-B2D6-B75FF4D47730}"/>
                    </a:ext>
                  </a:extLst>
                </p14:cNvPr>
                <p14:cNvContentPartPr/>
                <p14:nvPr/>
              </p14:nvContentPartPr>
              <p14:xfrm>
                <a:off x="2872486" y="4963771"/>
                <a:ext cx="220320" cy="306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544FE84-5282-477A-B2D6-B75FF4D477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863486" y="4955131"/>
                  <a:ext cx="237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04B3838-4260-4AA3-84A5-4AB77E7F44AC}"/>
                    </a:ext>
                  </a:extLst>
                </p14:cNvPr>
                <p14:cNvContentPartPr/>
                <p14:nvPr/>
              </p14:nvContentPartPr>
              <p14:xfrm>
                <a:off x="3166246" y="5080051"/>
                <a:ext cx="126360" cy="412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04B3838-4260-4AA3-84A5-4AB77E7F44A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57606" y="5071051"/>
                  <a:ext cx="1440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4689C97-BA98-474D-8DA2-AE1EBF2C6AC2}"/>
                    </a:ext>
                  </a:extLst>
                </p14:cNvPr>
                <p14:cNvContentPartPr/>
                <p14:nvPr/>
              </p14:nvContentPartPr>
              <p14:xfrm>
                <a:off x="3163006" y="5245651"/>
                <a:ext cx="133560" cy="18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4689C97-BA98-474D-8DA2-AE1EBF2C6A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54006" y="5237011"/>
                  <a:ext cx="151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FD6BEFF-F3B7-4B81-93F5-A0BC2F8081EE}"/>
                    </a:ext>
                  </a:extLst>
                </p14:cNvPr>
                <p14:cNvContentPartPr/>
                <p14:nvPr/>
              </p14:nvContentPartPr>
              <p14:xfrm>
                <a:off x="2075806" y="5485051"/>
                <a:ext cx="1190520" cy="30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FD6BEFF-F3B7-4B81-93F5-A0BC2F8081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66806" y="5476411"/>
                  <a:ext cx="1208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26EA844-50D6-4F53-A52A-BF8A31DC4251}"/>
                    </a:ext>
                  </a:extLst>
                </p14:cNvPr>
                <p14:cNvContentPartPr/>
                <p14:nvPr/>
              </p14:nvContentPartPr>
              <p14:xfrm>
                <a:off x="2563966" y="5656051"/>
                <a:ext cx="218880" cy="321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26EA844-50D6-4F53-A52A-BF8A31DC425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55326" y="5647051"/>
                  <a:ext cx="2365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8053917-1C60-492F-B7D6-24D0075B104E}"/>
                    </a:ext>
                  </a:extLst>
                </p14:cNvPr>
                <p14:cNvContentPartPr/>
                <p14:nvPr/>
              </p14:nvContentPartPr>
              <p14:xfrm>
                <a:off x="3433366" y="5481091"/>
                <a:ext cx="88920" cy="36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8053917-1C60-492F-B7D6-24D0075B104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24366" y="5472091"/>
                  <a:ext cx="106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4AEE91-CC0A-4215-BCB5-6B33B715A9F7}"/>
                    </a:ext>
                  </a:extLst>
                </p14:cNvPr>
                <p14:cNvContentPartPr/>
                <p14:nvPr/>
              </p14:nvContentPartPr>
              <p14:xfrm>
                <a:off x="3426886" y="5582971"/>
                <a:ext cx="82440" cy="27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4AEE91-CC0A-4215-BCB5-6B33B715A9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18246" y="5574331"/>
                  <a:ext cx="1000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8C7A690-C319-409D-A73E-73A60DC01650}"/>
              </a:ext>
            </a:extLst>
          </p:cNvPr>
          <p:cNvGrpSpPr/>
          <p:nvPr/>
        </p:nvGrpSpPr>
        <p:grpSpPr>
          <a:xfrm>
            <a:off x="3819286" y="5015251"/>
            <a:ext cx="1063800" cy="1014840"/>
            <a:chOff x="3819286" y="5015251"/>
            <a:chExt cx="1063800" cy="10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C53C7B6-207C-4405-B228-93B7D12C5D38}"/>
                    </a:ext>
                  </a:extLst>
                </p14:cNvPr>
                <p14:cNvContentPartPr/>
                <p14:nvPr/>
              </p14:nvContentPartPr>
              <p14:xfrm>
                <a:off x="3819286" y="5306131"/>
                <a:ext cx="77760" cy="326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C53C7B6-207C-4405-B228-93B7D12C5D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10286" y="5297131"/>
                  <a:ext cx="954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D217677-5A84-4BE9-A14C-0D44095ED557}"/>
                    </a:ext>
                  </a:extLst>
                </p14:cNvPr>
                <p14:cNvContentPartPr/>
                <p14:nvPr/>
              </p14:nvContentPartPr>
              <p14:xfrm>
                <a:off x="4045366" y="5445451"/>
                <a:ext cx="160560" cy="3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D217677-5A84-4BE9-A14C-0D44095ED55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36726" y="5436811"/>
                  <a:ext cx="1782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94CE97F-C75C-4ECE-A764-9764DB73E8BD}"/>
                    </a:ext>
                  </a:extLst>
                </p14:cNvPr>
                <p14:cNvContentPartPr/>
                <p14:nvPr/>
              </p14:nvContentPartPr>
              <p14:xfrm>
                <a:off x="4132846" y="5327011"/>
                <a:ext cx="53640" cy="293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94CE97F-C75C-4ECE-A764-9764DB73E8B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23846" y="5318011"/>
                  <a:ext cx="71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CABC04-B39B-4E9F-9FDA-5CEDC7896F82}"/>
                    </a:ext>
                  </a:extLst>
                </p14:cNvPr>
                <p14:cNvContentPartPr/>
                <p14:nvPr/>
              </p14:nvContentPartPr>
              <p14:xfrm>
                <a:off x="4452166" y="5015251"/>
                <a:ext cx="223560" cy="296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CABC04-B39B-4E9F-9FDA-5CEDC7896F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43526" y="5006611"/>
                  <a:ext cx="241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915F3FB-F849-4974-9F32-F25C9162FDEA}"/>
                    </a:ext>
                  </a:extLst>
                </p14:cNvPr>
                <p14:cNvContentPartPr/>
                <p14:nvPr/>
              </p14:nvContentPartPr>
              <p14:xfrm>
                <a:off x="4800646" y="5076811"/>
                <a:ext cx="82440" cy="369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915F3FB-F849-4974-9F32-F25C9162FDE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91646" y="5068171"/>
                  <a:ext cx="100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34DE9A3-869C-4A1C-83F8-D8295B97E220}"/>
                    </a:ext>
                  </a:extLst>
                </p14:cNvPr>
                <p14:cNvContentPartPr/>
                <p14:nvPr/>
              </p14:nvContentPartPr>
              <p14:xfrm>
                <a:off x="4752046" y="5241691"/>
                <a:ext cx="119520" cy="6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34DE9A3-869C-4A1C-83F8-D8295B97E22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43046" y="5232691"/>
                  <a:ext cx="137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0F8262A-4C14-4F00-ABCA-693FCAC168BE}"/>
                    </a:ext>
                  </a:extLst>
                </p14:cNvPr>
                <p14:cNvContentPartPr/>
                <p14:nvPr/>
              </p14:nvContentPartPr>
              <p14:xfrm>
                <a:off x="4425526" y="5507011"/>
                <a:ext cx="399600" cy="33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0F8262A-4C14-4F00-ABCA-693FCAC168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16886" y="5498011"/>
                  <a:ext cx="417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7C797D5-4DBE-4DC2-BCBA-D4A437B6B6BC}"/>
                    </a:ext>
                  </a:extLst>
                </p14:cNvPr>
                <p14:cNvContentPartPr/>
                <p14:nvPr/>
              </p14:nvContentPartPr>
              <p14:xfrm>
                <a:off x="4593286" y="5697091"/>
                <a:ext cx="216720" cy="333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7C797D5-4DBE-4DC2-BCBA-D4A437B6B6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84646" y="5688091"/>
                  <a:ext cx="23436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74CA01E-D0E0-43E8-801B-E28B51F2DC75}"/>
              </a:ext>
            </a:extLst>
          </p:cNvPr>
          <p:cNvGrpSpPr/>
          <p:nvPr/>
        </p:nvGrpSpPr>
        <p:grpSpPr>
          <a:xfrm>
            <a:off x="407206" y="4645891"/>
            <a:ext cx="4804560" cy="1689840"/>
            <a:chOff x="407206" y="4645891"/>
            <a:chExt cx="4804560" cy="168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212E51C-53FF-41E9-86D3-09DCCE5A5FB1}"/>
                    </a:ext>
                  </a:extLst>
                </p14:cNvPr>
                <p14:cNvContentPartPr/>
                <p14:nvPr/>
              </p14:nvContentPartPr>
              <p14:xfrm>
                <a:off x="429886" y="4735531"/>
                <a:ext cx="56160" cy="1566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212E51C-53FF-41E9-86D3-09DCCE5A5FB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0886" y="4726891"/>
                  <a:ext cx="73800" cy="15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6297A42-BAE0-4496-88DA-EEC2519323B5}"/>
                    </a:ext>
                  </a:extLst>
                </p14:cNvPr>
                <p14:cNvContentPartPr/>
                <p14:nvPr/>
              </p14:nvContentPartPr>
              <p14:xfrm>
                <a:off x="407206" y="4657051"/>
                <a:ext cx="4746600" cy="95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6297A42-BAE0-4496-88DA-EEC2519323B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8566" y="4648411"/>
                  <a:ext cx="4764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87A169E-13DC-463C-A98E-B7A820EBEA06}"/>
                    </a:ext>
                  </a:extLst>
                </p14:cNvPr>
                <p14:cNvContentPartPr/>
                <p14:nvPr/>
              </p14:nvContentPartPr>
              <p14:xfrm>
                <a:off x="5140846" y="4645891"/>
                <a:ext cx="70920" cy="1689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87A169E-13DC-463C-A98E-B7A820EBEA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31846" y="4637251"/>
                  <a:ext cx="88560" cy="170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DC3DEE2-9F80-4E64-AFB3-3D570E49FBCE}"/>
              </a:ext>
            </a:extLst>
          </p:cNvPr>
          <p:cNvGrpSpPr/>
          <p:nvPr/>
        </p:nvGrpSpPr>
        <p:grpSpPr>
          <a:xfrm>
            <a:off x="447886" y="6238171"/>
            <a:ext cx="4771440" cy="160920"/>
            <a:chOff x="447886" y="6238171"/>
            <a:chExt cx="4771440" cy="1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0FA03D9-84D9-454C-8A03-659E404BE434}"/>
                    </a:ext>
                  </a:extLst>
                </p14:cNvPr>
                <p14:cNvContentPartPr/>
                <p14:nvPr/>
              </p14:nvContentPartPr>
              <p14:xfrm>
                <a:off x="454726" y="6238171"/>
                <a:ext cx="4764600" cy="160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0FA03D9-84D9-454C-8A03-659E404BE43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6086" y="6229171"/>
                  <a:ext cx="4782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C4048E9-8C5A-4C25-B565-8FC59A7718C9}"/>
                    </a:ext>
                  </a:extLst>
                </p14:cNvPr>
                <p14:cNvContentPartPr/>
                <p14:nvPr/>
              </p14:nvContentPartPr>
              <p14:xfrm>
                <a:off x="447886" y="6247531"/>
                <a:ext cx="32760" cy="108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C4048E9-8C5A-4C25-B565-8FC59A7718C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8886" y="6238891"/>
                  <a:ext cx="504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0269EA6-DB2A-4184-B0D0-74400402EE83}"/>
              </a:ext>
            </a:extLst>
          </p:cNvPr>
          <p:cNvGrpSpPr/>
          <p:nvPr/>
        </p:nvGrpSpPr>
        <p:grpSpPr>
          <a:xfrm>
            <a:off x="2279926" y="4157371"/>
            <a:ext cx="2574000" cy="447840"/>
            <a:chOff x="2279926" y="4157371"/>
            <a:chExt cx="257400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B570AD-EB4F-4FC3-902D-7D14C2B1DC0E}"/>
                    </a:ext>
                  </a:extLst>
                </p14:cNvPr>
                <p14:cNvContentPartPr/>
                <p14:nvPr/>
              </p14:nvContentPartPr>
              <p14:xfrm>
                <a:off x="2279926" y="4157371"/>
                <a:ext cx="203400" cy="3175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B570AD-EB4F-4FC3-902D-7D14C2B1DC0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70926" y="4148371"/>
                  <a:ext cx="221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479884D-9E45-444A-8D6A-FDD02269FA37}"/>
                    </a:ext>
                  </a:extLst>
                </p14:cNvPr>
                <p14:cNvContentPartPr/>
                <p14:nvPr/>
              </p14:nvContentPartPr>
              <p14:xfrm>
                <a:off x="2536606" y="4326571"/>
                <a:ext cx="101880" cy="185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479884D-9E45-444A-8D6A-FDD02269FA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27606" y="4317571"/>
                  <a:ext cx="119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B9F4CF9-EF4D-4101-B827-523DE28281B9}"/>
                    </a:ext>
                  </a:extLst>
                </p14:cNvPr>
                <p14:cNvContentPartPr/>
                <p14:nvPr/>
              </p14:nvContentPartPr>
              <p14:xfrm>
                <a:off x="2739286" y="4207411"/>
                <a:ext cx="45360" cy="307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B9F4CF9-EF4D-4101-B827-523DE28281B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730646" y="4198411"/>
                  <a:ext cx="630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E7C89F-855E-41AE-8B39-6E7A29CFA20F}"/>
                    </a:ext>
                  </a:extLst>
                </p14:cNvPr>
                <p14:cNvContentPartPr/>
                <p14:nvPr/>
              </p14:nvContentPartPr>
              <p14:xfrm>
                <a:off x="2760526" y="4303531"/>
                <a:ext cx="111240" cy="168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E7C89F-855E-41AE-8B39-6E7A29CFA20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51886" y="4294891"/>
                  <a:ext cx="128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9F96373-5884-4197-94EA-387B8009B05C}"/>
                    </a:ext>
                  </a:extLst>
                </p14:cNvPr>
                <p14:cNvContentPartPr/>
                <p14:nvPr/>
              </p14:nvContentPartPr>
              <p14:xfrm>
                <a:off x="2967166" y="4202731"/>
                <a:ext cx="39960" cy="309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9F96373-5884-4197-94EA-387B8009B05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58166" y="4194091"/>
                  <a:ext cx="57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B7DF878-31A1-4CD6-8C6A-AC264F4B6BCF}"/>
                    </a:ext>
                  </a:extLst>
                </p14:cNvPr>
                <p14:cNvContentPartPr/>
                <p14:nvPr/>
              </p14:nvContentPartPr>
              <p14:xfrm>
                <a:off x="2916406" y="4347091"/>
                <a:ext cx="229680" cy="141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B7DF878-31A1-4CD6-8C6A-AC264F4B6B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07766" y="4338451"/>
                  <a:ext cx="247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5EB42CC-A532-45AE-897A-CAB81BAD3274}"/>
                    </a:ext>
                  </a:extLst>
                </p14:cNvPr>
                <p14:cNvContentPartPr/>
                <p14:nvPr/>
              </p14:nvContentPartPr>
              <p14:xfrm>
                <a:off x="3063286" y="4256731"/>
                <a:ext cx="360" cy="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5EB42CC-A532-45AE-897A-CAB81BAD327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54646" y="4247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B1724D0-B8E3-492E-B556-AF3EE8C6D008}"/>
                    </a:ext>
                  </a:extLst>
                </p14:cNvPr>
                <p14:cNvContentPartPr/>
                <p14:nvPr/>
              </p14:nvContentPartPr>
              <p14:xfrm>
                <a:off x="3205846" y="4175371"/>
                <a:ext cx="41040" cy="3038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B1724D0-B8E3-492E-B556-AF3EE8C6D0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96846" y="4166731"/>
                  <a:ext cx="58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AAD58C4-A918-4EE7-B77C-8BB063549032}"/>
                    </a:ext>
                  </a:extLst>
                </p14:cNvPr>
                <p14:cNvContentPartPr/>
                <p14:nvPr/>
              </p14:nvContentPartPr>
              <p14:xfrm>
                <a:off x="3219886" y="4320091"/>
                <a:ext cx="155880" cy="180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AAD58C4-A918-4EE7-B77C-8BB0635490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10886" y="4311451"/>
                  <a:ext cx="173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CF3C611-6AB2-4A8E-A02E-3BE241A1E83B}"/>
                    </a:ext>
                  </a:extLst>
                </p14:cNvPr>
                <p14:cNvContentPartPr/>
                <p14:nvPr/>
              </p14:nvContentPartPr>
              <p14:xfrm>
                <a:off x="3406006" y="4321171"/>
                <a:ext cx="126720" cy="184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CF3C611-6AB2-4A8E-A02E-3BE241A1E83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97006" y="4312171"/>
                  <a:ext cx="144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6916953-6681-42EC-AE79-4E6B57C956D8}"/>
                    </a:ext>
                  </a:extLst>
                </p14:cNvPr>
                <p14:cNvContentPartPr/>
                <p14:nvPr/>
              </p14:nvContentPartPr>
              <p14:xfrm>
                <a:off x="3611926" y="4326571"/>
                <a:ext cx="158040" cy="190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6916953-6681-42EC-AE79-4E6B57C956D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03286" y="4317571"/>
                  <a:ext cx="175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83EBA9C-79BF-45C0-85FF-7E07AF501287}"/>
                    </a:ext>
                  </a:extLst>
                </p14:cNvPr>
                <p14:cNvContentPartPr/>
                <p14:nvPr/>
              </p14:nvContentPartPr>
              <p14:xfrm>
                <a:off x="3889846" y="4446091"/>
                <a:ext cx="51120" cy="117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83EBA9C-79BF-45C0-85FF-7E07AF50128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80846" y="4437451"/>
                  <a:ext cx="68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CE8B52A-9A26-4D1F-979B-DE99B92275A7}"/>
                    </a:ext>
                  </a:extLst>
                </p14:cNvPr>
                <p14:cNvContentPartPr/>
                <p14:nvPr/>
              </p14:nvContentPartPr>
              <p14:xfrm>
                <a:off x="4049326" y="4208491"/>
                <a:ext cx="168480" cy="353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CE8B52A-9A26-4D1F-979B-DE99B92275A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40686" y="4199851"/>
                  <a:ext cx="186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D240FC3-C080-4740-B956-AEC393CA69DE}"/>
                    </a:ext>
                  </a:extLst>
                </p14:cNvPr>
                <p14:cNvContentPartPr/>
                <p14:nvPr/>
              </p14:nvContentPartPr>
              <p14:xfrm>
                <a:off x="4253086" y="4207771"/>
                <a:ext cx="137160" cy="340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D240FC3-C080-4740-B956-AEC393CA69D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44446" y="4199131"/>
                  <a:ext cx="154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B969D42-C3F9-4270-A108-2C617E1A3BB6}"/>
                    </a:ext>
                  </a:extLst>
                </p14:cNvPr>
                <p14:cNvContentPartPr/>
                <p14:nvPr/>
              </p14:nvContentPartPr>
              <p14:xfrm>
                <a:off x="4440646" y="4359331"/>
                <a:ext cx="225000" cy="203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B969D42-C3F9-4270-A108-2C617E1A3BB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431646" y="4350691"/>
                  <a:ext cx="24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9939CF6-6136-4CCF-8BB3-7D1FC6884647}"/>
                    </a:ext>
                  </a:extLst>
                </p14:cNvPr>
                <p14:cNvContentPartPr/>
                <p14:nvPr/>
              </p14:nvContentPartPr>
              <p14:xfrm>
                <a:off x="4802806" y="4359331"/>
                <a:ext cx="44640" cy="80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9939CF6-6136-4CCF-8BB3-7D1FC688464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94166" y="4350331"/>
                  <a:ext cx="62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19ADB4B-90F9-4D57-BC13-AE7DE55C4E4D}"/>
                    </a:ext>
                  </a:extLst>
                </p14:cNvPr>
                <p14:cNvContentPartPr/>
                <p14:nvPr/>
              </p14:nvContentPartPr>
              <p14:xfrm>
                <a:off x="4804606" y="4532491"/>
                <a:ext cx="49320" cy="72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19ADB4B-90F9-4D57-BC13-AE7DE55C4E4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95966" y="4523851"/>
                  <a:ext cx="6696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A44B73A-E884-4326-801C-B7C6732CE3F5}"/>
                  </a:ext>
                </a:extLst>
              </p14:cNvPr>
              <p14:cNvContentPartPr/>
              <p14:nvPr/>
            </p14:nvContentPartPr>
            <p14:xfrm>
              <a:off x="5783806" y="4051"/>
              <a:ext cx="119520" cy="68839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A44B73A-E884-4326-801C-B7C6732CE3F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765806" y="-13949"/>
                <a:ext cx="155160" cy="691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7A5F3CE-C5F8-4363-B02B-0A40E3767A3A}"/>
              </a:ext>
            </a:extLst>
          </p:cNvPr>
          <p:cNvGrpSpPr/>
          <p:nvPr/>
        </p:nvGrpSpPr>
        <p:grpSpPr>
          <a:xfrm>
            <a:off x="1403686" y="1082611"/>
            <a:ext cx="488880" cy="515520"/>
            <a:chOff x="1403686" y="1082611"/>
            <a:chExt cx="48888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DF047D8-E131-4C54-8900-2EAA1C9C6441}"/>
                    </a:ext>
                  </a:extLst>
                </p14:cNvPr>
                <p14:cNvContentPartPr/>
                <p14:nvPr/>
              </p14:nvContentPartPr>
              <p14:xfrm>
                <a:off x="1403686" y="1214731"/>
                <a:ext cx="473760" cy="35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DF047D8-E131-4C54-8900-2EAA1C9C644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86046" y="1196731"/>
                  <a:ext cx="509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EBD176-3B75-4BA4-ABC9-B6EF5DBEB092}"/>
                    </a:ext>
                  </a:extLst>
                </p14:cNvPr>
                <p14:cNvContentPartPr/>
                <p14:nvPr/>
              </p14:nvContentPartPr>
              <p14:xfrm>
                <a:off x="1801846" y="1082611"/>
                <a:ext cx="90720" cy="221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EBD176-3B75-4BA4-ABC9-B6EF5DBEB09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783846" y="1064611"/>
                  <a:ext cx="126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18F50BC-E5FD-4498-9412-3BACB9E23A31}"/>
                    </a:ext>
                  </a:extLst>
                </p14:cNvPr>
                <p14:cNvContentPartPr/>
                <p14:nvPr/>
              </p14:nvContentPartPr>
              <p14:xfrm>
                <a:off x="1624726" y="1288531"/>
                <a:ext cx="23760" cy="261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18F50BC-E5FD-4498-9412-3BACB9E23A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607086" y="1270891"/>
                  <a:ext cx="594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48C350D-B516-4DA4-B017-2595ABECF79C}"/>
                    </a:ext>
                  </a:extLst>
                </p14:cNvPr>
                <p14:cNvContentPartPr/>
                <p14:nvPr/>
              </p14:nvContentPartPr>
              <p14:xfrm>
                <a:off x="1620046" y="1544851"/>
                <a:ext cx="55800" cy="53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48C350D-B516-4DA4-B017-2595ABECF79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02406" y="1526851"/>
                  <a:ext cx="91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D9BF55A-7611-4BD6-A221-88F86913C520}"/>
                    </a:ext>
                  </a:extLst>
                </p14:cNvPr>
                <p14:cNvContentPartPr/>
                <p14:nvPr/>
              </p14:nvContentPartPr>
              <p14:xfrm>
                <a:off x="1599166" y="1291771"/>
                <a:ext cx="72360" cy="20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D9BF55A-7611-4BD6-A221-88F86913C5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581526" y="1274131"/>
                  <a:ext cx="1080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3AB460F-D6F5-46BB-952A-24C22F23FC7F}"/>
              </a:ext>
            </a:extLst>
          </p:cNvPr>
          <p:cNvGrpSpPr/>
          <p:nvPr/>
        </p:nvGrpSpPr>
        <p:grpSpPr>
          <a:xfrm>
            <a:off x="6205366" y="1128331"/>
            <a:ext cx="714960" cy="381600"/>
            <a:chOff x="6205366" y="1128331"/>
            <a:chExt cx="71496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D5D9D5C-B662-430C-8FF7-8DFAD1EE4687}"/>
                    </a:ext>
                  </a:extLst>
                </p14:cNvPr>
                <p14:cNvContentPartPr/>
                <p14:nvPr/>
              </p14:nvContentPartPr>
              <p14:xfrm>
                <a:off x="6263326" y="1136611"/>
                <a:ext cx="2520" cy="313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D5D9D5C-B662-430C-8FF7-8DFAD1EE46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45686" y="1118971"/>
                  <a:ext cx="381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21C4B36-0C12-4B48-9D19-143536C6BA4A}"/>
                    </a:ext>
                  </a:extLst>
                </p14:cNvPr>
                <p14:cNvContentPartPr/>
                <p14:nvPr/>
              </p14:nvContentPartPr>
              <p14:xfrm>
                <a:off x="6205366" y="1462771"/>
                <a:ext cx="96840" cy="471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21C4B36-0C12-4B48-9D19-143536C6BA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187726" y="1444771"/>
                  <a:ext cx="132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32D2B8D-C0ED-40C0-8D72-3068D971227A}"/>
                    </a:ext>
                  </a:extLst>
                </p14:cNvPr>
                <p14:cNvContentPartPr/>
                <p14:nvPr/>
              </p14:nvContentPartPr>
              <p14:xfrm>
                <a:off x="6233446" y="1128331"/>
                <a:ext cx="83520" cy="24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32D2B8D-C0ED-40C0-8D72-3068D971227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15446" y="1110691"/>
                  <a:ext cx="119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EAED9C1-F648-4963-B235-B66236695601}"/>
                    </a:ext>
                  </a:extLst>
                </p14:cNvPr>
                <p14:cNvContentPartPr/>
                <p14:nvPr/>
              </p14:nvContentPartPr>
              <p14:xfrm>
                <a:off x="6481126" y="1281331"/>
                <a:ext cx="85680" cy="9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EAED9C1-F648-4963-B235-B6623669560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463126" y="1263691"/>
                  <a:ext cx="121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F633653-2943-47EB-882C-C3B21FF1A810}"/>
                    </a:ext>
                  </a:extLst>
                </p14:cNvPr>
                <p14:cNvContentPartPr/>
                <p14:nvPr/>
              </p14:nvContentPartPr>
              <p14:xfrm>
                <a:off x="6483286" y="1361611"/>
                <a:ext cx="87120" cy="100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F633653-2943-47EB-882C-C3B21FF1A81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65646" y="1343611"/>
                  <a:ext cx="122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73C4B21-AFC4-41E5-94FE-54C74EC47BB4}"/>
                    </a:ext>
                  </a:extLst>
                </p14:cNvPr>
                <p14:cNvContentPartPr/>
                <p14:nvPr/>
              </p14:nvContentPartPr>
              <p14:xfrm>
                <a:off x="6736726" y="1209691"/>
                <a:ext cx="183600" cy="201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73C4B21-AFC4-41E5-94FE-54C74EC47BB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19086" y="1191691"/>
                  <a:ext cx="2192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B1F9203-4457-4CCA-8159-97BA946917D9}"/>
              </a:ext>
            </a:extLst>
          </p:cNvPr>
          <p:cNvGrpSpPr/>
          <p:nvPr/>
        </p:nvGrpSpPr>
        <p:grpSpPr>
          <a:xfrm>
            <a:off x="7128046" y="1073611"/>
            <a:ext cx="540720" cy="409680"/>
            <a:chOff x="7128046" y="1073611"/>
            <a:chExt cx="54072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FD667D6-BBF2-4973-B9F1-8BAF5BBBDAB0}"/>
                    </a:ext>
                  </a:extLst>
                </p14:cNvPr>
                <p14:cNvContentPartPr/>
                <p14:nvPr/>
              </p14:nvContentPartPr>
              <p14:xfrm>
                <a:off x="7162606" y="1248211"/>
                <a:ext cx="11880" cy="3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FD667D6-BBF2-4973-B9F1-8BAF5BBBDAB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53966" y="1239211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BDA8191-FC6D-47CD-9E0A-8B0EEC7A5FE8}"/>
                    </a:ext>
                  </a:extLst>
                </p14:cNvPr>
                <p14:cNvContentPartPr/>
                <p14:nvPr/>
              </p14:nvContentPartPr>
              <p14:xfrm>
                <a:off x="7128046" y="1365571"/>
                <a:ext cx="62280" cy="117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BDA8191-FC6D-47CD-9E0A-8B0EEC7A5FE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19046" y="1356931"/>
                  <a:ext cx="79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5968B47-14C8-4E37-9F8D-8A7E3E7775EF}"/>
                    </a:ext>
                  </a:extLst>
                </p14:cNvPr>
                <p14:cNvContentPartPr/>
                <p14:nvPr/>
              </p14:nvContentPartPr>
              <p14:xfrm>
                <a:off x="7368886" y="1073611"/>
                <a:ext cx="187560" cy="327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5968B47-14C8-4E37-9F8D-8A7E3E7775E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60246" y="1064971"/>
                  <a:ext cx="2052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D70F366-5B70-449F-8792-55EE4CB18467}"/>
                    </a:ext>
                  </a:extLst>
                </p14:cNvPr>
                <p14:cNvContentPartPr/>
                <p14:nvPr/>
              </p14:nvContentPartPr>
              <p14:xfrm>
                <a:off x="7556806" y="1355131"/>
                <a:ext cx="111960" cy="11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D70F366-5B70-449F-8792-55EE4CB1846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48166" y="1346491"/>
                  <a:ext cx="129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BA20211-3983-4C90-8824-D1CFD43DBB3C}"/>
                    </a:ext>
                  </a:extLst>
                </p14:cNvPr>
                <p14:cNvContentPartPr/>
                <p14:nvPr/>
              </p14:nvContentPartPr>
              <p14:xfrm>
                <a:off x="7624846" y="1298971"/>
                <a:ext cx="4680" cy="1782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BA20211-3983-4C90-8824-D1CFD43DBB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16206" y="1290331"/>
                  <a:ext cx="223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45F94D0-AF3E-4C83-BE55-31C582C4D1A8}"/>
              </a:ext>
            </a:extLst>
          </p:cNvPr>
          <p:cNvGrpSpPr/>
          <p:nvPr/>
        </p:nvGrpSpPr>
        <p:grpSpPr>
          <a:xfrm>
            <a:off x="7894126" y="1051291"/>
            <a:ext cx="532800" cy="280440"/>
            <a:chOff x="7894126" y="1051291"/>
            <a:chExt cx="53280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47A99DA-12BE-4F2D-8EA8-688F44BD0D5A}"/>
                    </a:ext>
                  </a:extLst>
                </p14:cNvPr>
                <p14:cNvContentPartPr/>
                <p14:nvPr/>
              </p14:nvContentPartPr>
              <p14:xfrm>
                <a:off x="7895206" y="1220131"/>
                <a:ext cx="95400" cy="1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47A99DA-12BE-4F2D-8EA8-688F44BD0D5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86206" y="1211131"/>
                  <a:ext cx="113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E771590-8175-488E-8728-4A6A4F4B365D}"/>
                    </a:ext>
                  </a:extLst>
                </p14:cNvPr>
                <p14:cNvContentPartPr/>
                <p14:nvPr/>
              </p14:nvContentPartPr>
              <p14:xfrm>
                <a:off x="7898806" y="1220851"/>
                <a:ext cx="360" cy="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E771590-8175-488E-8728-4A6A4F4B36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89806" y="12122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9A37D71-E22F-44A2-BE6E-AEDD36DDF9F8}"/>
                    </a:ext>
                  </a:extLst>
                </p14:cNvPr>
                <p14:cNvContentPartPr/>
                <p14:nvPr/>
              </p14:nvContentPartPr>
              <p14:xfrm>
                <a:off x="7894126" y="1220851"/>
                <a:ext cx="99720" cy="90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9A37D71-E22F-44A2-BE6E-AEDD36DDF9F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85126" y="1212211"/>
                  <a:ext cx="117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63938F-5614-4E2D-9DD1-B214BBC0C718}"/>
                    </a:ext>
                  </a:extLst>
                </p14:cNvPr>
                <p14:cNvContentPartPr/>
                <p14:nvPr/>
              </p14:nvContentPartPr>
              <p14:xfrm>
                <a:off x="8095366" y="1051291"/>
                <a:ext cx="217800" cy="280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63938F-5614-4E2D-9DD1-B214BBC0C71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86726" y="1042651"/>
                  <a:ext cx="235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8D59D81-93D5-4D9D-AFB2-B4FF27AFC170}"/>
                    </a:ext>
                  </a:extLst>
                </p14:cNvPr>
                <p14:cNvContentPartPr/>
                <p14:nvPr/>
              </p14:nvContentPartPr>
              <p14:xfrm>
                <a:off x="8340166" y="1320931"/>
                <a:ext cx="86760" cy="9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8D59D81-93D5-4D9D-AFB2-B4FF27AFC17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31526" y="1311931"/>
                  <a:ext cx="10440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30A1F51-1CE9-4B65-9AEE-FFF418C09503}"/>
                  </a:ext>
                </a:extLst>
              </p14:cNvPr>
              <p14:cNvContentPartPr/>
              <p14:nvPr/>
            </p14:nvContentPartPr>
            <p14:xfrm>
              <a:off x="5994766" y="769051"/>
              <a:ext cx="2694600" cy="10612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30A1F51-1CE9-4B65-9AEE-FFF418C0950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986126" y="760411"/>
                <a:ext cx="2712240" cy="10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3596441-B61F-40ED-A987-94114262BDFD}"/>
              </a:ext>
            </a:extLst>
          </p:cNvPr>
          <p:cNvGrpSpPr/>
          <p:nvPr/>
        </p:nvGrpSpPr>
        <p:grpSpPr>
          <a:xfrm>
            <a:off x="5993686" y="264331"/>
            <a:ext cx="1330560" cy="767520"/>
            <a:chOff x="5993686" y="264331"/>
            <a:chExt cx="1330560" cy="76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EFCEDDA-B127-4E50-B8C3-9826389472E5}"/>
                    </a:ext>
                  </a:extLst>
                </p14:cNvPr>
                <p14:cNvContentPartPr/>
                <p14:nvPr/>
              </p14:nvContentPartPr>
              <p14:xfrm>
                <a:off x="6126886" y="285211"/>
                <a:ext cx="203040" cy="7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EFCEDDA-B127-4E50-B8C3-9826389472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17886" y="276211"/>
                  <a:ext cx="220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1479CC4-52C4-41B7-BF7A-A1193191EA9B}"/>
                    </a:ext>
                  </a:extLst>
                </p14:cNvPr>
                <p14:cNvContentPartPr/>
                <p14:nvPr/>
              </p14:nvContentPartPr>
              <p14:xfrm>
                <a:off x="6128326" y="264331"/>
                <a:ext cx="108000" cy="489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1479CC4-52C4-41B7-BF7A-A1193191EA9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19326" y="255331"/>
                  <a:ext cx="1256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ED53299-79F6-48C7-BB4A-5D9EBC98D146}"/>
                    </a:ext>
                  </a:extLst>
                </p14:cNvPr>
                <p14:cNvContentPartPr/>
                <p14:nvPr/>
              </p14:nvContentPartPr>
              <p14:xfrm>
                <a:off x="6286366" y="503731"/>
                <a:ext cx="140760" cy="201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ED53299-79F6-48C7-BB4A-5D9EBC98D14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77366" y="495091"/>
                  <a:ext cx="1584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C7E5EA7-EE32-456C-8B2C-118A9D084664}"/>
                    </a:ext>
                  </a:extLst>
                </p14:cNvPr>
                <p14:cNvContentPartPr/>
                <p14:nvPr/>
              </p14:nvContentPartPr>
              <p14:xfrm>
                <a:off x="6450886" y="533971"/>
                <a:ext cx="236520" cy="213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C7E5EA7-EE32-456C-8B2C-118A9D08466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42246" y="524971"/>
                  <a:ext cx="254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66C5CF3-0D5C-426C-A52F-7A26CC95E4AC}"/>
                    </a:ext>
                  </a:extLst>
                </p14:cNvPr>
                <p14:cNvContentPartPr/>
                <p14:nvPr/>
              </p14:nvContentPartPr>
              <p14:xfrm>
                <a:off x="6754006" y="509131"/>
                <a:ext cx="141840" cy="222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66C5CF3-0D5C-426C-A52F-7A26CC95E4A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45006" y="500131"/>
                  <a:ext cx="159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4BC599E-A31B-457F-AEB0-6667A9D30298}"/>
                    </a:ext>
                  </a:extLst>
                </p14:cNvPr>
                <p14:cNvContentPartPr/>
                <p14:nvPr/>
              </p14:nvContentPartPr>
              <p14:xfrm>
                <a:off x="6912766" y="346771"/>
                <a:ext cx="150840" cy="410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4BC599E-A31B-457F-AEB0-6667A9D3029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03766" y="337771"/>
                  <a:ext cx="1684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954E551-FE63-4253-9B96-B0C7DEF2734D}"/>
                    </a:ext>
                  </a:extLst>
                </p14:cNvPr>
                <p14:cNvContentPartPr/>
                <p14:nvPr/>
              </p14:nvContentPartPr>
              <p14:xfrm>
                <a:off x="7207606" y="522451"/>
                <a:ext cx="20160" cy="27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954E551-FE63-4253-9B96-B0C7DEF273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98966" y="513811"/>
                  <a:ext cx="37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1DF6EB5-2A8D-4E75-91E4-4A833C807C90}"/>
                    </a:ext>
                  </a:extLst>
                </p14:cNvPr>
                <p14:cNvContentPartPr/>
                <p14:nvPr/>
              </p14:nvContentPartPr>
              <p14:xfrm>
                <a:off x="7201846" y="644131"/>
                <a:ext cx="24840" cy="15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1DF6EB5-2A8D-4E75-91E4-4A833C807C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93206" y="635491"/>
                  <a:ext cx="4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6CC4E88-5D48-4875-80D7-A5E6E32FA9A7}"/>
                    </a:ext>
                  </a:extLst>
                </p14:cNvPr>
                <p14:cNvContentPartPr/>
                <p14:nvPr/>
              </p14:nvContentPartPr>
              <p14:xfrm>
                <a:off x="6145246" y="902611"/>
                <a:ext cx="966600" cy="33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6CC4E88-5D48-4875-80D7-A5E6E32FA9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136606" y="893611"/>
                  <a:ext cx="984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EB7FD81-FC5B-4920-9543-5C275D5A82BC}"/>
                    </a:ext>
                  </a:extLst>
                </p14:cNvPr>
                <p14:cNvContentPartPr/>
                <p14:nvPr/>
              </p14:nvContentPartPr>
              <p14:xfrm>
                <a:off x="5993686" y="754291"/>
                <a:ext cx="1330560" cy="277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EB7FD81-FC5B-4920-9543-5C275D5A82B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85046" y="745651"/>
                  <a:ext cx="134820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05A7881-597C-4927-903F-D82BFCA30F83}"/>
              </a:ext>
            </a:extLst>
          </p:cNvPr>
          <p:cNvGrpSpPr/>
          <p:nvPr/>
        </p:nvGrpSpPr>
        <p:grpSpPr>
          <a:xfrm>
            <a:off x="6214726" y="1991251"/>
            <a:ext cx="1213560" cy="496080"/>
            <a:chOff x="6214726" y="1991251"/>
            <a:chExt cx="1213560" cy="49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DFB33BC-F271-4A16-A7E3-4312E133B45F}"/>
                    </a:ext>
                  </a:extLst>
                </p14:cNvPr>
                <p14:cNvContentPartPr/>
                <p14:nvPr/>
              </p14:nvContentPartPr>
              <p14:xfrm>
                <a:off x="6214726" y="1991251"/>
                <a:ext cx="232920" cy="411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DFB33BC-F271-4A16-A7E3-4312E133B45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06086" y="1982611"/>
                  <a:ext cx="250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C427147-6BB7-42F1-8462-B4C6671DA7F6}"/>
                    </a:ext>
                  </a:extLst>
                </p14:cNvPr>
                <p14:cNvContentPartPr/>
                <p14:nvPr/>
              </p14:nvContentPartPr>
              <p14:xfrm>
                <a:off x="6484366" y="2346211"/>
                <a:ext cx="115920" cy="26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C427147-6BB7-42F1-8462-B4C6671DA7F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75726" y="2337571"/>
                  <a:ext cx="133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8FB881B-AE4B-4572-B718-608E8288DA73}"/>
                    </a:ext>
                  </a:extLst>
                </p14:cNvPr>
                <p14:cNvContentPartPr/>
                <p14:nvPr/>
              </p14:nvContentPartPr>
              <p14:xfrm>
                <a:off x="6542326" y="2253691"/>
                <a:ext cx="7200" cy="233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8FB881B-AE4B-4572-B718-608E8288DA7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33326" y="2245051"/>
                  <a:ext cx="24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4CDD14-22EA-44AA-9A7E-1D9463CA1DBC}"/>
                    </a:ext>
                  </a:extLst>
                </p14:cNvPr>
                <p14:cNvContentPartPr/>
                <p14:nvPr/>
              </p14:nvContentPartPr>
              <p14:xfrm>
                <a:off x="6775606" y="2192131"/>
                <a:ext cx="84240" cy="18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4CDD14-22EA-44AA-9A7E-1D9463CA1DB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66606" y="2183491"/>
                  <a:ext cx="101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997BA76-CC8C-4468-AB5D-82506D8A09D6}"/>
                    </a:ext>
                  </a:extLst>
                </p14:cNvPr>
                <p14:cNvContentPartPr/>
                <p14:nvPr/>
              </p14:nvContentPartPr>
              <p14:xfrm>
                <a:off x="6777406" y="2192131"/>
                <a:ext cx="360" cy="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997BA76-CC8C-4468-AB5D-82506D8A09D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68406" y="21834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089207E-FBA8-403B-A991-3DEAE068CFAC}"/>
                    </a:ext>
                  </a:extLst>
                </p14:cNvPr>
                <p14:cNvContentPartPr/>
                <p14:nvPr/>
              </p14:nvContentPartPr>
              <p14:xfrm>
                <a:off x="6775966" y="2192131"/>
                <a:ext cx="98640" cy="73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089207E-FBA8-403B-A991-3DEAE068CFA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767326" y="2183491"/>
                  <a:ext cx="116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23E23EF-8074-4D47-A77A-B1C6D6B9450D}"/>
                    </a:ext>
                  </a:extLst>
                </p14:cNvPr>
                <p14:cNvContentPartPr/>
                <p14:nvPr/>
              </p14:nvContentPartPr>
              <p14:xfrm>
                <a:off x="6975046" y="2064331"/>
                <a:ext cx="212040" cy="298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23E23EF-8074-4D47-A77A-B1C6D6B9450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966406" y="2055331"/>
                  <a:ext cx="229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17FE558-08C6-4ADC-A106-2120D585FC72}"/>
                    </a:ext>
                  </a:extLst>
                </p14:cNvPr>
                <p14:cNvContentPartPr/>
                <p14:nvPr/>
              </p14:nvContentPartPr>
              <p14:xfrm>
                <a:off x="7189246" y="2273491"/>
                <a:ext cx="23400" cy="2041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17FE558-08C6-4ADC-A106-2120D585FC7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80606" y="2264851"/>
                  <a:ext cx="41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458C6D0-036C-48B9-8610-71BA6F9A54B5}"/>
                    </a:ext>
                  </a:extLst>
                </p14:cNvPr>
                <p14:cNvContentPartPr/>
                <p14:nvPr/>
              </p14:nvContentPartPr>
              <p14:xfrm>
                <a:off x="7193926" y="2202571"/>
                <a:ext cx="46800" cy="26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458C6D0-036C-48B9-8610-71BA6F9A54B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184926" y="2193931"/>
                  <a:ext cx="64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7D9E701-DCC2-4873-93C2-1503B9DF4307}"/>
                    </a:ext>
                  </a:extLst>
                </p14:cNvPr>
                <p14:cNvContentPartPr/>
                <p14:nvPr/>
              </p14:nvContentPartPr>
              <p14:xfrm>
                <a:off x="7264486" y="2265571"/>
                <a:ext cx="163800" cy="1810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7D9E701-DCC2-4873-93C2-1503B9DF430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55846" y="2256931"/>
                  <a:ext cx="181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5EFF471-8C7A-48F3-A644-AF0013FFCE7C}"/>
                    </a:ext>
                  </a:extLst>
                </p14:cNvPr>
                <p14:cNvContentPartPr/>
                <p14:nvPr/>
              </p14:nvContentPartPr>
              <p14:xfrm>
                <a:off x="7157926" y="2056771"/>
                <a:ext cx="79200" cy="75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5EFF471-8C7A-48F3-A644-AF0013FFCE7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148926" y="2047771"/>
                  <a:ext cx="9684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D7F0EEB-06F4-4113-A0F8-1CE697DD5FA3}"/>
              </a:ext>
            </a:extLst>
          </p:cNvPr>
          <p:cNvGrpSpPr/>
          <p:nvPr/>
        </p:nvGrpSpPr>
        <p:grpSpPr>
          <a:xfrm>
            <a:off x="6320206" y="2761651"/>
            <a:ext cx="713160" cy="340560"/>
            <a:chOff x="6320206" y="2761651"/>
            <a:chExt cx="71316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EA7DF8E-652C-4BE6-9E01-79BC2E7F6C2D}"/>
                    </a:ext>
                  </a:extLst>
                </p14:cNvPr>
                <p14:cNvContentPartPr/>
                <p14:nvPr/>
              </p14:nvContentPartPr>
              <p14:xfrm>
                <a:off x="6320206" y="2761651"/>
                <a:ext cx="252360" cy="340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EA7DF8E-652C-4BE6-9E01-79BC2E7F6C2D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11206" y="2753011"/>
                  <a:ext cx="270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36DFC8D-115A-4686-9A9E-79FF84092043}"/>
                    </a:ext>
                  </a:extLst>
                </p14:cNvPr>
                <p14:cNvContentPartPr/>
                <p14:nvPr/>
              </p14:nvContentPartPr>
              <p14:xfrm>
                <a:off x="6578326" y="3056491"/>
                <a:ext cx="131040" cy="226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36DFC8D-115A-4686-9A9E-79FF8409204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69686" y="3047491"/>
                  <a:ext cx="148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F40CEFF-082E-4657-94DE-C2B89BE1FDB8}"/>
                    </a:ext>
                  </a:extLst>
                </p14:cNvPr>
                <p14:cNvContentPartPr/>
                <p14:nvPr/>
              </p14:nvContentPartPr>
              <p14:xfrm>
                <a:off x="6932566" y="2921491"/>
                <a:ext cx="95400" cy="8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F40CEFF-082E-4657-94DE-C2B89BE1FDB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23566" y="2912491"/>
                  <a:ext cx="113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A4464AB-90DA-4347-A74F-B0BB5321DFAC}"/>
                    </a:ext>
                  </a:extLst>
                </p14:cNvPr>
                <p14:cNvContentPartPr/>
                <p14:nvPr/>
              </p14:nvContentPartPr>
              <p14:xfrm>
                <a:off x="6939766" y="3003211"/>
                <a:ext cx="93600" cy="18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A4464AB-90DA-4347-A74F-B0BB5321DFA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30766" y="2994571"/>
                  <a:ext cx="11124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C3888B5-F3CE-4B73-926C-5A9A4DBA4932}"/>
                  </a:ext>
                </a:extLst>
              </p14:cNvPr>
              <p14:cNvContentPartPr/>
              <p14:nvPr/>
            </p14:nvContentPartPr>
            <p14:xfrm>
              <a:off x="1597006" y="2935891"/>
              <a:ext cx="60120" cy="6948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C3888B5-F3CE-4B73-926C-5A9A4DBA4932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588006" y="2926891"/>
                <a:ext cx="7776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7DFEC47-3147-4D0E-902D-6583684BF1A4}"/>
              </a:ext>
            </a:extLst>
          </p:cNvPr>
          <p:cNvGrpSpPr/>
          <p:nvPr/>
        </p:nvGrpSpPr>
        <p:grpSpPr>
          <a:xfrm>
            <a:off x="1695286" y="1336411"/>
            <a:ext cx="274320" cy="169560"/>
            <a:chOff x="1695286" y="1336411"/>
            <a:chExt cx="27432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8EE1117-D194-4ED9-83DD-043787BFD903}"/>
                    </a:ext>
                  </a:extLst>
                </p14:cNvPr>
                <p14:cNvContentPartPr/>
                <p14:nvPr/>
              </p14:nvContentPartPr>
              <p14:xfrm>
                <a:off x="1695286" y="1372051"/>
                <a:ext cx="74160" cy="3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8EE1117-D194-4ED9-83DD-043787BFD90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677646" y="1354051"/>
                  <a:ext cx="109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C49EE0D-99E9-4A8B-9D67-82EF0BAABE9D}"/>
                    </a:ext>
                  </a:extLst>
                </p14:cNvPr>
                <p14:cNvContentPartPr/>
                <p14:nvPr/>
              </p14:nvContentPartPr>
              <p14:xfrm>
                <a:off x="1696726" y="1450891"/>
                <a:ext cx="79200" cy="12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C49EE0D-99E9-4A8B-9D67-82EF0BAABE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678726" y="1433251"/>
                  <a:ext cx="114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1648A33-5EAD-44AB-8126-68ED00B3EA15}"/>
                    </a:ext>
                  </a:extLst>
                </p14:cNvPr>
                <p14:cNvContentPartPr/>
                <p14:nvPr/>
              </p14:nvContentPartPr>
              <p14:xfrm>
                <a:off x="1858366" y="1336411"/>
                <a:ext cx="111240" cy="1695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1648A33-5EAD-44AB-8126-68ED00B3EA1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840366" y="1318771"/>
                  <a:ext cx="1468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BEB0F7E-EA41-419F-83BC-95D7E2F30793}"/>
              </a:ext>
            </a:extLst>
          </p:cNvPr>
          <p:cNvGrpSpPr/>
          <p:nvPr/>
        </p:nvGrpSpPr>
        <p:grpSpPr>
          <a:xfrm>
            <a:off x="1292446" y="1926811"/>
            <a:ext cx="606960" cy="765720"/>
            <a:chOff x="1292446" y="1926811"/>
            <a:chExt cx="606960" cy="76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5D4EA04-BBFC-4318-B801-645C98422F85}"/>
                    </a:ext>
                  </a:extLst>
                </p14:cNvPr>
                <p14:cNvContentPartPr/>
                <p14:nvPr/>
              </p14:nvContentPartPr>
              <p14:xfrm>
                <a:off x="1509166" y="2297611"/>
                <a:ext cx="390240" cy="394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5D4EA04-BBFC-4318-B801-645C98422F8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491166" y="2279611"/>
                  <a:ext cx="4258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630E751-4F3B-4A34-AE85-46F96BD22629}"/>
                    </a:ext>
                  </a:extLst>
                </p14:cNvPr>
                <p14:cNvContentPartPr/>
                <p14:nvPr/>
              </p14:nvContentPartPr>
              <p14:xfrm>
                <a:off x="1810846" y="2240011"/>
                <a:ext cx="88560" cy="1418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630E751-4F3B-4A34-AE85-46F96BD2262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792846" y="2222371"/>
                  <a:ext cx="124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E01D151-94E1-4E11-975C-6B2B7A594F84}"/>
                    </a:ext>
                  </a:extLst>
                </p14:cNvPr>
                <p14:cNvContentPartPr/>
                <p14:nvPr/>
              </p14:nvContentPartPr>
              <p14:xfrm>
                <a:off x="1358686" y="1943371"/>
                <a:ext cx="15840" cy="1980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E01D151-94E1-4E11-975C-6B2B7A594F8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341046" y="1925731"/>
                  <a:ext cx="51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D5200EF-3C50-46E2-85B6-573049BBC26B}"/>
                    </a:ext>
                  </a:extLst>
                </p14:cNvPr>
                <p14:cNvContentPartPr/>
                <p14:nvPr/>
              </p14:nvContentPartPr>
              <p14:xfrm>
                <a:off x="1292446" y="2164051"/>
                <a:ext cx="92880" cy="327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D5200EF-3C50-46E2-85B6-573049BBC26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274806" y="2146411"/>
                  <a:ext cx="128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7CA4C71-0872-4436-BDB8-CC4364E27C3E}"/>
                    </a:ext>
                  </a:extLst>
                </p14:cNvPr>
                <p14:cNvContentPartPr/>
                <p14:nvPr/>
              </p14:nvContentPartPr>
              <p14:xfrm>
                <a:off x="1338886" y="1926811"/>
                <a:ext cx="86760" cy="15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7CA4C71-0872-4436-BDB8-CC4364E27C3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321246" y="1909171"/>
                  <a:ext cx="122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5599D8F-DD6E-4AAF-BB41-9F9508B680E2}"/>
                    </a:ext>
                  </a:extLst>
                </p14:cNvPr>
                <p14:cNvContentPartPr/>
                <p14:nvPr/>
              </p14:nvContentPartPr>
              <p14:xfrm>
                <a:off x="1546246" y="2014291"/>
                <a:ext cx="55800" cy="5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5599D8F-DD6E-4AAF-BB41-9F9508B680E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528246" y="1996291"/>
                  <a:ext cx="91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B5C8E37-36D5-4D8A-8E41-A1CAD4CA7ED8}"/>
                    </a:ext>
                  </a:extLst>
                </p14:cNvPr>
                <p14:cNvContentPartPr/>
                <p14:nvPr/>
              </p14:nvContentPartPr>
              <p14:xfrm>
                <a:off x="1513846" y="2102851"/>
                <a:ext cx="102240" cy="4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B5C8E37-36D5-4D8A-8E41-A1CAD4CA7ED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495846" y="2084851"/>
                  <a:ext cx="137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AF61CA0-D226-45FC-BB52-A5332AFE1345}"/>
                    </a:ext>
                  </a:extLst>
                </p14:cNvPr>
                <p14:cNvContentPartPr/>
                <p14:nvPr/>
              </p14:nvContentPartPr>
              <p14:xfrm>
                <a:off x="1690606" y="1935811"/>
                <a:ext cx="137160" cy="1814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AF61CA0-D226-45FC-BB52-A5332AFE134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672966" y="1918171"/>
                  <a:ext cx="1728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DF519A2-3762-40EB-973F-BA8A9EC7BBEA}"/>
              </a:ext>
            </a:extLst>
          </p:cNvPr>
          <p:cNvGrpSpPr/>
          <p:nvPr/>
        </p:nvGrpSpPr>
        <p:grpSpPr>
          <a:xfrm>
            <a:off x="2940526" y="1137691"/>
            <a:ext cx="339120" cy="547200"/>
            <a:chOff x="2940526" y="1137691"/>
            <a:chExt cx="33912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BC40F5C-EA3E-4630-B8DC-92A368EEC4DF}"/>
                    </a:ext>
                  </a:extLst>
                </p14:cNvPr>
                <p14:cNvContentPartPr/>
                <p14:nvPr/>
              </p14:nvContentPartPr>
              <p14:xfrm>
                <a:off x="3005686" y="1619731"/>
                <a:ext cx="273960" cy="180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BC40F5C-EA3E-4630-B8DC-92A368EEC4D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996686" y="1610731"/>
                  <a:ext cx="2916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86BBDE7-8890-4EB9-8561-7B81E4440D63}"/>
                    </a:ext>
                  </a:extLst>
                </p14:cNvPr>
                <p14:cNvContentPartPr/>
                <p14:nvPr/>
              </p14:nvContentPartPr>
              <p14:xfrm>
                <a:off x="2940526" y="1515691"/>
                <a:ext cx="160200" cy="169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86BBDE7-8890-4EB9-8561-7B81E4440D6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931886" y="1506691"/>
                  <a:ext cx="177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0CEFF19-FF9F-491A-8734-A96AAD8801C3}"/>
                    </a:ext>
                  </a:extLst>
                </p14:cNvPr>
                <p14:cNvContentPartPr/>
                <p14:nvPr/>
              </p14:nvContentPartPr>
              <p14:xfrm>
                <a:off x="3071566" y="1159651"/>
                <a:ext cx="28080" cy="201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0CEFF19-FF9F-491A-8734-A96AAD8801C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062566" y="1150651"/>
                  <a:ext cx="45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E48851D-4664-44DA-AD74-32458EF3DD7A}"/>
                    </a:ext>
                  </a:extLst>
                </p14:cNvPr>
                <p14:cNvContentPartPr/>
                <p14:nvPr/>
              </p14:nvContentPartPr>
              <p14:xfrm>
                <a:off x="3028006" y="1339651"/>
                <a:ext cx="114480" cy="47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E48851D-4664-44DA-AD74-32458EF3DD7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019366" y="1331011"/>
                  <a:ext cx="132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17C4764-1BA5-4057-BDA7-C2C9EA6BA609}"/>
                    </a:ext>
                  </a:extLst>
                </p14:cNvPr>
                <p14:cNvContentPartPr/>
                <p14:nvPr/>
              </p14:nvContentPartPr>
              <p14:xfrm>
                <a:off x="3001006" y="1137691"/>
                <a:ext cx="128880" cy="26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17C4764-1BA5-4057-BDA7-C2C9EA6BA60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992006" y="1129051"/>
                  <a:ext cx="146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F6B7648-ACAC-4F27-B179-A60D7A422C4B}"/>
                    </a:ext>
                  </a:extLst>
                </p14:cNvPr>
                <p14:cNvContentPartPr/>
                <p14:nvPr/>
              </p14:nvContentPartPr>
              <p14:xfrm>
                <a:off x="3178846" y="1337491"/>
                <a:ext cx="65520" cy="75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F6B7648-ACAC-4F27-B179-A60D7A422C4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170206" y="1328851"/>
                  <a:ext cx="8316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3422C10-0765-4ECD-9ECD-2B008CB0E76B}"/>
              </a:ext>
            </a:extLst>
          </p:cNvPr>
          <p:cNvGrpSpPr/>
          <p:nvPr/>
        </p:nvGrpSpPr>
        <p:grpSpPr>
          <a:xfrm>
            <a:off x="1773046" y="1992691"/>
            <a:ext cx="2676960" cy="2231280"/>
            <a:chOff x="1773046" y="1992691"/>
            <a:chExt cx="2676960" cy="22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CC773DB-CB53-4D49-9B7E-38D5EB25C671}"/>
                    </a:ext>
                  </a:extLst>
                </p14:cNvPr>
                <p14:cNvContentPartPr/>
                <p14:nvPr/>
              </p14:nvContentPartPr>
              <p14:xfrm>
                <a:off x="1789246" y="1992691"/>
                <a:ext cx="1899360" cy="2165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CC773DB-CB53-4D49-9B7E-38D5EB25C67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780606" y="1984051"/>
                  <a:ext cx="1917000" cy="21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895D473-D760-49A7-A939-B7EF345891EA}"/>
                    </a:ext>
                  </a:extLst>
                </p14:cNvPr>
                <p14:cNvContentPartPr/>
                <p14:nvPr/>
              </p14:nvContentPartPr>
              <p14:xfrm>
                <a:off x="1773046" y="4074571"/>
                <a:ext cx="209880" cy="149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895D473-D760-49A7-A939-B7EF345891E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764046" y="4065571"/>
                  <a:ext cx="227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43C7CB8-FEEB-48B7-928B-6CD7F73488C5}"/>
                    </a:ext>
                  </a:extLst>
                </p14:cNvPr>
                <p14:cNvContentPartPr/>
                <p14:nvPr/>
              </p14:nvContentPartPr>
              <p14:xfrm>
                <a:off x="3790126" y="2442331"/>
                <a:ext cx="14400" cy="264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43C7CB8-FEEB-48B7-928B-6CD7F73488C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81486" y="2433331"/>
                  <a:ext cx="32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EDF48F6-BA8B-4905-8D71-4F18784730CD}"/>
                    </a:ext>
                  </a:extLst>
                </p14:cNvPr>
                <p14:cNvContentPartPr/>
                <p14:nvPr/>
              </p14:nvContentPartPr>
              <p14:xfrm>
                <a:off x="3719566" y="2713771"/>
                <a:ext cx="129960" cy="51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EDF48F6-BA8B-4905-8D71-4F18784730C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710926" y="2705131"/>
                  <a:ext cx="147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88DB587-93B1-417D-8539-346951CB7026}"/>
                    </a:ext>
                  </a:extLst>
                </p14:cNvPr>
                <p14:cNvContentPartPr/>
                <p14:nvPr/>
              </p14:nvContentPartPr>
              <p14:xfrm>
                <a:off x="3672046" y="2451331"/>
                <a:ext cx="169200" cy="252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88DB587-93B1-417D-8539-346951CB702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663406" y="2442691"/>
                  <a:ext cx="186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5FAC11F-CB27-478C-B27F-8FD0AE7F08C1}"/>
                    </a:ext>
                  </a:extLst>
                </p14:cNvPr>
                <p14:cNvContentPartPr/>
                <p14:nvPr/>
              </p14:nvContentPartPr>
              <p14:xfrm>
                <a:off x="3918646" y="2572291"/>
                <a:ext cx="7200" cy="147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5FAC11F-CB27-478C-B27F-8FD0AE7F08C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910006" y="2563291"/>
                  <a:ext cx="24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60E9823-E473-4A00-81DF-3EE1B90DA4D0}"/>
                    </a:ext>
                  </a:extLst>
                </p14:cNvPr>
                <p14:cNvContentPartPr/>
                <p14:nvPr/>
              </p14:nvContentPartPr>
              <p14:xfrm>
                <a:off x="3952126" y="2389051"/>
                <a:ext cx="3960" cy="900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60E9823-E473-4A00-81DF-3EE1B90DA4D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943486" y="2380051"/>
                  <a:ext cx="21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287053C-C446-4F1F-9937-5590C0673FC5}"/>
                    </a:ext>
                  </a:extLst>
                </p14:cNvPr>
                <p14:cNvContentPartPr/>
                <p14:nvPr/>
              </p14:nvContentPartPr>
              <p14:xfrm>
                <a:off x="3976606" y="2589931"/>
                <a:ext cx="58680" cy="345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287053C-C446-4F1F-9937-5590C0673FC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967966" y="2581291"/>
                  <a:ext cx="76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65327CA-9429-4598-92F6-54CC56FD9119}"/>
                    </a:ext>
                  </a:extLst>
                </p14:cNvPr>
                <p14:cNvContentPartPr/>
                <p14:nvPr/>
              </p14:nvContentPartPr>
              <p14:xfrm>
                <a:off x="3977686" y="2663011"/>
                <a:ext cx="57960" cy="129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65327CA-9429-4598-92F6-54CC56FD911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68686" y="2654011"/>
                  <a:ext cx="75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C05DF1E-C1CA-42E1-A52F-23E25597AB52}"/>
                    </a:ext>
                  </a:extLst>
                </p14:cNvPr>
                <p14:cNvContentPartPr/>
                <p14:nvPr/>
              </p14:nvContentPartPr>
              <p14:xfrm>
                <a:off x="4231126" y="2646091"/>
                <a:ext cx="30600" cy="3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C05DF1E-C1CA-42E1-A52F-23E25597AB5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222486" y="2637451"/>
                  <a:ext cx="4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0A13E8F-71EE-4B21-BE9E-FA8079DB8F3E}"/>
                    </a:ext>
                  </a:extLst>
                </p14:cNvPr>
                <p14:cNvContentPartPr/>
                <p14:nvPr/>
              </p14:nvContentPartPr>
              <p14:xfrm>
                <a:off x="4353886" y="2643211"/>
                <a:ext cx="43200" cy="3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0A13E8F-71EE-4B21-BE9E-FA8079DB8F3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344886" y="2634211"/>
                  <a:ext cx="608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B4EEB0B-8C29-4D1B-AA88-F2EB72B8303B}"/>
                    </a:ext>
                  </a:extLst>
                </p14:cNvPr>
                <p14:cNvContentPartPr/>
                <p14:nvPr/>
              </p14:nvContentPartPr>
              <p14:xfrm>
                <a:off x="4447486" y="2646091"/>
                <a:ext cx="2520" cy="10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B4EEB0B-8C29-4D1B-AA88-F2EB72B8303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438846" y="2637451"/>
                  <a:ext cx="2016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01C1842C-2C64-4E7D-A5C6-0E7B928FD8B9}"/>
                  </a:ext>
                </a:extLst>
              </p14:cNvPr>
              <p14:cNvContentPartPr/>
              <p14:nvPr/>
            </p14:nvContentPartPr>
            <p14:xfrm>
              <a:off x="7103566" y="2937691"/>
              <a:ext cx="16560" cy="46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01C1842C-2C64-4E7D-A5C6-0E7B928FD8B9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7094926" y="2928691"/>
                <a:ext cx="3420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6DE7A213-2FDF-4306-8E6E-164F76D496A8}"/>
              </a:ext>
            </a:extLst>
          </p:cNvPr>
          <p:cNvGrpSpPr/>
          <p:nvPr/>
        </p:nvGrpSpPr>
        <p:grpSpPr>
          <a:xfrm>
            <a:off x="7174126" y="2749771"/>
            <a:ext cx="333720" cy="473400"/>
            <a:chOff x="7174126" y="2749771"/>
            <a:chExt cx="3337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880BCED-0FBA-447D-BD70-D51F3985489B}"/>
                    </a:ext>
                  </a:extLst>
                </p14:cNvPr>
                <p14:cNvContentPartPr/>
                <p14:nvPr/>
              </p14:nvContentPartPr>
              <p14:xfrm>
                <a:off x="7174126" y="2749771"/>
                <a:ext cx="234000" cy="3351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880BCED-0FBA-447D-BD70-D51F3985489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65486" y="2741131"/>
                  <a:ext cx="251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717438E-A551-49E0-9170-79C945331CCB}"/>
                    </a:ext>
                  </a:extLst>
                </p14:cNvPr>
                <p14:cNvContentPartPr/>
                <p14:nvPr/>
              </p14:nvContentPartPr>
              <p14:xfrm>
                <a:off x="7387246" y="3039571"/>
                <a:ext cx="120600" cy="1443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717438E-A551-49E0-9170-79C945331CC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378246" y="3030571"/>
                  <a:ext cx="138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10E6A85-5D1D-49B3-9BE0-1E9EDC40A201}"/>
                    </a:ext>
                  </a:extLst>
                </p14:cNvPr>
                <p14:cNvContentPartPr/>
                <p14:nvPr/>
              </p14:nvContentPartPr>
              <p14:xfrm>
                <a:off x="7333966" y="3037051"/>
                <a:ext cx="168120" cy="1861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10E6A85-5D1D-49B3-9BE0-1E9EDC40A20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324966" y="3028411"/>
                  <a:ext cx="1857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BFF15E0-DC94-4741-A3B7-820A6F78A769}"/>
              </a:ext>
            </a:extLst>
          </p:cNvPr>
          <p:cNvGrpSpPr/>
          <p:nvPr/>
        </p:nvGrpSpPr>
        <p:grpSpPr>
          <a:xfrm>
            <a:off x="1128286" y="2723131"/>
            <a:ext cx="309240" cy="441720"/>
            <a:chOff x="1128286" y="2723131"/>
            <a:chExt cx="30924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DE5162C-57DC-428F-A05F-860AC93AA4F9}"/>
                    </a:ext>
                  </a:extLst>
                </p14:cNvPr>
                <p14:cNvContentPartPr/>
                <p14:nvPr/>
              </p14:nvContentPartPr>
              <p14:xfrm>
                <a:off x="1128286" y="2723131"/>
                <a:ext cx="194760" cy="3272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DE5162C-57DC-428F-A05F-860AC93AA4F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19646" y="2714491"/>
                  <a:ext cx="2124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8F17097-B2D9-4483-A609-F8953798FEE8}"/>
                    </a:ext>
                  </a:extLst>
                </p14:cNvPr>
                <p14:cNvContentPartPr/>
                <p14:nvPr/>
              </p14:nvContentPartPr>
              <p14:xfrm>
                <a:off x="1312246" y="2986651"/>
                <a:ext cx="124920" cy="165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8F17097-B2D9-4483-A609-F8953798FEE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303606" y="2978011"/>
                  <a:ext cx="142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9B95566-7BC9-4DB9-AC03-5A579153979A}"/>
                    </a:ext>
                  </a:extLst>
                </p14:cNvPr>
                <p14:cNvContentPartPr/>
                <p14:nvPr/>
              </p14:nvContentPartPr>
              <p14:xfrm>
                <a:off x="1270846" y="2975491"/>
                <a:ext cx="166680" cy="189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9B95566-7BC9-4DB9-AC03-5A579153979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62206" y="2966491"/>
                  <a:ext cx="1843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1C52E75-9A55-49ED-BEE7-2E7DE0F42DEE}"/>
              </a:ext>
            </a:extLst>
          </p:cNvPr>
          <p:cNvGrpSpPr/>
          <p:nvPr/>
        </p:nvGrpSpPr>
        <p:grpSpPr>
          <a:xfrm>
            <a:off x="7663726" y="2901331"/>
            <a:ext cx="198000" cy="97200"/>
            <a:chOff x="7663726" y="2901331"/>
            <a:chExt cx="19800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3200E6D-7DC8-4F46-8751-6D7E88F85D8E}"/>
                    </a:ext>
                  </a:extLst>
                </p14:cNvPr>
                <p14:cNvContentPartPr/>
                <p14:nvPr/>
              </p14:nvContentPartPr>
              <p14:xfrm>
                <a:off x="7663726" y="2901331"/>
                <a:ext cx="160200" cy="14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3200E6D-7DC8-4F46-8751-6D7E88F85D8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655086" y="2892331"/>
                  <a:ext cx="1778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00B2F12-2B56-4397-8D0B-C987C9C05EEE}"/>
                    </a:ext>
                  </a:extLst>
                </p14:cNvPr>
                <p14:cNvContentPartPr/>
                <p14:nvPr/>
              </p14:nvContentPartPr>
              <p14:xfrm>
                <a:off x="7663726" y="2938771"/>
                <a:ext cx="198000" cy="597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00B2F12-2B56-4397-8D0B-C987C9C05EE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655086" y="2929771"/>
                  <a:ext cx="21564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06EC22F6-6F8C-462C-8EB2-D4BC5E5715F2}"/>
                  </a:ext>
                </a:extLst>
              </p14:cNvPr>
              <p14:cNvContentPartPr/>
              <p14:nvPr/>
            </p14:nvContentPartPr>
            <p14:xfrm>
              <a:off x="10289566" y="1487251"/>
              <a:ext cx="227160" cy="2412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06EC22F6-6F8C-462C-8EB2-D4BC5E5715F2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0271926" y="1469611"/>
                <a:ext cx="2628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A6ADCB0-E1A0-4A56-89A0-2634071EE2B1}"/>
                  </a:ext>
                </a:extLst>
              </p14:cNvPr>
              <p14:cNvContentPartPr/>
              <p14:nvPr/>
            </p14:nvContentPartPr>
            <p14:xfrm>
              <a:off x="10446886" y="517411"/>
              <a:ext cx="226080" cy="21168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A6ADCB0-E1A0-4A56-89A0-2634071EE2B1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10437886" y="508411"/>
                <a:ext cx="243720" cy="21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9E90E0A0-3D85-483C-AD31-1B1A63FC19BC}"/>
                  </a:ext>
                </a:extLst>
              </p14:cNvPr>
              <p14:cNvContentPartPr/>
              <p14:nvPr/>
            </p14:nvContentPartPr>
            <p14:xfrm>
              <a:off x="10513126" y="1495891"/>
              <a:ext cx="360" cy="3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9E90E0A0-3D85-483C-AD31-1B1A63FC19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04126" y="14868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1718900-1285-485A-A97D-C01B4A3DE08F}"/>
                  </a:ext>
                </a:extLst>
              </p14:cNvPr>
              <p14:cNvContentPartPr/>
              <p14:nvPr/>
            </p14:nvContentPartPr>
            <p14:xfrm>
              <a:off x="10498006" y="1488691"/>
              <a:ext cx="21600" cy="75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1718900-1285-485A-A97D-C01B4A3DE08F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0489366" y="1480051"/>
                <a:ext cx="392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6B7F8EA5-8B09-45C9-82E9-EF115D91A816}"/>
                  </a:ext>
                </a:extLst>
              </p14:cNvPr>
              <p14:cNvContentPartPr/>
              <p14:nvPr/>
            </p14:nvContentPartPr>
            <p14:xfrm>
              <a:off x="10485406" y="1500931"/>
              <a:ext cx="7200" cy="3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6B7F8EA5-8B09-45C9-82E9-EF115D91A816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0476406" y="1492291"/>
                <a:ext cx="2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AD6C95BA-7858-4EF3-9937-BCD6A3084595}"/>
                  </a:ext>
                </a:extLst>
              </p14:cNvPr>
              <p14:cNvContentPartPr/>
              <p14:nvPr/>
            </p14:nvContentPartPr>
            <p14:xfrm>
              <a:off x="10323406" y="2605411"/>
              <a:ext cx="421560" cy="432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AD6C95BA-7858-4EF3-9937-BCD6A3084595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10314406" y="2596771"/>
                <a:ext cx="4392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BBEEC90-6385-4A32-953C-B84A942C4CFA}"/>
                  </a:ext>
                </a:extLst>
              </p14:cNvPr>
              <p14:cNvContentPartPr/>
              <p14:nvPr/>
            </p14:nvContentPartPr>
            <p14:xfrm>
              <a:off x="10255366" y="2591011"/>
              <a:ext cx="99000" cy="20592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BBEEC90-6385-4A32-953C-B84A942C4CFA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0246726" y="2582011"/>
                <a:ext cx="1166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1DDA7022-D526-439C-BEAE-539BA1922077}"/>
                  </a:ext>
                </a:extLst>
              </p14:cNvPr>
              <p14:cNvContentPartPr/>
              <p14:nvPr/>
            </p14:nvContentPartPr>
            <p14:xfrm>
              <a:off x="10391806" y="2668051"/>
              <a:ext cx="60480" cy="11340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1DDA7022-D526-439C-BEAE-539BA1922077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0382806" y="2659051"/>
                <a:ext cx="781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C25A4D96-A822-44D9-B8D6-72011D3D6AAB}"/>
                  </a:ext>
                </a:extLst>
              </p14:cNvPr>
              <p14:cNvContentPartPr/>
              <p14:nvPr/>
            </p14:nvContentPartPr>
            <p14:xfrm>
              <a:off x="10483966" y="2654371"/>
              <a:ext cx="132480" cy="14508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C25A4D96-A822-44D9-B8D6-72011D3D6AAB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0474966" y="2645731"/>
                <a:ext cx="1501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168415F-6F1C-4FE8-A6C6-B817A52B09EB}"/>
                  </a:ext>
                </a:extLst>
              </p14:cNvPr>
              <p14:cNvContentPartPr/>
              <p14:nvPr/>
            </p14:nvContentPartPr>
            <p14:xfrm>
              <a:off x="10575766" y="2695051"/>
              <a:ext cx="120600" cy="11592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168415F-6F1C-4FE8-A6C6-B817A52B09EB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0566766" y="2686411"/>
                <a:ext cx="1382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0E2D742-1B78-443C-9197-3C8227E50070}"/>
                  </a:ext>
                </a:extLst>
              </p14:cNvPr>
              <p14:cNvContentPartPr/>
              <p14:nvPr/>
            </p14:nvContentPartPr>
            <p14:xfrm>
              <a:off x="10800046" y="1832851"/>
              <a:ext cx="241200" cy="30996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0E2D742-1B78-443C-9197-3C8227E50070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0791406" y="1823851"/>
                <a:ext cx="2588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2A8E31B1-763A-4159-B71B-58378F1A056A}"/>
                  </a:ext>
                </a:extLst>
              </p14:cNvPr>
              <p14:cNvContentPartPr/>
              <p14:nvPr/>
            </p14:nvContentPartPr>
            <p14:xfrm>
              <a:off x="10795366" y="802531"/>
              <a:ext cx="198360" cy="3315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2A8E31B1-763A-4159-B71B-58378F1A056A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0786726" y="793531"/>
                <a:ext cx="2160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07E23F53-AE4A-4891-A31A-4FCCDC467265}"/>
                  </a:ext>
                </a:extLst>
              </p14:cNvPr>
              <p14:cNvContentPartPr/>
              <p14:nvPr/>
            </p14:nvContentPartPr>
            <p14:xfrm>
              <a:off x="11068606" y="910531"/>
              <a:ext cx="131040" cy="41868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07E23F53-AE4A-4891-A31A-4FCCDC467265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1059966" y="901531"/>
                <a:ext cx="1486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BAC91A5D-E464-4D27-ADD1-B9BE611AC861}"/>
                  </a:ext>
                </a:extLst>
              </p14:cNvPr>
              <p14:cNvContentPartPr/>
              <p14:nvPr/>
            </p14:nvContentPartPr>
            <p14:xfrm>
              <a:off x="11099926" y="1112851"/>
              <a:ext cx="132120" cy="36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BAC91A5D-E464-4D27-ADD1-B9BE611AC861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1090926" y="1103851"/>
                <a:ext cx="149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6112597-4210-4A37-A28C-B28F0638E13D}"/>
                  </a:ext>
                </a:extLst>
              </p14:cNvPr>
              <p14:cNvContentPartPr/>
              <p14:nvPr/>
            </p14:nvContentPartPr>
            <p14:xfrm>
              <a:off x="10516366" y="1431091"/>
              <a:ext cx="78840" cy="1191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6112597-4210-4A37-A28C-B28F0638E13D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0507366" y="1422451"/>
                <a:ext cx="9648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393D533-1A66-483E-A830-64FC6E00B90E}"/>
              </a:ext>
            </a:extLst>
          </p:cNvPr>
          <p:cNvGrpSpPr/>
          <p:nvPr/>
        </p:nvGrpSpPr>
        <p:grpSpPr>
          <a:xfrm>
            <a:off x="10713286" y="1365571"/>
            <a:ext cx="589680" cy="345960"/>
            <a:chOff x="10713286" y="1365571"/>
            <a:chExt cx="58968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1F8C6D9-72AE-43BC-BC14-A2523104D825}"/>
                    </a:ext>
                  </a:extLst>
                </p14:cNvPr>
                <p14:cNvContentPartPr/>
                <p14:nvPr/>
              </p14:nvContentPartPr>
              <p14:xfrm>
                <a:off x="10713286" y="1365571"/>
                <a:ext cx="191160" cy="242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1F8C6D9-72AE-43BC-BC14-A2523104D82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704646" y="1356931"/>
                  <a:ext cx="208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1010ED1-91BF-4BB4-A17C-530F7BE3679E}"/>
                    </a:ext>
                  </a:extLst>
                </p14:cNvPr>
                <p14:cNvContentPartPr/>
                <p14:nvPr/>
              </p14:nvContentPartPr>
              <p14:xfrm>
                <a:off x="10910206" y="1526131"/>
                <a:ext cx="157680" cy="1616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1010ED1-91BF-4BB4-A17C-530F7BE3679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901206" y="1517131"/>
                  <a:ext cx="175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BE71512-7C42-4367-A329-7FA2CF13566A}"/>
                    </a:ext>
                  </a:extLst>
                </p14:cNvPr>
                <p14:cNvContentPartPr/>
                <p14:nvPr/>
              </p14:nvContentPartPr>
              <p14:xfrm>
                <a:off x="10908766" y="1512451"/>
                <a:ext cx="172800" cy="1990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BE71512-7C42-4367-A329-7FA2CF13566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00126" y="1503811"/>
                  <a:ext cx="190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247964C-A917-497C-B09F-7BD70DF418CD}"/>
                    </a:ext>
                  </a:extLst>
                </p14:cNvPr>
                <p14:cNvContentPartPr/>
                <p14:nvPr/>
              </p14:nvContentPartPr>
              <p14:xfrm>
                <a:off x="11216566" y="1499131"/>
                <a:ext cx="71280" cy="190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247964C-A917-497C-B09F-7BD70DF418C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207926" y="1490131"/>
                  <a:ext cx="88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6E38135-F493-4FDA-A025-49D0E1EA9937}"/>
                    </a:ext>
                  </a:extLst>
                </p14:cNvPr>
                <p14:cNvContentPartPr/>
                <p14:nvPr/>
              </p14:nvContentPartPr>
              <p14:xfrm>
                <a:off x="11235286" y="1569691"/>
                <a:ext cx="67680" cy="14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6E38135-F493-4FDA-A025-49D0E1EA993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226286" y="1561051"/>
                  <a:ext cx="8532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B83DB59-4C71-4AE4-8DAD-E85673721333}"/>
              </a:ext>
            </a:extLst>
          </p:cNvPr>
          <p:cNvGrpSpPr/>
          <p:nvPr/>
        </p:nvGrpSpPr>
        <p:grpSpPr>
          <a:xfrm>
            <a:off x="11544166" y="1364131"/>
            <a:ext cx="114120" cy="333000"/>
            <a:chOff x="11544166" y="1364131"/>
            <a:chExt cx="11412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5714349-FE93-4EE3-8B0D-FA18F8BA3146}"/>
                    </a:ext>
                  </a:extLst>
                </p14:cNvPr>
                <p14:cNvContentPartPr/>
                <p14:nvPr/>
              </p14:nvContentPartPr>
              <p14:xfrm>
                <a:off x="11544166" y="1364131"/>
                <a:ext cx="114120" cy="2257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5714349-FE93-4EE3-8B0D-FA18F8BA314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535526" y="1355131"/>
                  <a:ext cx="131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37EF2CD-E6D2-4486-A233-3F201DAD75D9}"/>
                    </a:ext>
                  </a:extLst>
                </p14:cNvPr>
                <p14:cNvContentPartPr/>
                <p14:nvPr/>
              </p14:nvContentPartPr>
              <p14:xfrm>
                <a:off x="11587006" y="1655011"/>
                <a:ext cx="13680" cy="4212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37EF2CD-E6D2-4486-A233-3F201DAD75D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578366" y="1646011"/>
                  <a:ext cx="313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A752D245-E06C-407A-8FE0-A55BAF15BE52}"/>
              </a:ext>
            </a:extLst>
          </p:cNvPr>
          <p:cNvGrpSpPr/>
          <p:nvPr/>
        </p:nvGrpSpPr>
        <p:grpSpPr>
          <a:xfrm>
            <a:off x="10441486" y="205291"/>
            <a:ext cx="647640" cy="345600"/>
            <a:chOff x="10441486" y="205291"/>
            <a:chExt cx="64764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75ABBCD-F9F3-4030-B1E9-D7296D8533FE}"/>
                    </a:ext>
                  </a:extLst>
                </p14:cNvPr>
                <p14:cNvContentPartPr/>
                <p14:nvPr/>
              </p14:nvContentPartPr>
              <p14:xfrm>
                <a:off x="10491166" y="550531"/>
                <a:ext cx="360" cy="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75ABBCD-F9F3-4030-B1E9-D7296D8533F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82166" y="5418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CF169D6-2766-495C-970C-91066880DAE6}"/>
                    </a:ext>
                  </a:extLst>
                </p14:cNvPr>
                <p14:cNvContentPartPr/>
                <p14:nvPr/>
              </p14:nvContentPartPr>
              <p14:xfrm>
                <a:off x="10491166" y="506971"/>
                <a:ext cx="50040" cy="43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CF169D6-2766-495C-970C-91066880DAE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482166" y="497971"/>
                  <a:ext cx="67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0AEA3EE-1914-45D3-A1A5-50B07C1C6F86}"/>
                    </a:ext>
                  </a:extLst>
                </p14:cNvPr>
                <p14:cNvContentPartPr/>
                <p14:nvPr/>
              </p14:nvContentPartPr>
              <p14:xfrm>
                <a:off x="10670446" y="205291"/>
                <a:ext cx="295560" cy="2995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0AEA3EE-1914-45D3-A1A5-50B07C1C6F8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661806" y="196651"/>
                  <a:ext cx="313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EF2AB29-FA9B-41E3-BAC5-033CC5C0BA45}"/>
                    </a:ext>
                  </a:extLst>
                </p14:cNvPr>
                <p14:cNvContentPartPr/>
                <p14:nvPr/>
              </p14:nvContentPartPr>
              <p14:xfrm>
                <a:off x="10986526" y="396451"/>
                <a:ext cx="102600" cy="110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EF2AB29-FA9B-41E3-BAC5-033CC5C0BA45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977526" y="387811"/>
                  <a:ext cx="120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2E5BF3B-FAD9-449B-BAB5-7BA4854B838D}"/>
                    </a:ext>
                  </a:extLst>
                </p14:cNvPr>
                <p14:cNvContentPartPr/>
                <p14:nvPr/>
              </p14:nvContentPartPr>
              <p14:xfrm>
                <a:off x="10441486" y="536851"/>
                <a:ext cx="147240" cy="504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2E5BF3B-FAD9-449B-BAB5-7BA4854B838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432486" y="528211"/>
                  <a:ext cx="1648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C24BC042-5213-4399-B902-FA7BDB68AF7C}"/>
              </a:ext>
            </a:extLst>
          </p:cNvPr>
          <p:cNvGrpSpPr/>
          <p:nvPr/>
        </p:nvGrpSpPr>
        <p:grpSpPr>
          <a:xfrm>
            <a:off x="7993846" y="2526571"/>
            <a:ext cx="1655280" cy="1094760"/>
            <a:chOff x="7993846" y="2526571"/>
            <a:chExt cx="1655280" cy="10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C59245E-F0AC-464E-BA25-E10C95BC9E6D}"/>
                    </a:ext>
                  </a:extLst>
                </p14:cNvPr>
                <p14:cNvContentPartPr/>
                <p14:nvPr/>
              </p14:nvContentPartPr>
              <p14:xfrm>
                <a:off x="8361766" y="2526571"/>
                <a:ext cx="217440" cy="3826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C59245E-F0AC-464E-BA25-E10C95BC9E6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352766" y="2517571"/>
                  <a:ext cx="2350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E020E96-DF09-46FD-AE8F-192B37F31A05}"/>
                    </a:ext>
                  </a:extLst>
                </p14:cNvPr>
                <p14:cNvContentPartPr/>
                <p14:nvPr/>
              </p14:nvContentPartPr>
              <p14:xfrm>
                <a:off x="7999246" y="2958571"/>
                <a:ext cx="926280" cy="410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E020E96-DF09-46FD-AE8F-192B37F31A0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990606" y="2949571"/>
                  <a:ext cx="943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47B3A71-4CC6-459B-A43F-94402373DE55}"/>
                    </a:ext>
                  </a:extLst>
                </p14:cNvPr>
                <p14:cNvContentPartPr/>
                <p14:nvPr/>
              </p14:nvContentPartPr>
              <p14:xfrm>
                <a:off x="7993846" y="3127771"/>
                <a:ext cx="182880" cy="3520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47B3A71-4CC6-459B-A43F-94402373DE5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984846" y="3119131"/>
                  <a:ext cx="2005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7A3F598-5E70-4E65-B146-22C2C12A2328}"/>
                    </a:ext>
                  </a:extLst>
                </p14:cNvPr>
                <p14:cNvContentPartPr/>
                <p14:nvPr/>
              </p14:nvContentPartPr>
              <p14:xfrm>
                <a:off x="8333686" y="3313531"/>
                <a:ext cx="156960" cy="190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7A3F598-5E70-4E65-B146-22C2C12A232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324686" y="3304531"/>
                  <a:ext cx="174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D54624E-E48F-4B82-AD9A-B2029A71B84C}"/>
                    </a:ext>
                  </a:extLst>
                </p14:cNvPr>
                <p14:cNvContentPartPr/>
                <p14:nvPr/>
              </p14:nvContentPartPr>
              <p14:xfrm>
                <a:off x="8416126" y="3250171"/>
                <a:ext cx="24840" cy="2347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D54624E-E48F-4B82-AD9A-B2029A71B84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407126" y="3241531"/>
                  <a:ext cx="42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50937DF-817F-4968-ABC7-6571AB2FD229}"/>
                    </a:ext>
                  </a:extLst>
                </p14:cNvPr>
                <p14:cNvContentPartPr/>
                <p14:nvPr/>
              </p14:nvContentPartPr>
              <p14:xfrm>
                <a:off x="8704486" y="3111211"/>
                <a:ext cx="157320" cy="341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50937DF-817F-4968-ABC7-6571AB2FD22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695486" y="3102571"/>
                  <a:ext cx="1749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D7311D1-5CA7-4FC3-A6B9-75DE641D0561}"/>
                    </a:ext>
                  </a:extLst>
                </p14:cNvPr>
                <p14:cNvContentPartPr/>
                <p14:nvPr/>
              </p14:nvContentPartPr>
              <p14:xfrm>
                <a:off x="8918326" y="3223531"/>
                <a:ext cx="158760" cy="3978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D7311D1-5CA7-4FC3-A6B9-75DE641D056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909326" y="3214891"/>
                  <a:ext cx="1764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95E41A6-F8B0-41CB-8854-3912DFC98D0D}"/>
                    </a:ext>
                  </a:extLst>
                </p14:cNvPr>
                <p14:cNvContentPartPr/>
                <p14:nvPr/>
              </p14:nvContentPartPr>
              <p14:xfrm>
                <a:off x="8924086" y="3386251"/>
                <a:ext cx="114840" cy="169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95E41A6-F8B0-41CB-8854-3912DFC98D0D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915446" y="3377611"/>
                  <a:ext cx="132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2351F85-FC98-499F-AB04-1A8C00B03AD0}"/>
                    </a:ext>
                  </a:extLst>
                </p14:cNvPr>
                <p14:cNvContentPartPr/>
                <p14:nvPr/>
              </p14:nvContentPartPr>
              <p14:xfrm>
                <a:off x="9103366" y="2908531"/>
                <a:ext cx="47880" cy="5904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2351F85-FC98-499F-AB04-1A8C00B03AD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94726" y="2899531"/>
                  <a:ext cx="65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DE8AFE7-B43E-4935-8AD8-F83125AE8931}"/>
                    </a:ext>
                  </a:extLst>
                </p14:cNvPr>
                <p14:cNvContentPartPr/>
                <p14:nvPr/>
              </p14:nvContentPartPr>
              <p14:xfrm>
                <a:off x="9336646" y="2726731"/>
                <a:ext cx="259920" cy="3470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DE8AFE7-B43E-4935-8AD8-F83125AE893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27646" y="2717731"/>
                  <a:ext cx="2775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71489E5-E996-4F38-A10F-4A925BD76ECB}"/>
                    </a:ext>
                  </a:extLst>
                </p14:cNvPr>
                <p14:cNvContentPartPr/>
                <p14:nvPr/>
              </p14:nvContentPartPr>
              <p14:xfrm>
                <a:off x="9565966" y="3089611"/>
                <a:ext cx="83160" cy="964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71489E5-E996-4F38-A10F-4A925BD76EC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56966" y="3080971"/>
                  <a:ext cx="1008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372E7D99-9DC1-4221-9368-2F8A54658AE6}"/>
              </a:ext>
            </a:extLst>
          </p:cNvPr>
          <p:cNvGrpSpPr/>
          <p:nvPr/>
        </p:nvGrpSpPr>
        <p:grpSpPr>
          <a:xfrm>
            <a:off x="6444406" y="3313531"/>
            <a:ext cx="200880" cy="396000"/>
            <a:chOff x="6444406" y="3313531"/>
            <a:chExt cx="20088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34FCED7-B53F-49E9-A5A9-9C0BA5A1AEEF}"/>
                    </a:ext>
                  </a:extLst>
                </p14:cNvPr>
                <p14:cNvContentPartPr/>
                <p14:nvPr/>
              </p14:nvContentPartPr>
              <p14:xfrm>
                <a:off x="6543766" y="3313531"/>
                <a:ext cx="14760" cy="3412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34FCED7-B53F-49E9-A5A9-9C0BA5A1AEEF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535126" y="3304531"/>
                  <a:ext cx="32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890339D0-FB88-4A3F-A54A-E7FF231513C9}"/>
                    </a:ext>
                  </a:extLst>
                </p14:cNvPr>
                <p14:cNvContentPartPr/>
                <p14:nvPr/>
              </p14:nvContentPartPr>
              <p14:xfrm>
                <a:off x="6444406" y="3575971"/>
                <a:ext cx="200880" cy="1335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890339D0-FB88-4A3F-A54A-E7FF231513C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435766" y="3566971"/>
                  <a:ext cx="2185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1230B585-8EB5-4767-8787-5C8C51B94C61}"/>
              </a:ext>
            </a:extLst>
          </p:cNvPr>
          <p:cNvGrpSpPr/>
          <p:nvPr/>
        </p:nvGrpSpPr>
        <p:grpSpPr>
          <a:xfrm>
            <a:off x="6020326" y="3843091"/>
            <a:ext cx="990000" cy="387720"/>
            <a:chOff x="6020326" y="3843091"/>
            <a:chExt cx="99000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F06E8E3-0261-4897-B440-EF951CC66340}"/>
                    </a:ext>
                  </a:extLst>
                </p14:cNvPr>
                <p14:cNvContentPartPr/>
                <p14:nvPr/>
              </p14:nvContentPartPr>
              <p14:xfrm>
                <a:off x="6020326" y="3843091"/>
                <a:ext cx="178560" cy="3160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F06E8E3-0261-4897-B440-EF951CC6634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011686" y="3834091"/>
                  <a:ext cx="1962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F3D91D2-1C70-43B2-87B4-C7588967A197}"/>
                    </a:ext>
                  </a:extLst>
                </p14:cNvPr>
                <p14:cNvContentPartPr/>
                <p14:nvPr/>
              </p14:nvContentPartPr>
              <p14:xfrm>
                <a:off x="6171886" y="4118131"/>
                <a:ext cx="86040" cy="75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F3D91D2-1C70-43B2-87B4-C7588967A19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162886" y="4109491"/>
                  <a:ext cx="103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B6E6F7F-9FA6-4023-905C-4FE2DF6B7C5B}"/>
                    </a:ext>
                  </a:extLst>
                </p14:cNvPr>
                <p14:cNvContentPartPr/>
                <p14:nvPr/>
              </p14:nvContentPartPr>
              <p14:xfrm>
                <a:off x="6359446" y="3980971"/>
                <a:ext cx="96840" cy="13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B6E6F7F-9FA6-4023-905C-4FE2DF6B7C5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350806" y="3971971"/>
                  <a:ext cx="114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5A5F055-B046-4BDC-911A-C02C215BD456}"/>
                    </a:ext>
                  </a:extLst>
                </p14:cNvPr>
                <p14:cNvContentPartPr/>
                <p14:nvPr/>
              </p14:nvContentPartPr>
              <p14:xfrm>
                <a:off x="6332806" y="4063411"/>
                <a:ext cx="122040" cy="230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5A5F055-B046-4BDC-911A-C02C215BD45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324166" y="4054771"/>
                  <a:ext cx="139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3D68AAE-33CE-4E19-9945-5BA4FA79683F}"/>
                    </a:ext>
                  </a:extLst>
                </p14:cNvPr>
                <p14:cNvContentPartPr/>
                <p14:nvPr/>
              </p14:nvContentPartPr>
              <p14:xfrm>
                <a:off x="6549166" y="3866131"/>
                <a:ext cx="139320" cy="2728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3D68AAE-33CE-4E19-9945-5BA4FA79683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540526" y="3857491"/>
                  <a:ext cx="156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FBE08EE-7FEC-41A7-B583-69F5B8DFF509}"/>
                    </a:ext>
                  </a:extLst>
                </p14:cNvPr>
                <p14:cNvContentPartPr/>
                <p14:nvPr/>
              </p14:nvContentPartPr>
              <p14:xfrm>
                <a:off x="6714766" y="4119211"/>
                <a:ext cx="110520" cy="648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FBE08EE-7FEC-41A7-B583-69F5B8DFF50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705766" y="4110571"/>
                  <a:ext cx="128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F49408F-5123-43E1-B00D-FD6B65843D5F}"/>
                    </a:ext>
                  </a:extLst>
                </p14:cNvPr>
                <p14:cNvContentPartPr/>
                <p14:nvPr/>
              </p14:nvContentPartPr>
              <p14:xfrm>
                <a:off x="6770206" y="4050811"/>
                <a:ext cx="360" cy="180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F49408F-5123-43E1-B00D-FD6B65843D5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761566" y="4042171"/>
                  <a:ext cx="18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AAAB1D2-4975-451C-ADC2-CD1427461F6B}"/>
                    </a:ext>
                  </a:extLst>
                </p14:cNvPr>
                <p14:cNvContentPartPr/>
                <p14:nvPr/>
              </p14:nvContentPartPr>
              <p14:xfrm>
                <a:off x="6919606" y="3954691"/>
                <a:ext cx="75240" cy="75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AAAB1D2-4975-451C-ADC2-CD1427461F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910966" y="3946051"/>
                  <a:ext cx="92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036B3C7E-8E07-4DCE-95F7-5B1E0F3F7F78}"/>
                    </a:ext>
                  </a:extLst>
                </p14:cNvPr>
                <p14:cNvContentPartPr/>
                <p14:nvPr/>
              </p14:nvContentPartPr>
              <p14:xfrm>
                <a:off x="6931846" y="4029571"/>
                <a:ext cx="78480" cy="147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036B3C7E-8E07-4DCE-95F7-5B1E0F3F7F7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922846" y="4020931"/>
                  <a:ext cx="961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2807CDC-EE2B-4E98-9E68-6C9B9782897B}"/>
              </a:ext>
            </a:extLst>
          </p:cNvPr>
          <p:cNvGrpSpPr/>
          <p:nvPr/>
        </p:nvGrpSpPr>
        <p:grpSpPr>
          <a:xfrm>
            <a:off x="7104646" y="3795571"/>
            <a:ext cx="411480" cy="494640"/>
            <a:chOff x="7104646" y="3795571"/>
            <a:chExt cx="41148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4F16C35-5FBE-46B2-A530-AB062048934D}"/>
                    </a:ext>
                  </a:extLst>
                </p14:cNvPr>
                <p14:cNvContentPartPr/>
                <p14:nvPr/>
              </p14:nvContentPartPr>
              <p14:xfrm>
                <a:off x="7104646" y="3795571"/>
                <a:ext cx="249840" cy="2818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4F16C35-5FBE-46B2-A530-AB062048934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096006" y="3786571"/>
                  <a:ext cx="267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58960F2-AEAD-4829-B19E-95149FC5BF20}"/>
                    </a:ext>
                  </a:extLst>
                </p14:cNvPr>
                <p14:cNvContentPartPr/>
                <p14:nvPr/>
              </p14:nvContentPartPr>
              <p14:xfrm>
                <a:off x="7274926" y="4127491"/>
                <a:ext cx="34920" cy="1627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58960F2-AEAD-4829-B19E-95149FC5BF2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265926" y="4118491"/>
                  <a:ext cx="52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37AC25E-7869-41B1-8B7F-EE4288814513}"/>
                    </a:ext>
                  </a:extLst>
                </p14:cNvPr>
                <p14:cNvContentPartPr/>
                <p14:nvPr/>
              </p14:nvContentPartPr>
              <p14:xfrm>
                <a:off x="7300486" y="4031731"/>
                <a:ext cx="360" cy="129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37AC25E-7869-41B1-8B7F-EE428881451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291486" y="4023091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3069CB6-8C69-433E-86C7-197E1F85C358}"/>
                    </a:ext>
                  </a:extLst>
                </p14:cNvPr>
                <p14:cNvContentPartPr/>
                <p14:nvPr/>
              </p14:nvContentPartPr>
              <p14:xfrm>
                <a:off x="7381486" y="4130731"/>
                <a:ext cx="134640" cy="1544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3069CB6-8C69-433E-86C7-197E1F85C35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372486" y="4122091"/>
                  <a:ext cx="15228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A2AA4F84-D405-481C-BA7F-9B78BEB1F6A8}"/>
              </a:ext>
            </a:extLst>
          </p:cNvPr>
          <p:cNvGrpSpPr/>
          <p:nvPr/>
        </p:nvGrpSpPr>
        <p:grpSpPr>
          <a:xfrm>
            <a:off x="6170806" y="4412251"/>
            <a:ext cx="1527120" cy="456480"/>
            <a:chOff x="6170806" y="4412251"/>
            <a:chExt cx="152712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D036528-0F74-4F4B-9886-FFCEB0F9A205}"/>
                    </a:ext>
                  </a:extLst>
                </p14:cNvPr>
                <p14:cNvContentPartPr/>
                <p14:nvPr/>
              </p14:nvContentPartPr>
              <p14:xfrm>
                <a:off x="6170806" y="4693771"/>
                <a:ext cx="5040" cy="86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D036528-0F74-4F4B-9886-FFCEB0F9A20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162166" y="4685131"/>
                  <a:ext cx="22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0CEDB5C-E0EE-4A26-BE28-7535146F1CAA}"/>
                    </a:ext>
                  </a:extLst>
                </p14:cNvPr>
                <p14:cNvContentPartPr/>
                <p14:nvPr/>
              </p14:nvContentPartPr>
              <p14:xfrm>
                <a:off x="6225166" y="4587571"/>
                <a:ext cx="360" cy="190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0CEDB5C-E0EE-4A26-BE28-7535146F1CA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216526" y="4578931"/>
                  <a:ext cx="18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5C0C65F-E866-4755-A9C8-5564B8C610DD}"/>
                    </a:ext>
                  </a:extLst>
                </p14:cNvPr>
                <p14:cNvContentPartPr/>
                <p14:nvPr/>
              </p14:nvContentPartPr>
              <p14:xfrm>
                <a:off x="6258646" y="4727251"/>
                <a:ext cx="3960" cy="3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5C0C65F-E866-4755-A9C8-5564B8C610D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250006" y="4718251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AB94A56-B48B-48A1-9209-9592EBB5FB6A}"/>
                    </a:ext>
                  </a:extLst>
                </p14:cNvPr>
                <p14:cNvContentPartPr/>
                <p14:nvPr/>
              </p14:nvContentPartPr>
              <p14:xfrm>
                <a:off x="6385006" y="4412251"/>
                <a:ext cx="265320" cy="2948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AB94A56-B48B-48A1-9209-9592EBB5FB6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376006" y="4403611"/>
                  <a:ext cx="2829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21D10D4-1905-4283-ACD2-CF3099A78776}"/>
                    </a:ext>
                  </a:extLst>
                </p14:cNvPr>
                <p14:cNvContentPartPr/>
                <p14:nvPr/>
              </p14:nvContentPartPr>
              <p14:xfrm>
                <a:off x="6675526" y="4711771"/>
                <a:ext cx="114840" cy="1432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21D10D4-1905-4283-ACD2-CF3099A7877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666526" y="4702771"/>
                  <a:ext cx="132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7CF2FFA-0052-4A0C-BDCB-16133A633943}"/>
                    </a:ext>
                  </a:extLst>
                </p14:cNvPr>
                <p14:cNvContentPartPr/>
                <p14:nvPr/>
              </p14:nvContentPartPr>
              <p14:xfrm>
                <a:off x="6647086" y="4673251"/>
                <a:ext cx="156240" cy="19548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7CF2FFA-0052-4A0C-BDCB-16133A63394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638086" y="4664251"/>
                  <a:ext cx="173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D198A5F-8E25-4CC3-8C7B-2DDDE7C2FE93}"/>
                    </a:ext>
                  </a:extLst>
                </p14:cNvPr>
                <p14:cNvContentPartPr/>
                <p14:nvPr/>
              </p14:nvContentPartPr>
              <p14:xfrm>
                <a:off x="6957766" y="4581451"/>
                <a:ext cx="97560" cy="154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D198A5F-8E25-4CC3-8C7B-2DDDE7C2FE9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949126" y="4572811"/>
                  <a:ext cx="115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DDAEC3A-46D5-4364-A28B-3746EAE3B4FF}"/>
                    </a:ext>
                  </a:extLst>
                </p14:cNvPr>
                <p14:cNvContentPartPr/>
                <p14:nvPr/>
              </p14:nvContentPartPr>
              <p14:xfrm>
                <a:off x="6947326" y="4667851"/>
                <a:ext cx="120600" cy="234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DDAEC3A-46D5-4364-A28B-3746EAE3B4FF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938686" y="4659211"/>
                  <a:ext cx="138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6287DF5-179E-4D17-AD93-2C9A61D9C596}"/>
                    </a:ext>
                  </a:extLst>
                </p14:cNvPr>
                <p14:cNvContentPartPr/>
                <p14:nvPr/>
              </p14:nvContentPartPr>
              <p14:xfrm>
                <a:off x="7198606" y="4475251"/>
                <a:ext cx="227160" cy="2235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6287DF5-179E-4D17-AD93-2C9A61D9C596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189606" y="4466611"/>
                  <a:ext cx="2448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F448C45-244E-4510-B941-2CD821A95DF8}"/>
                    </a:ext>
                  </a:extLst>
                </p14:cNvPr>
                <p14:cNvContentPartPr/>
                <p14:nvPr/>
              </p14:nvContentPartPr>
              <p14:xfrm>
                <a:off x="7438006" y="4687651"/>
                <a:ext cx="28080" cy="16272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F448C45-244E-4510-B941-2CD821A95DF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429366" y="4679011"/>
                  <a:ext cx="45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FEAA076-96CC-4134-A5B2-5E084B046239}"/>
                    </a:ext>
                  </a:extLst>
                </p14:cNvPr>
                <p14:cNvContentPartPr/>
                <p14:nvPr/>
              </p14:nvContentPartPr>
              <p14:xfrm>
                <a:off x="7455286" y="4556611"/>
                <a:ext cx="360" cy="3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FEAA076-96CC-4134-A5B2-5E084B04623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46646" y="45476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D157316-E5C9-49A9-A09A-4168BE236FE4}"/>
                    </a:ext>
                  </a:extLst>
                </p14:cNvPr>
                <p14:cNvContentPartPr/>
                <p14:nvPr/>
              </p14:nvContentPartPr>
              <p14:xfrm>
                <a:off x="7552846" y="4673611"/>
                <a:ext cx="145080" cy="1764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D157316-E5C9-49A9-A09A-4168BE236FE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543846" y="4664971"/>
                  <a:ext cx="16272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48DB834-BE50-4DA7-B729-A3111A533893}"/>
                  </a:ext>
                </a:extLst>
              </p14:cNvPr>
              <p14:cNvContentPartPr/>
              <p14:nvPr/>
            </p14:nvContentPartPr>
            <p14:xfrm>
              <a:off x="7978726" y="3938131"/>
              <a:ext cx="183240" cy="79308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48DB834-BE50-4DA7-B729-A3111A533893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7969726" y="3929491"/>
                <a:ext cx="200880" cy="81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6" name="Group 355">
            <a:extLst>
              <a:ext uri="{FF2B5EF4-FFF2-40B4-BE49-F238E27FC236}">
                <a16:creationId xmlns:a16="http://schemas.microsoft.com/office/drawing/2014/main" id="{4D0B5790-934E-4B13-BDAA-CF6372AF8F6E}"/>
              </a:ext>
            </a:extLst>
          </p:cNvPr>
          <p:cNvGrpSpPr/>
          <p:nvPr/>
        </p:nvGrpSpPr>
        <p:grpSpPr>
          <a:xfrm>
            <a:off x="8628886" y="4046491"/>
            <a:ext cx="973080" cy="583200"/>
            <a:chOff x="8628886" y="4046491"/>
            <a:chExt cx="973080" cy="5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53792A5-FF97-4701-95A8-6A38790856D6}"/>
                    </a:ext>
                  </a:extLst>
                </p14:cNvPr>
                <p14:cNvContentPartPr/>
                <p14:nvPr/>
              </p14:nvContentPartPr>
              <p14:xfrm>
                <a:off x="8628886" y="4046491"/>
                <a:ext cx="357840" cy="3441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53792A5-FF97-4701-95A8-6A38790856D6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620246" y="4037491"/>
                  <a:ext cx="3754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7E3685F-3642-42FD-AE9D-825084471B64}"/>
                    </a:ext>
                  </a:extLst>
                </p14:cNvPr>
                <p14:cNvContentPartPr/>
                <p14:nvPr/>
              </p14:nvContentPartPr>
              <p14:xfrm>
                <a:off x="9022366" y="4409731"/>
                <a:ext cx="28080" cy="1900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7E3685F-3642-42FD-AE9D-825084471B6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013726" y="4401091"/>
                  <a:ext cx="45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ED2D602-9947-40C6-9A42-B0149A3FCBC8}"/>
                    </a:ext>
                  </a:extLst>
                </p14:cNvPr>
                <p14:cNvContentPartPr/>
                <p14:nvPr/>
              </p14:nvContentPartPr>
              <p14:xfrm>
                <a:off x="9049006" y="4308571"/>
                <a:ext cx="3960" cy="118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ED2D602-9947-40C6-9A42-B0149A3FCBC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040366" y="4299931"/>
                  <a:ext cx="21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1A5D697-00FC-44A7-A1CC-50D4A434558A}"/>
                    </a:ext>
                  </a:extLst>
                </p14:cNvPr>
                <p14:cNvContentPartPr/>
                <p14:nvPr/>
              </p14:nvContentPartPr>
              <p14:xfrm>
                <a:off x="9148726" y="4419091"/>
                <a:ext cx="154440" cy="21060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1A5D697-00FC-44A7-A1CC-50D4A434558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139726" y="4410091"/>
                  <a:ext cx="172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0E73652-3B8F-426A-A857-AFB60C4DC613}"/>
                    </a:ext>
                  </a:extLst>
                </p14:cNvPr>
                <p14:cNvContentPartPr/>
                <p14:nvPr/>
              </p14:nvContentPartPr>
              <p14:xfrm>
                <a:off x="9499726" y="4312891"/>
                <a:ext cx="102240" cy="2232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0E73652-3B8F-426A-A857-AFB60C4DC61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91086" y="4304251"/>
                  <a:ext cx="119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506646D-796B-4383-B26C-F5FF61C88A69}"/>
                    </a:ext>
                  </a:extLst>
                </p14:cNvPr>
                <p14:cNvContentPartPr/>
                <p14:nvPr/>
              </p14:nvContentPartPr>
              <p14:xfrm>
                <a:off x="9473806" y="4258891"/>
                <a:ext cx="126360" cy="75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506646D-796B-4383-B26C-F5FF61C88A6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465166" y="4250251"/>
                  <a:ext cx="14400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8F2A0DB7-5E66-44FF-9312-9FC15841A535}"/>
                  </a:ext>
                </a:extLst>
              </p14:cNvPr>
              <p14:cNvContentPartPr/>
              <p14:nvPr/>
            </p14:nvContentPartPr>
            <p14:xfrm>
              <a:off x="10239886" y="3694051"/>
              <a:ext cx="221760" cy="37080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8F2A0DB7-5E66-44FF-9312-9FC15841A535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0231246" y="3685051"/>
                <a:ext cx="23940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44645217-E83F-42ED-B00A-AB47B5C93899}"/>
                  </a:ext>
                </a:extLst>
              </p14:cNvPr>
              <p14:cNvContentPartPr/>
              <p14:nvPr/>
            </p14:nvContentPartPr>
            <p14:xfrm>
              <a:off x="9852166" y="4253491"/>
              <a:ext cx="1137600" cy="4716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44645217-E83F-42ED-B00A-AB47B5C93899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9843526" y="4244851"/>
                <a:ext cx="115524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Group 369">
            <a:extLst>
              <a:ext uri="{FF2B5EF4-FFF2-40B4-BE49-F238E27FC236}">
                <a16:creationId xmlns:a16="http://schemas.microsoft.com/office/drawing/2014/main" id="{404FE759-6CEB-4256-AA14-1384110EA1AC}"/>
              </a:ext>
            </a:extLst>
          </p:cNvPr>
          <p:cNvGrpSpPr/>
          <p:nvPr/>
        </p:nvGrpSpPr>
        <p:grpSpPr>
          <a:xfrm>
            <a:off x="9891766" y="4506931"/>
            <a:ext cx="516240" cy="308160"/>
            <a:chOff x="9891766" y="4506931"/>
            <a:chExt cx="516240" cy="30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E22BB2D-1996-41C4-A151-D45CC5F9D478}"/>
                    </a:ext>
                  </a:extLst>
                </p14:cNvPr>
                <p14:cNvContentPartPr/>
                <p14:nvPr/>
              </p14:nvContentPartPr>
              <p14:xfrm>
                <a:off x="9891766" y="4506931"/>
                <a:ext cx="219240" cy="3081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E22BB2D-1996-41C4-A151-D45CC5F9D47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82766" y="4498291"/>
                  <a:ext cx="236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8A8C1D5-B1AD-4399-91DC-58128E2E420A}"/>
                    </a:ext>
                  </a:extLst>
                </p14:cNvPr>
                <p14:cNvContentPartPr/>
                <p14:nvPr/>
              </p14:nvContentPartPr>
              <p14:xfrm>
                <a:off x="10245646" y="4608451"/>
                <a:ext cx="162360" cy="2340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8A8C1D5-B1AD-4399-91DC-58128E2E420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237006" y="4599811"/>
                  <a:ext cx="180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1E88DDC-0D3A-49DF-8A46-7491C90F6250}"/>
                    </a:ext>
                  </a:extLst>
                </p14:cNvPr>
                <p14:cNvContentPartPr/>
                <p14:nvPr/>
              </p14:nvContentPartPr>
              <p14:xfrm>
                <a:off x="10347526" y="4536811"/>
                <a:ext cx="28080" cy="2336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1E88DDC-0D3A-49DF-8A46-7491C90F625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338886" y="4527811"/>
                  <a:ext cx="4572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1672FA66-F9D3-4C20-893C-C1C9895A2DB0}"/>
              </a:ext>
            </a:extLst>
          </p:cNvPr>
          <p:cNvGrpSpPr/>
          <p:nvPr/>
        </p:nvGrpSpPr>
        <p:grpSpPr>
          <a:xfrm>
            <a:off x="10647406" y="4447531"/>
            <a:ext cx="393480" cy="600120"/>
            <a:chOff x="10647406" y="4447531"/>
            <a:chExt cx="393480" cy="60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5E44CC0-3A4F-4497-AC8E-73589D0882C3}"/>
                    </a:ext>
                  </a:extLst>
                </p14:cNvPr>
                <p14:cNvContentPartPr/>
                <p14:nvPr/>
              </p14:nvContentPartPr>
              <p14:xfrm>
                <a:off x="10647406" y="4447531"/>
                <a:ext cx="190080" cy="31140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5E44CC0-3A4F-4497-AC8E-73589D0882C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638406" y="4438531"/>
                  <a:ext cx="2077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BC6EBB6-C97C-4513-B166-E61EB1E47613}"/>
                    </a:ext>
                  </a:extLst>
                </p14:cNvPr>
                <p14:cNvContentPartPr/>
                <p14:nvPr/>
              </p14:nvContentPartPr>
              <p14:xfrm>
                <a:off x="10908766" y="4601251"/>
                <a:ext cx="122040" cy="4464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BC6EBB6-C97C-4513-B166-E61EB1E4761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900126" y="4592611"/>
                  <a:ext cx="1396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D96410C-05FA-409B-BEDA-3E72C245D4F9}"/>
                    </a:ext>
                  </a:extLst>
                </p14:cNvPr>
                <p14:cNvContentPartPr/>
                <p14:nvPr/>
              </p14:nvContentPartPr>
              <p14:xfrm>
                <a:off x="10924966" y="4814731"/>
                <a:ext cx="115920" cy="201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D96410C-05FA-409B-BEDA-3E72C245D4F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916326" y="4805731"/>
                  <a:ext cx="13356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9C93782E-80BC-442F-824E-5BD6F4D80648}"/>
                  </a:ext>
                </a:extLst>
              </p14:cNvPr>
              <p14:cNvContentPartPr/>
              <p14:nvPr/>
            </p14:nvContentPartPr>
            <p14:xfrm>
              <a:off x="11263006" y="4241971"/>
              <a:ext cx="24840" cy="5472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9C93782E-80BC-442F-824E-5BD6F4D80648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11254366" y="4233331"/>
                <a:ext cx="4248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" name="Group 367">
            <a:extLst>
              <a:ext uri="{FF2B5EF4-FFF2-40B4-BE49-F238E27FC236}">
                <a16:creationId xmlns:a16="http://schemas.microsoft.com/office/drawing/2014/main" id="{29D961AB-18E9-47E5-8590-7AEC80BABE59}"/>
              </a:ext>
            </a:extLst>
          </p:cNvPr>
          <p:cNvGrpSpPr/>
          <p:nvPr/>
        </p:nvGrpSpPr>
        <p:grpSpPr>
          <a:xfrm>
            <a:off x="11509606" y="4095451"/>
            <a:ext cx="362520" cy="363600"/>
            <a:chOff x="11509606" y="4095451"/>
            <a:chExt cx="36252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3A62367-95D1-47FF-B54B-D98BFB99358A}"/>
                    </a:ext>
                  </a:extLst>
                </p14:cNvPr>
                <p14:cNvContentPartPr/>
                <p14:nvPr/>
              </p14:nvContentPartPr>
              <p14:xfrm>
                <a:off x="11509606" y="4095451"/>
                <a:ext cx="264240" cy="2952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93A62367-95D1-47FF-B54B-D98BFB99358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1500966" y="4086451"/>
                  <a:ext cx="2818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CA37EFC9-B68C-411C-90CA-06E05E643471}"/>
                    </a:ext>
                  </a:extLst>
                </p14:cNvPr>
                <p14:cNvContentPartPr/>
                <p14:nvPr/>
              </p14:nvContentPartPr>
              <p14:xfrm>
                <a:off x="11814166" y="4347451"/>
                <a:ext cx="57960" cy="11160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CA37EFC9-B68C-411C-90CA-06E05E64347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805166" y="4338451"/>
                  <a:ext cx="756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A94B0CAC-5CCC-4C21-8F72-313EABB1CF50}"/>
              </a:ext>
            </a:extLst>
          </p:cNvPr>
          <p:cNvGrpSpPr/>
          <p:nvPr/>
        </p:nvGrpSpPr>
        <p:grpSpPr>
          <a:xfrm>
            <a:off x="8022646" y="5221531"/>
            <a:ext cx="538560" cy="627480"/>
            <a:chOff x="8022646" y="5221531"/>
            <a:chExt cx="538560" cy="62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A4402E1-CC08-4D59-849D-84CBABCFE422}"/>
                    </a:ext>
                  </a:extLst>
                </p14:cNvPr>
                <p14:cNvContentPartPr/>
                <p14:nvPr/>
              </p14:nvContentPartPr>
              <p14:xfrm>
                <a:off x="8035246" y="5221531"/>
                <a:ext cx="375480" cy="4485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A4402E1-CC08-4D59-849D-84CBABCFE42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026246" y="5212891"/>
                  <a:ext cx="3931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2343251-915E-4F10-9B5E-832BD56DE48C}"/>
                    </a:ext>
                  </a:extLst>
                </p14:cNvPr>
                <p14:cNvContentPartPr/>
                <p14:nvPr/>
              </p14:nvContentPartPr>
              <p14:xfrm>
                <a:off x="8465446" y="5549491"/>
                <a:ext cx="77040" cy="1515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2343251-915E-4F10-9B5E-832BD56DE48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456446" y="5540851"/>
                  <a:ext cx="94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5F3167B-793E-49B3-8EB6-DAA105B5513E}"/>
                    </a:ext>
                  </a:extLst>
                </p14:cNvPr>
                <p14:cNvContentPartPr/>
                <p14:nvPr/>
              </p14:nvContentPartPr>
              <p14:xfrm>
                <a:off x="8022646" y="5804011"/>
                <a:ext cx="538560" cy="450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5F3167B-793E-49B3-8EB6-DAA105B5513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013646" y="5795011"/>
                  <a:ext cx="5562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07F8BFF3-2EA8-42CA-9EF5-F8DEA35252B3}"/>
              </a:ext>
            </a:extLst>
          </p:cNvPr>
          <p:cNvGrpSpPr/>
          <p:nvPr/>
        </p:nvGrpSpPr>
        <p:grpSpPr>
          <a:xfrm>
            <a:off x="8177446" y="5960971"/>
            <a:ext cx="608400" cy="454680"/>
            <a:chOff x="8177446" y="5960971"/>
            <a:chExt cx="608400" cy="4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159B641-EF92-4E14-AD98-3D1F90640EA0}"/>
                    </a:ext>
                  </a:extLst>
                </p14:cNvPr>
                <p14:cNvContentPartPr/>
                <p14:nvPr/>
              </p14:nvContentPartPr>
              <p14:xfrm>
                <a:off x="8177446" y="5960971"/>
                <a:ext cx="308160" cy="2919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159B641-EF92-4E14-AD98-3D1F90640EA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168806" y="5952331"/>
                  <a:ext cx="325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80D5A21-554D-41DD-9A54-844BFE82D13A}"/>
                    </a:ext>
                  </a:extLst>
                </p14:cNvPr>
                <p14:cNvContentPartPr/>
                <p14:nvPr/>
              </p14:nvContentPartPr>
              <p14:xfrm>
                <a:off x="8519806" y="6254371"/>
                <a:ext cx="14760" cy="1508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80D5A21-554D-41DD-9A54-844BFE82D13A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510806" y="6245731"/>
                  <a:ext cx="32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41E9ECA-A728-4F78-9332-F4D820B04990}"/>
                    </a:ext>
                  </a:extLst>
                </p14:cNvPr>
                <p14:cNvContentPartPr/>
                <p14:nvPr/>
              </p14:nvContentPartPr>
              <p14:xfrm>
                <a:off x="8529526" y="6148171"/>
                <a:ext cx="5040" cy="54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41E9ECA-A728-4F78-9332-F4D820B0499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520526" y="6139531"/>
                  <a:ext cx="22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338783A8-E7E1-41DF-9434-27F0D7C11CE0}"/>
                    </a:ext>
                  </a:extLst>
                </p14:cNvPr>
                <p14:cNvContentPartPr/>
                <p14:nvPr/>
              </p14:nvContentPartPr>
              <p14:xfrm>
                <a:off x="8642926" y="6224131"/>
                <a:ext cx="142920" cy="1915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338783A8-E7E1-41DF-9434-27F0D7C11CE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633926" y="6215491"/>
                  <a:ext cx="16056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DAC5328B-BABC-49F2-A1F7-E42F22C46BAB}"/>
              </a:ext>
            </a:extLst>
          </p:cNvPr>
          <p:cNvGrpSpPr/>
          <p:nvPr/>
        </p:nvGrpSpPr>
        <p:grpSpPr>
          <a:xfrm>
            <a:off x="8941366" y="5772331"/>
            <a:ext cx="150840" cy="84600"/>
            <a:chOff x="8941366" y="5772331"/>
            <a:chExt cx="150840" cy="8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9ABADF5-4F40-4BD2-9D48-ED3EB7950C2B}"/>
                    </a:ext>
                  </a:extLst>
                </p14:cNvPr>
                <p14:cNvContentPartPr/>
                <p14:nvPr/>
              </p14:nvContentPartPr>
              <p14:xfrm>
                <a:off x="8984926" y="5849371"/>
                <a:ext cx="107280" cy="75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9ABADF5-4F40-4BD2-9D48-ED3EB7950C2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975926" y="5840731"/>
                  <a:ext cx="124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E8F926A9-3E1E-4364-AD17-E6FEA799848B}"/>
                    </a:ext>
                  </a:extLst>
                </p14:cNvPr>
                <p14:cNvContentPartPr/>
                <p14:nvPr/>
              </p14:nvContentPartPr>
              <p14:xfrm>
                <a:off x="8941366" y="5772331"/>
                <a:ext cx="141480" cy="118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E8F926A9-3E1E-4364-AD17-E6FEA799848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932726" y="5763691"/>
                  <a:ext cx="15912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6432AB85-AC74-4C66-A4B9-2F498938EB96}"/>
              </a:ext>
            </a:extLst>
          </p:cNvPr>
          <p:cNvGrpSpPr/>
          <p:nvPr/>
        </p:nvGrpSpPr>
        <p:grpSpPr>
          <a:xfrm>
            <a:off x="9425206" y="5278051"/>
            <a:ext cx="2439000" cy="1049040"/>
            <a:chOff x="9425206" y="5278051"/>
            <a:chExt cx="2439000" cy="10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872B125-B336-421D-8D72-997488E8F25A}"/>
                    </a:ext>
                  </a:extLst>
                </p14:cNvPr>
                <p14:cNvContentPartPr/>
                <p14:nvPr/>
              </p14:nvContentPartPr>
              <p14:xfrm>
                <a:off x="9425206" y="5278051"/>
                <a:ext cx="194760" cy="3128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872B125-B336-421D-8D72-997488E8F25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416566" y="5269051"/>
                  <a:ext cx="2124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BBF2741-81F7-404E-8929-755C7E53E3D2}"/>
                    </a:ext>
                  </a:extLst>
                </p14:cNvPr>
                <p14:cNvContentPartPr/>
                <p14:nvPr/>
              </p14:nvContentPartPr>
              <p14:xfrm>
                <a:off x="9758566" y="5442571"/>
                <a:ext cx="149760" cy="36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BBF2741-81F7-404E-8929-755C7E53E3D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749566" y="5433571"/>
                  <a:ext cx="167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3CB596B-B57A-4519-B77D-0134A8C7EBC2}"/>
                    </a:ext>
                  </a:extLst>
                </p14:cNvPr>
                <p14:cNvContentPartPr/>
                <p14:nvPr/>
              </p14:nvContentPartPr>
              <p14:xfrm>
                <a:off x="9850726" y="5347171"/>
                <a:ext cx="20160" cy="21924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3CB596B-B57A-4519-B77D-0134A8C7EBC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842086" y="5338531"/>
                  <a:ext cx="37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255554A-F25A-4D96-9E20-A3A1520C671C}"/>
                    </a:ext>
                  </a:extLst>
                </p14:cNvPr>
                <p14:cNvContentPartPr/>
                <p14:nvPr/>
              </p14:nvContentPartPr>
              <p14:xfrm>
                <a:off x="10061686" y="5285251"/>
                <a:ext cx="190080" cy="2700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255554A-F25A-4D96-9E20-A3A1520C671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0053046" y="5276251"/>
                  <a:ext cx="207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6A30A31C-F830-4570-AA9C-DCB67EE3ED70}"/>
                    </a:ext>
                  </a:extLst>
                </p14:cNvPr>
                <p14:cNvContentPartPr/>
                <p14:nvPr/>
              </p14:nvContentPartPr>
              <p14:xfrm>
                <a:off x="10286326" y="5411971"/>
                <a:ext cx="147240" cy="3682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6A30A31C-F830-4570-AA9C-DCB67EE3ED70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0277326" y="5403331"/>
                  <a:ext cx="1648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6F7D047-5D4E-4FD0-AD1A-FC6146EAFAE8}"/>
                    </a:ext>
                  </a:extLst>
                </p14:cNvPr>
                <p14:cNvContentPartPr/>
                <p14:nvPr/>
              </p14:nvContentPartPr>
              <p14:xfrm>
                <a:off x="10318726" y="5548771"/>
                <a:ext cx="104400" cy="140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6F7D047-5D4E-4FD0-AD1A-FC6146EAFAE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309726" y="5539771"/>
                  <a:ext cx="122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EED4D6F-70E0-4582-8A41-F1CEB9717C56}"/>
                    </a:ext>
                  </a:extLst>
                </p14:cNvPr>
                <p14:cNvContentPartPr/>
                <p14:nvPr/>
              </p14:nvContentPartPr>
              <p14:xfrm>
                <a:off x="9460126" y="5854771"/>
                <a:ext cx="913320" cy="147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EED4D6F-70E0-4582-8A41-F1CEB9717C5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451486" y="5846131"/>
                  <a:ext cx="930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0766913-5863-40E9-B2D1-9A1B7CF25153}"/>
                    </a:ext>
                  </a:extLst>
                </p14:cNvPr>
                <p14:cNvContentPartPr/>
                <p14:nvPr/>
              </p14:nvContentPartPr>
              <p14:xfrm>
                <a:off x="9896086" y="6008491"/>
                <a:ext cx="209160" cy="2973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0766913-5863-40E9-B2D1-9A1B7CF2515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887446" y="5999851"/>
                  <a:ext cx="2268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407B9E5-59CD-4258-AC55-65CBDD6CDF40}"/>
                    </a:ext>
                  </a:extLst>
                </p14:cNvPr>
                <p14:cNvContentPartPr/>
                <p14:nvPr/>
              </p14:nvContentPartPr>
              <p14:xfrm>
                <a:off x="10599526" y="5816251"/>
                <a:ext cx="125640" cy="201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407B9E5-59CD-4258-AC55-65CBDD6CDF4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590526" y="5807251"/>
                  <a:ext cx="143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5205DE30-385B-4F9B-89D9-17F6A33EFA4B}"/>
                    </a:ext>
                  </a:extLst>
                </p14:cNvPr>
                <p14:cNvContentPartPr/>
                <p14:nvPr/>
              </p14:nvContentPartPr>
              <p14:xfrm>
                <a:off x="10598806" y="5917051"/>
                <a:ext cx="121320" cy="684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5205DE30-385B-4F9B-89D9-17F6A33EFA4B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589806" y="5908411"/>
                  <a:ext cx="138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A27776A-7B39-4118-A3D6-0D86A80BB604}"/>
                    </a:ext>
                  </a:extLst>
                </p14:cNvPr>
                <p14:cNvContentPartPr/>
                <p14:nvPr/>
              </p14:nvContentPartPr>
              <p14:xfrm>
                <a:off x="10886446" y="5747491"/>
                <a:ext cx="28440" cy="2707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A27776A-7B39-4118-A3D6-0D86A80BB60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877806" y="5738491"/>
                  <a:ext cx="460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B38373A-B512-4172-8704-055262EBD9CA}"/>
                    </a:ext>
                  </a:extLst>
                </p14:cNvPr>
                <p14:cNvContentPartPr/>
                <p14:nvPr/>
              </p14:nvContentPartPr>
              <p14:xfrm>
                <a:off x="11102086" y="5811931"/>
                <a:ext cx="145080" cy="25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B38373A-B512-4172-8704-055262EBD9CA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093446" y="5803291"/>
                  <a:ext cx="162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E1D94B38-8ED9-419A-8D6D-9D3ED3BA4E71}"/>
                    </a:ext>
                  </a:extLst>
                </p14:cNvPr>
                <p14:cNvContentPartPr/>
                <p14:nvPr/>
              </p14:nvContentPartPr>
              <p14:xfrm>
                <a:off x="11169406" y="5727691"/>
                <a:ext cx="38520" cy="22428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E1D94B38-8ED9-419A-8D6D-9D3ED3BA4E7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1160406" y="5718691"/>
                  <a:ext cx="56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D0B9779-6271-4C05-84CC-0D667F967B4E}"/>
                    </a:ext>
                  </a:extLst>
                </p14:cNvPr>
                <p14:cNvContentPartPr/>
                <p14:nvPr/>
              </p14:nvContentPartPr>
              <p14:xfrm>
                <a:off x="11530126" y="5336011"/>
                <a:ext cx="168120" cy="32796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D0B9779-6271-4C05-84CC-0D667F967B4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1521486" y="5327371"/>
                  <a:ext cx="1857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A3937C6-16EF-4B52-B0AA-21F9D00F7BA1}"/>
                    </a:ext>
                  </a:extLst>
                </p14:cNvPr>
                <p14:cNvContentPartPr/>
                <p14:nvPr/>
              </p14:nvContentPartPr>
              <p14:xfrm>
                <a:off x="11729566" y="5474611"/>
                <a:ext cx="134640" cy="36396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A3937C6-16EF-4B52-B0AA-21F9D00F7BA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1720566" y="5465971"/>
                  <a:ext cx="152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5C5C115-732D-4ABC-8392-DB1CCCD13B91}"/>
                    </a:ext>
                  </a:extLst>
                </p14:cNvPr>
                <p14:cNvContentPartPr/>
                <p14:nvPr/>
              </p14:nvContentPartPr>
              <p14:xfrm>
                <a:off x="11747926" y="5641291"/>
                <a:ext cx="97560" cy="36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5C5C115-732D-4ABC-8392-DB1CCCD13B9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1739286" y="5632291"/>
                  <a:ext cx="11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7509A70-0006-4AB4-8372-C4EE1A244F08}"/>
                    </a:ext>
                  </a:extLst>
                </p14:cNvPr>
                <p14:cNvContentPartPr/>
                <p14:nvPr/>
              </p14:nvContentPartPr>
              <p14:xfrm>
                <a:off x="11412406" y="5867371"/>
                <a:ext cx="437760" cy="4284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7509A70-0006-4AB4-8372-C4EE1A244F08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1403406" y="5858371"/>
                  <a:ext cx="455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7CC3DBC-22B0-40DE-B24D-CA43959152F7}"/>
                    </a:ext>
                  </a:extLst>
                </p14:cNvPr>
                <p14:cNvContentPartPr/>
                <p14:nvPr/>
              </p14:nvContentPartPr>
              <p14:xfrm>
                <a:off x="11570806" y="6015331"/>
                <a:ext cx="198360" cy="31176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7CC3DBC-22B0-40DE-B24D-CA43959152F7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1562166" y="6006691"/>
                  <a:ext cx="21600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600FE37A-0CEE-412A-B11C-F038A6ED5810}"/>
                  </a:ext>
                </a:extLst>
              </p14:cNvPr>
              <p14:cNvContentPartPr/>
              <p14:nvPr/>
            </p14:nvContentPartPr>
            <p14:xfrm>
              <a:off x="7835086" y="5132251"/>
              <a:ext cx="59040" cy="131040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600FE37A-0CEE-412A-B11C-F038A6ED5810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7817086" y="5114251"/>
                <a:ext cx="94680" cy="13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C0909522-B5BC-4E23-99C4-8A4D8212FEF5}"/>
                  </a:ext>
                </a:extLst>
              </p14:cNvPr>
              <p14:cNvContentPartPr/>
              <p14:nvPr/>
            </p14:nvContentPartPr>
            <p14:xfrm>
              <a:off x="7855966" y="5028211"/>
              <a:ext cx="4208400" cy="150660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C0909522-B5BC-4E23-99C4-8A4D8212FEF5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7837966" y="5010211"/>
                <a:ext cx="4244040" cy="15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17E8BC2C-4256-4B7C-9398-CDAE1A020D15}"/>
                  </a:ext>
                </a:extLst>
              </p14:cNvPr>
              <p14:cNvContentPartPr/>
              <p14:nvPr/>
            </p14:nvContentPartPr>
            <p14:xfrm>
              <a:off x="7891606" y="6435091"/>
              <a:ext cx="4134960" cy="11772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17E8BC2C-4256-4B7C-9398-CDAE1A020D15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7873966" y="6417091"/>
                <a:ext cx="417060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174AD23-2339-4757-B353-673A92DAFFFA}"/>
              </a:ext>
            </a:extLst>
          </p:cNvPr>
          <p:cNvGrpSpPr/>
          <p:nvPr/>
        </p:nvGrpSpPr>
        <p:grpSpPr>
          <a:xfrm>
            <a:off x="9942526" y="6572971"/>
            <a:ext cx="1245960" cy="240840"/>
            <a:chOff x="9942526" y="6572971"/>
            <a:chExt cx="124596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1B9C6E1-F10E-41D2-A962-530085643972}"/>
                    </a:ext>
                  </a:extLst>
                </p14:cNvPr>
                <p14:cNvContentPartPr/>
                <p14:nvPr/>
              </p14:nvContentPartPr>
              <p14:xfrm>
                <a:off x="9970246" y="6572971"/>
                <a:ext cx="62640" cy="2127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1B9C6E1-F10E-41D2-A962-53008564397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9952606" y="6555331"/>
                  <a:ext cx="98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ACF05C0F-E7A0-4DC0-8AB2-EB8FF483CDB9}"/>
                    </a:ext>
                  </a:extLst>
                </p14:cNvPr>
                <p14:cNvContentPartPr/>
                <p14:nvPr/>
              </p14:nvContentPartPr>
              <p14:xfrm>
                <a:off x="9942526" y="6695731"/>
                <a:ext cx="99720" cy="3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ACF05C0F-E7A0-4DC0-8AB2-EB8FF483CDB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9924886" y="6678091"/>
                  <a:ext cx="135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F53AE41-684E-4A0F-BF47-5C623F340C99}"/>
                    </a:ext>
                  </a:extLst>
                </p14:cNvPr>
                <p14:cNvContentPartPr/>
                <p14:nvPr/>
              </p14:nvContentPartPr>
              <p14:xfrm>
                <a:off x="10104886" y="6635611"/>
                <a:ext cx="123840" cy="1634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F53AE41-684E-4A0F-BF47-5C623F340C99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087246" y="6617611"/>
                  <a:ext cx="159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F4360CFB-D55C-4DC6-ABF0-4F25D0B4711D}"/>
                    </a:ext>
                  </a:extLst>
                </p14:cNvPr>
                <p14:cNvContentPartPr/>
                <p14:nvPr/>
              </p14:nvContentPartPr>
              <p14:xfrm>
                <a:off x="10276246" y="6654331"/>
                <a:ext cx="95040" cy="1252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F4360CFB-D55C-4DC6-ABF0-4F25D0B4711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258606" y="6636331"/>
                  <a:ext cx="130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64DD9F76-A65E-4C9F-A7E2-C1D10D424BB6}"/>
                    </a:ext>
                  </a:extLst>
                </p14:cNvPr>
                <p14:cNvContentPartPr/>
                <p14:nvPr/>
              </p14:nvContentPartPr>
              <p14:xfrm>
                <a:off x="10389646" y="6600691"/>
                <a:ext cx="114120" cy="21312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64DD9F76-A65E-4C9F-A7E2-C1D10D424BB6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372006" y="6582691"/>
                  <a:ext cx="149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BBD56EE-BE68-4117-B08C-BF8A47D08E13}"/>
                    </a:ext>
                  </a:extLst>
                </p14:cNvPr>
                <p14:cNvContentPartPr/>
                <p14:nvPr/>
              </p14:nvContentPartPr>
              <p14:xfrm>
                <a:off x="10599526" y="6660451"/>
                <a:ext cx="107280" cy="12852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BBD56EE-BE68-4117-B08C-BF8A47D08E1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581526" y="6642811"/>
                  <a:ext cx="142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7187F8A-067A-4698-942E-2DC7BE48898A}"/>
                    </a:ext>
                  </a:extLst>
                </p14:cNvPr>
                <p14:cNvContentPartPr/>
                <p14:nvPr/>
              </p14:nvContentPartPr>
              <p14:xfrm>
                <a:off x="10765486" y="6582331"/>
                <a:ext cx="32760" cy="22716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7187F8A-067A-4698-942E-2DC7BE48898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747486" y="6564691"/>
                  <a:ext cx="68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5CC69A2-5ECE-45D7-8AF0-592FF5184052}"/>
                    </a:ext>
                  </a:extLst>
                </p14:cNvPr>
                <p14:cNvContentPartPr/>
                <p14:nvPr/>
              </p14:nvContentPartPr>
              <p14:xfrm>
                <a:off x="10777006" y="6648931"/>
                <a:ext cx="115560" cy="1180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5CC69A2-5ECE-45D7-8AF0-592FF5184052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759366" y="6631291"/>
                  <a:ext cx="151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20B0E80-CB9C-4CB3-91B9-4268052965EA}"/>
                    </a:ext>
                  </a:extLst>
                </p14:cNvPr>
                <p14:cNvContentPartPr/>
                <p14:nvPr/>
              </p14:nvContentPartPr>
              <p14:xfrm>
                <a:off x="11017846" y="6592771"/>
                <a:ext cx="31680" cy="2052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20B0E80-CB9C-4CB3-91B9-4268052965EA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999846" y="6575131"/>
                  <a:ext cx="67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524DC2F4-16C2-45D8-939B-438B964936A9}"/>
                    </a:ext>
                  </a:extLst>
                </p14:cNvPr>
                <p14:cNvContentPartPr/>
                <p14:nvPr/>
              </p14:nvContentPartPr>
              <p14:xfrm>
                <a:off x="10963486" y="6686371"/>
                <a:ext cx="225000" cy="10692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524DC2F4-16C2-45D8-939B-438B964936A9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0945486" y="6668371"/>
                  <a:ext cx="260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C945A48D-EC93-4AD2-98EB-5E2F40B3CB38}"/>
                    </a:ext>
                  </a:extLst>
                </p14:cNvPr>
                <p14:cNvContentPartPr/>
                <p14:nvPr/>
              </p14:nvContentPartPr>
              <p14:xfrm>
                <a:off x="11172646" y="6592771"/>
                <a:ext cx="360" cy="36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C945A48D-EC93-4AD2-98EB-5E2F40B3CB3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155006" y="657513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791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C795586-4D27-4123-9894-2DF345D55855}"/>
              </a:ext>
            </a:extLst>
          </p:cNvPr>
          <p:cNvGrpSpPr/>
          <p:nvPr/>
        </p:nvGrpSpPr>
        <p:grpSpPr>
          <a:xfrm>
            <a:off x="329806" y="260731"/>
            <a:ext cx="1482840" cy="608760"/>
            <a:chOff x="329806" y="260731"/>
            <a:chExt cx="1482840" cy="60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7761162-4BC4-4F95-ABEE-9C20CEC6B9BE}"/>
                    </a:ext>
                  </a:extLst>
                </p14:cNvPr>
                <p14:cNvContentPartPr/>
                <p14:nvPr/>
              </p14:nvContentPartPr>
              <p14:xfrm>
                <a:off x="355366" y="304651"/>
                <a:ext cx="20520" cy="357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7761162-4BC4-4F95-ABEE-9C20CEC6B9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6366" y="295651"/>
                  <a:ext cx="381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617CC5-9796-48EF-B9A1-55CE65BFE7DB}"/>
                    </a:ext>
                  </a:extLst>
                </p14:cNvPr>
                <p14:cNvContentPartPr/>
                <p14:nvPr/>
              </p14:nvContentPartPr>
              <p14:xfrm>
                <a:off x="329806" y="260731"/>
                <a:ext cx="201600" cy="255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617CC5-9796-48EF-B9A1-55CE65BFE7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0806" y="251731"/>
                  <a:ext cx="2192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9A0CC22-6D7F-4863-A3AE-51FF7BA8BB15}"/>
                    </a:ext>
                  </a:extLst>
                </p14:cNvPr>
                <p14:cNvContentPartPr/>
                <p14:nvPr/>
              </p14:nvContentPartPr>
              <p14:xfrm>
                <a:off x="571726" y="458371"/>
                <a:ext cx="164880" cy="186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9A0CC22-6D7F-4863-A3AE-51FF7BA8BB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2726" y="449371"/>
                  <a:ext cx="182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7A2919-B53F-42AB-A50C-10CCFA84C749}"/>
                    </a:ext>
                  </a:extLst>
                </p14:cNvPr>
                <p14:cNvContentPartPr/>
                <p14:nvPr/>
              </p14:nvContentPartPr>
              <p14:xfrm>
                <a:off x="756766" y="490051"/>
                <a:ext cx="92880" cy="167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7A2919-B53F-42AB-A50C-10CCFA84C7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8126" y="481411"/>
                  <a:ext cx="110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B049E58-9DF8-479B-856A-28B7C92DFB7C}"/>
                    </a:ext>
                  </a:extLst>
                </p14:cNvPr>
                <p14:cNvContentPartPr/>
                <p14:nvPr/>
              </p14:nvContentPartPr>
              <p14:xfrm>
                <a:off x="881686" y="479611"/>
                <a:ext cx="76680" cy="132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B049E58-9DF8-479B-856A-28B7C92DFB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3046" y="470971"/>
                  <a:ext cx="94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C9ED8A-742E-4E6F-B35F-6BFC2B44E45E}"/>
                    </a:ext>
                  </a:extLst>
                </p14:cNvPr>
                <p14:cNvContentPartPr/>
                <p14:nvPr/>
              </p14:nvContentPartPr>
              <p14:xfrm>
                <a:off x="1036846" y="455491"/>
                <a:ext cx="148320" cy="414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C9ED8A-742E-4E6F-B35F-6BFC2B44E45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7846" y="446851"/>
                  <a:ext cx="1659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B1BD03-96D7-4A39-8D95-914E8986EDB4}"/>
                    </a:ext>
                  </a:extLst>
                </p14:cNvPr>
                <p14:cNvContentPartPr/>
                <p14:nvPr/>
              </p14:nvContentPartPr>
              <p14:xfrm>
                <a:off x="1240606" y="493651"/>
                <a:ext cx="142560" cy="219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B1BD03-96D7-4A39-8D95-914E8986ED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1606" y="484651"/>
                  <a:ext cx="160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2D9625-4A5B-4E50-8E5B-6539CA746A1E}"/>
                    </a:ext>
                  </a:extLst>
                </p14:cNvPr>
                <p14:cNvContentPartPr/>
                <p14:nvPr/>
              </p14:nvContentPartPr>
              <p14:xfrm>
                <a:off x="1445446" y="459811"/>
                <a:ext cx="206280" cy="212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2D9625-4A5B-4E50-8E5B-6539CA746A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6446" y="451171"/>
                  <a:ext cx="223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2DC3A5A-0520-484E-9B93-E7148C71BD72}"/>
                    </a:ext>
                  </a:extLst>
                </p14:cNvPr>
                <p14:cNvContentPartPr/>
                <p14:nvPr/>
              </p14:nvContentPartPr>
              <p14:xfrm>
                <a:off x="1717246" y="317251"/>
                <a:ext cx="37800" cy="291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2DC3A5A-0520-484E-9B93-E7148C71BD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8606" y="308611"/>
                  <a:ext cx="55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1197DC-F391-4E0F-A304-3E5031F7679B}"/>
                    </a:ext>
                  </a:extLst>
                </p14:cNvPr>
                <p14:cNvContentPartPr/>
                <p14:nvPr/>
              </p14:nvContentPartPr>
              <p14:xfrm>
                <a:off x="1702486" y="446491"/>
                <a:ext cx="110160" cy="7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1197DC-F391-4E0F-A304-3E5031F767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3486" y="437491"/>
                  <a:ext cx="1278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1E912A-623F-4064-84C5-A77AED8A8FED}"/>
              </a:ext>
            </a:extLst>
          </p:cNvPr>
          <p:cNvGrpSpPr/>
          <p:nvPr/>
        </p:nvGrpSpPr>
        <p:grpSpPr>
          <a:xfrm>
            <a:off x="2302966" y="256051"/>
            <a:ext cx="1690920" cy="569880"/>
            <a:chOff x="2302966" y="256051"/>
            <a:chExt cx="1690920" cy="56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50A470-AFC9-4987-B429-EA391D831EDA}"/>
                    </a:ext>
                  </a:extLst>
                </p14:cNvPr>
                <p14:cNvContentPartPr/>
                <p14:nvPr/>
              </p14:nvContentPartPr>
              <p14:xfrm>
                <a:off x="2376046" y="278731"/>
                <a:ext cx="16560" cy="358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50A470-AFC9-4987-B429-EA391D831E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67046" y="270091"/>
                  <a:ext cx="342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198B40-C8C6-42B2-B788-566573FA6F42}"/>
                    </a:ext>
                  </a:extLst>
                </p14:cNvPr>
                <p14:cNvContentPartPr/>
                <p14:nvPr/>
              </p14:nvContentPartPr>
              <p14:xfrm>
                <a:off x="2302966" y="587971"/>
                <a:ext cx="139320" cy="29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198B40-C8C6-42B2-B788-566573FA6F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4326" y="579331"/>
                  <a:ext cx="156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7C2FA3-8794-4D14-98DD-F78AC95BC45B}"/>
                    </a:ext>
                  </a:extLst>
                </p14:cNvPr>
                <p14:cNvContentPartPr/>
                <p14:nvPr/>
              </p14:nvContentPartPr>
              <p14:xfrm>
                <a:off x="2315926" y="271531"/>
                <a:ext cx="124200" cy="5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7C2FA3-8794-4D14-98DD-F78AC95BC4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6926" y="262891"/>
                  <a:ext cx="1418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4F54F18-3E7B-42B8-99A4-825FB49225BD}"/>
                    </a:ext>
                  </a:extLst>
                </p14:cNvPr>
                <p14:cNvContentPartPr/>
                <p14:nvPr/>
              </p14:nvContentPartPr>
              <p14:xfrm>
                <a:off x="2538046" y="448291"/>
                <a:ext cx="167040" cy="154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4F54F18-3E7B-42B8-99A4-825FB49225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29046" y="439651"/>
                  <a:ext cx="184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3FA886-130D-49E6-BDA3-5B0DF7D826C3}"/>
                    </a:ext>
                  </a:extLst>
                </p14:cNvPr>
                <p14:cNvContentPartPr/>
                <p14:nvPr/>
              </p14:nvContentPartPr>
              <p14:xfrm>
                <a:off x="2719486" y="382771"/>
                <a:ext cx="176760" cy="202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3FA886-130D-49E6-BDA3-5B0DF7D826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10846" y="373771"/>
                  <a:ext cx="194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F8EBA09-97D0-4327-96E8-E1FB6A381365}"/>
                    </a:ext>
                  </a:extLst>
                </p14:cNvPr>
                <p14:cNvContentPartPr/>
                <p14:nvPr/>
              </p14:nvContentPartPr>
              <p14:xfrm>
                <a:off x="2949886" y="392491"/>
                <a:ext cx="142560" cy="242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F8EBA09-97D0-4327-96E8-E1FB6A38136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41246" y="383491"/>
                  <a:ext cx="160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A0C746-FBB0-43EC-BFEE-49D548FAE10B}"/>
                    </a:ext>
                  </a:extLst>
                </p14:cNvPr>
                <p14:cNvContentPartPr/>
                <p14:nvPr/>
              </p14:nvContentPartPr>
              <p14:xfrm>
                <a:off x="3117646" y="428851"/>
                <a:ext cx="161280" cy="211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A0C746-FBB0-43EC-BFEE-49D548FAE1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9006" y="419851"/>
                  <a:ext cx="178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737FAF-DF9B-4FAF-B4DE-13DD9B9DFFC3}"/>
                    </a:ext>
                  </a:extLst>
                </p14:cNvPr>
                <p14:cNvContentPartPr/>
                <p14:nvPr/>
              </p14:nvContentPartPr>
              <p14:xfrm>
                <a:off x="3327166" y="256051"/>
                <a:ext cx="33840" cy="463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737FAF-DF9B-4FAF-B4DE-13DD9B9DFF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8526" y="247051"/>
                  <a:ext cx="514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38CAF7-4DB2-4831-B3C7-9549223720E8}"/>
                    </a:ext>
                  </a:extLst>
                </p14:cNvPr>
                <p14:cNvContentPartPr/>
                <p14:nvPr/>
              </p14:nvContentPartPr>
              <p14:xfrm>
                <a:off x="3294766" y="432811"/>
                <a:ext cx="145080" cy="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38CAF7-4DB2-4831-B3C7-9549223720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86126" y="424171"/>
                  <a:ext cx="162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0EA6A5-F17F-4528-AED9-9A07655503DF}"/>
                    </a:ext>
                  </a:extLst>
                </p14:cNvPr>
                <p14:cNvContentPartPr/>
                <p14:nvPr/>
              </p14:nvContentPartPr>
              <p14:xfrm>
                <a:off x="3504286" y="407971"/>
                <a:ext cx="23400" cy="178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0EA6A5-F17F-4528-AED9-9A07655503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95646" y="398971"/>
                  <a:ext cx="41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FC8FE1-1543-48FF-82C6-652CE3A23AC6}"/>
                    </a:ext>
                  </a:extLst>
                </p14:cNvPr>
                <p14:cNvContentPartPr/>
                <p14:nvPr/>
              </p14:nvContentPartPr>
              <p14:xfrm>
                <a:off x="3506806" y="329851"/>
                <a:ext cx="45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FC8FE1-1543-48FF-82C6-652CE3A23A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97806" y="321211"/>
                  <a:ext cx="6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2E92ADF-5D46-40D4-AFCD-B3A7ED7E12EE}"/>
                    </a:ext>
                  </a:extLst>
                </p14:cNvPr>
                <p14:cNvContentPartPr/>
                <p14:nvPr/>
              </p14:nvContentPartPr>
              <p14:xfrm>
                <a:off x="3595726" y="392491"/>
                <a:ext cx="193680" cy="205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2E92ADF-5D46-40D4-AFCD-B3A7ED7E12E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87086" y="383491"/>
                  <a:ext cx="211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698339-BF83-414A-982E-3D155EDFC628}"/>
                    </a:ext>
                  </a:extLst>
                </p14:cNvPr>
                <p14:cNvContentPartPr/>
                <p14:nvPr/>
              </p14:nvContentPartPr>
              <p14:xfrm>
                <a:off x="3827206" y="397171"/>
                <a:ext cx="166680" cy="428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698339-BF83-414A-982E-3D155EDFC6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18566" y="388171"/>
                  <a:ext cx="184320" cy="44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5C0011-A016-4BCB-ABD0-F1D074CB9EE9}"/>
                  </a:ext>
                </a:extLst>
              </p14:cNvPr>
              <p14:cNvContentPartPr/>
              <p14:nvPr/>
            </p14:nvContentPartPr>
            <p14:xfrm>
              <a:off x="344926" y="758971"/>
              <a:ext cx="3596040" cy="979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5C0011-A016-4BCB-ABD0-F1D074CB9EE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6926" y="740971"/>
                <a:ext cx="3631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DFDF3AA-FAA2-439D-B4C5-9B3922F2F3BA}"/>
                  </a:ext>
                </a:extLst>
              </p14:cNvPr>
              <p14:cNvContentPartPr/>
              <p14:nvPr/>
            </p14:nvContentPartPr>
            <p14:xfrm>
              <a:off x="645886" y="1740331"/>
              <a:ext cx="1790640" cy="336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DFDF3AA-FAA2-439D-B4C5-9B3922F2F3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7246" y="1731331"/>
                <a:ext cx="180828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478946B-4C6A-42E5-919E-2C2D308B980F}"/>
              </a:ext>
            </a:extLst>
          </p:cNvPr>
          <p:cNvGrpSpPr/>
          <p:nvPr/>
        </p:nvGrpSpPr>
        <p:grpSpPr>
          <a:xfrm>
            <a:off x="1921006" y="1088011"/>
            <a:ext cx="3007800" cy="2197800"/>
            <a:chOff x="1921006" y="1088011"/>
            <a:chExt cx="3007800" cy="21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1D1C40-3F53-458C-AE20-746EBD24CEE0}"/>
                    </a:ext>
                  </a:extLst>
                </p14:cNvPr>
                <p14:cNvContentPartPr/>
                <p14:nvPr/>
              </p14:nvContentPartPr>
              <p14:xfrm>
                <a:off x="2386486" y="1673371"/>
                <a:ext cx="64080" cy="1124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1D1C40-3F53-458C-AE20-746EBD24CE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77486" y="1664731"/>
                  <a:ext cx="81720" cy="11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F623141-8566-4798-A3E0-88496DBDAA5C}"/>
                    </a:ext>
                  </a:extLst>
                </p14:cNvPr>
                <p14:cNvContentPartPr/>
                <p14:nvPr/>
              </p14:nvContentPartPr>
              <p14:xfrm>
                <a:off x="2377126" y="1646731"/>
                <a:ext cx="1231200" cy="1255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F623141-8566-4798-A3E0-88496DBDAA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68126" y="1638091"/>
                  <a:ext cx="1248840" cy="12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19C7073-8BBF-4D78-862F-4D34AA7B0212}"/>
                    </a:ext>
                  </a:extLst>
                </p14:cNvPr>
                <p14:cNvContentPartPr/>
                <p14:nvPr/>
              </p14:nvContentPartPr>
              <p14:xfrm>
                <a:off x="1968526" y="1088011"/>
                <a:ext cx="2527920" cy="1011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19C7073-8BBF-4D78-862F-4D34AA7B02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59886" y="1079371"/>
                  <a:ext cx="254556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7C1CCA-88A2-49A2-BC52-EE9D1999C5E8}"/>
                    </a:ext>
                  </a:extLst>
                </p14:cNvPr>
                <p14:cNvContentPartPr/>
                <p14:nvPr/>
              </p14:nvContentPartPr>
              <p14:xfrm>
                <a:off x="3489166" y="2124451"/>
                <a:ext cx="1439640" cy="61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7C1CCA-88A2-49A2-BC52-EE9D1999C5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80526" y="2115811"/>
                  <a:ext cx="14572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A7184AA-4AE2-4B03-A6B4-6A64DAE53848}"/>
                    </a:ext>
                  </a:extLst>
                </p14:cNvPr>
                <p14:cNvContentPartPr/>
                <p14:nvPr/>
              </p14:nvContentPartPr>
              <p14:xfrm>
                <a:off x="4461526" y="2061091"/>
                <a:ext cx="3600" cy="86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A7184AA-4AE2-4B03-A6B4-6A64DAE5384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52526" y="2052451"/>
                  <a:ext cx="21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FD298B-BF91-46C8-B263-0D62923A76DB}"/>
                    </a:ext>
                  </a:extLst>
                </p14:cNvPr>
                <p14:cNvContentPartPr/>
                <p14:nvPr/>
              </p14:nvContentPartPr>
              <p14:xfrm>
                <a:off x="2549566" y="1939411"/>
                <a:ext cx="11952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FD298B-BF91-46C8-B263-0D62923A76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40566" y="1930411"/>
                  <a:ext cx="137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A3ACA2-668D-4C14-B29C-939540695104}"/>
                    </a:ext>
                  </a:extLst>
                </p14:cNvPr>
                <p14:cNvContentPartPr/>
                <p14:nvPr/>
              </p14:nvContentPartPr>
              <p14:xfrm>
                <a:off x="2503126" y="2499571"/>
                <a:ext cx="143640" cy="21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A3ACA2-668D-4C14-B29C-9395406951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94486" y="2490571"/>
                  <a:ext cx="161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5E032D-6E25-4F1F-A616-9CD4308D7B0F}"/>
                    </a:ext>
                  </a:extLst>
                </p14:cNvPr>
                <p14:cNvContentPartPr/>
                <p14:nvPr/>
              </p14:nvContentPartPr>
              <p14:xfrm>
                <a:off x="2581966" y="2406691"/>
                <a:ext cx="11880" cy="187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5E032D-6E25-4F1F-A616-9CD4308D7B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72966" y="2398051"/>
                  <a:ext cx="29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DDAF9A0-C0CA-439D-B24D-EC2FF5ADCAC4}"/>
                    </a:ext>
                  </a:extLst>
                </p14:cNvPr>
                <p14:cNvContentPartPr/>
                <p14:nvPr/>
              </p14:nvContentPartPr>
              <p14:xfrm>
                <a:off x="2128366" y="2560771"/>
                <a:ext cx="255960" cy="528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DDAF9A0-C0CA-439D-B24D-EC2FF5ADCA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19366" y="2552131"/>
                  <a:ext cx="2736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83265B0-5BA4-4A35-B5D1-D93C23DC6D4E}"/>
                    </a:ext>
                  </a:extLst>
                </p14:cNvPr>
                <p14:cNvContentPartPr/>
                <p14:nvPr/>
              </p14:nvContentPartPr>
              <p14:xfrm>
                <a:off x="1947646" y="3082411"/>
                <a:ext cx="383400" cy="1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83265B0-5BA4-4A35-B5D1-D93C23DC6D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39006" y="3073411"/>
                  <a:ext cx="4010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0C1FB5-25A2-4A37-83B6-898757A9B7E7}"/>
                    </a:ext>
                  </a:extLst>
                </p14:cNvPr>
                <p14:cNvContentPartPr/>
                <p14:nvPr/>
              </p14:nvContentPartPr>
              <p14:xfrm>
                <a:off x="1921006" y="3079531"/>
                <a:ext cx="78120" cy="173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0C1FB5-25A2-4A37-83B6-898757A9B7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12366" y="3070531"/>
                  <a:ext cx="95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61C79D-9482-4B91-97AA-8CEE4E74AD54}"/>
                    </a:ext>
                  </a:extLst>
                </p14:cNvPr>
                <p14:cNvContentPartPr/>
                <p14:nvPr/>
              </p14:nvContentPartPr>
              <p14:xfrm>
                <a:off x="2017126" y="3090691"/>
                <a:ext cx="125280" cy="158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61C79D-9482-4B91-97AA-8CEE4E74AD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08486" y="3082051"/>
                  <a:ext cx="142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BB0383E-23C4-458C-BE11-D93D83D03E37}"/>
                    </a:ext>
                  </a:extLst>
                </p14:cNvPr>
                <p14:cNvContentPartPr/>
                <p14:nvPr/>
              </p14:nvContentPartPr>
              <p14:xfrm>
                <a:off x="2093086" y="3097891"/>
                <a:ext cx="124920" cy="163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BB0383E-23C4-458C-BE11-D93D83D03E3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84086" y="3089251"/>
                  <a:ext cx="142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FD9D84E-BEDC-4B2A-A2DC-E1F074872005}"/>
                    </a:ext>
                  </a:extLst>
                </p14:cNvPr>
                <p14:cNvContentPartPr/>
                <p14:nvPr/>
              </p14:nvContentPartPr>
              <p14:xfrm>
                <a:off x="2187406" y="3103291"/>
                <a:ext cx="114840" cy="182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FD9D84E-BEDC-4B2A-A2DC-E1F0748720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78406" y="3094291"/>
                  <a:ext cx="1324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3605B0-301B-450A-95F7-6D584C292BD4}"/>
              </a:ext>
            </a:extLst>
          </p:cNvPr>
          <p:cNvGrpSpPr/>
          <p:nvPr/>
        </p:nvGrpSpPr>
        <p:grpSpPr>
          <a:xfrm>
            <a:off x="140086" y="1561771"/>
            <a:ext cx="333360" cy="522720"/>
            <a:chOff x="140086" y="1561771"/>
            <a:chExt cx="33336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3B62DB-ED2A-4F37-B932-163E4C31D557}"/>
                    </a:ext>
                  </a:extLst>
                </p14:cNvPr>
                <p14:cNvContentPartPr/>
                <p14:nvPr/>
              </p14:nvContentPartPr>
              <p14:xfrm>
                <a:off x="202366" y="1561771"/>
                <a:ext cx="262080" cy="385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3B62DB-ED2A-4F37-B932-163E4C31D5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3726" y="1553131"/>
                  <a:ext cx="2797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C4CDC84-58D0-4372-9B62-F98C06F37639}"/>
                    </a:ext>
                  </a:extLst>
                </p14:cNvPr>
                <p14:cNvContentPartPr/>
                <p14:nvPr/>
              </p14:nvContentPartPr>
              <p14:xfrm>
                <a:off x="455806" y="1938331"/>
                <a:ext cx="17640" cy="146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C4CDC84-58D0-4372-9B62-F98C06F3763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7166" y="1929691"/>
                  <a:ext cx="35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29B521-9805-4712-A767-A81A41B0BB4A}"/>
                    </a:ext>
                  </a:extLst>
                </p14:cNvPr>
                <p14:cNvContentPartPr/>
                <p14:nvPr/>
              </p14:nvContentPartPr>
              <p14:xfrm>
                <a:off x="467326" y="1826011"/>
                <a:ext cx="6120" cy="20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29B521-9805-4712-A767-A81A41B0BB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8686" y="1817011"/>
                  <a:ext cx="23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DF758D-A275-4A5D-915B-F74291F0062F}"/>
                    </a:ext>
                  </a:extLst>
                </p14:cNvPr>
                <p14:cNvContentPartPr/>
                <p14:nvPr/>
              </p14:nvContentPartPr>
              <p14:xfrm>
                <a:off x="140086" y="1684891"/>
                <a:ext cx="98640" cy="232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DF758D-A275-4A5D-915B-F74291F006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1086" y="1676251"/>
                  <a:ext cx="11628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6DDE61-EEE5-40D9-901A-58FE57EB5015}"/>
              </a:ext>
            </a:extLst>
          </p:cNvPr>
          <p:cNvGrpSpPr/>
          <p:nvPr/>
        </p:nvGrpSpPr>
        <p:grpSpPr>
          <a:xfrm>
            <a:off x="4887406" y="1899091"/>
            <a:ext cx="530640" cy="467640"/>
            <a:chOff x="4887406" y="1899091"/>
            <a:chExt cx="53064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E48B27-9FD5-42D9-B117-53FD6DA4E253}"/>
                    </a:ext>
                  </a:extLst>
                </p14:cNvPr>
                <p14:cNvContentPartPr/>
                <p14:nvPr/>
              </p14:nvContentPartPr>
              <p14:xfrm>
                <a:off x="4887406" y="2125531"/>
                <a:ext cx="42120" cy="33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E48B27-9FD5-42D9-B117-53FD6DA4E2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78406" y="2116891"/>
                  <a:ext cx="59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A295B5-0E28-4A5D-8196-58C780A9E990}"/>
                    </a:ext>
                  </a:extLst>
                </p14:cNvPr>
                <p14:cNvContentPartPr/>
                <p14:nvPr/>
              </p14:nvContentPartPr>
              <p14:xfrm>
                <a:off x="5079286" y="1899091"/>
                <a:ext cx="242280" cy="354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A295B5-0E28-4A5D-8196-58C780A9E9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70646" y="1890091"/>
                  <a:ext cx="259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01946D7-B770-4711-8886-12C1AFDC5D46}"/>
                    </a:ext>
                  </a:extLst>
                </p14:cNvPr>
                <p14:cNvContentPartPr/>
                <p14:nvPr/>
              </p14:nvContentPartPr>
              <p14:xfrm>
                <a:off x="5330566" y="2258011"/>
                <a:ext cx="87480" cy="108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01946D7-B770-4711-8886-12C1AFDC5D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21926" y="2249011"/>
                  <a:ext cx="1051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66B6AA-B1F6-4747-BF16-006317F5D83A}"/>
              </a:ext>
            </a:extLst>
          </p:cNvPr>
          <p:cNvGrpSpPr/>
          <p:nvPr/>
        </p:nvGrpSpPr>
        <p:grpSpPr>
          <a:xfrm>
            <a:off x="3507526" y="879571"/>
            <a:ext cx="434880" cy="523080"/>
            <a:chOff x="3507526" y="879571"/>
            <a:chExt cx="434880" cy="52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B91CEA6-EFD4-4303-AE94-AC6BE1248C8C}"/>
                    </a:ext>
                  </a:extLst>
                </p14:cNvPr>
                <p14:cNvContentPartPr/>
                <p14:nvPr/>
              </p14:nvContentPartPr>
              <p14:xfrm>
                <a:off x="3507526" y="879571"/>
                <a:ext cx="170640" cy="289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B91CEA6-EFD4-4303-AE94-AC6BE1248C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98526" y="870571"/>
                  <a:ext cx="1882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401907-1E97-4D9D-AC15-4D57FA747A40}"/>
                    </a:ext>
                  </a:extLst>
                </p14:cNvPr>
                <p14:cNvContentPartPr/>
                <p14:nvPr/>
              </p14:nvContentPartPr>
              <p14:xfrm>
                <a:off x="3732166" y="983971"/>
                <a:ext cx="179640" cy="418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401907-1E97-4D9D-AC15-4D57FA747A4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23526" y="974971"/>
                  <a:ext cx="197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AE8E4E-7D5A-4CF7-9B9C-0BCD4CFC7E8F}"/>
                    </a:ext>
                  </a:extLst>
                </p14:cNvPr>
                <p14:cNvContentPartPr/>
                <p14:nvPr/>
              </p14:nvContentPartPr>
              <p14:xfrm>
                <a:off x="3771766" y="1134451"/>
                <a:ext cx="170640" cy="8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AE8E4E-7D5A-4CF7-9B9C-0BCD4CFC7E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62766" y="1125811"/>
                  <a:ext cx="1882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FEDA9A6-5697-46F0-82B3-29BF91F92D4D}"/>
              </a:ext>
            </a:extLst>
          </p:cNvPr>
          <p:cNvGrpSpPr/>
          <p:nvPr/>
        </p:nvGrpSpPr>
        <p:grpSpPr>
          <a:xfrm>
            <a:off x="1557766" y="1288531"/>
            <a:ext cx="258480" cy="371160"/>
            <a:chOff x="1557766" y="1288531"/>
            <a:chExt cx="258480" cy="3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0A26A27-7F74-4EB1-950F-7609D831156C}"/>
                    </a:ext>
                  </a:extLst>
                </p14:cNvPr>
                <p14:cNvContentPartPr/>
                <p14:nvPr/>
              </p14:nvContentPartPr>
              <p14:xfrm>
                <a:off x="1558126" y="1288531"/>
                <a:ext cx="258120" cy="371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0A26A27-7F74-4EB1-950F-7609D83115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49486" y="1279891"/>
                  <a:ext cx="275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A8230F7-F283-4BE4-B0C4-3E0F4B9EACC9}"/>
                    </a:ext>
                  </a:extLst>
                </p14:cNvPr>
                <p14:cNvContentPartPr/>
                <p14:nvPr/>
              </p14:nvContentPartPr>
              <p14:xfrm>
                <a:off x="1557766" y="1401211"/>
                <a:ext cx="28080" cy="234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A8230F7-F283-4BE4-B0C4-3E0F4B9EAC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48766" y="1392211"/>
                  <a:ext cx="457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42F1575-F291-4976-BA00-39EF5DDEB86F}"/>
              </a:ext>
            </a:extLst>
          </p:cNvPr>
          <p:cNvGrpSpPr/>
          <p:nvPr/>
        </p:nvGrpSpPr>
        <p:grpSpPr>
          <a:xfrm>
            <a:off x="262486" y="3774331"/>
            <a:ext cx="1495800" cy="431640"/>
            <a:chOff x="262486" y="3774331"/>
            <a:chExt cx="149580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B926603-9DDA-4D41-B883-C06F11B67058}"/>
                    </a:ext>
                  </a:extLst>
                </p14:cNvPr>
                <p14:cNvContentPartPr/>
                <p14:nvPr/>
              </p14:nvContentPartPr>
              <p14:xfrm>
                <a:off x="262486" y="3796291"/>
                <a:ext cx="164880" cy="409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B926603-9DDA-4D41-B883-C06F11B6705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3846" y="3787291"/>
                  <a:ext cx="1825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46E5A4-49A4-46CD-B0BC-29617D12A0F2}"/>
                    </a:ext>
                  </a:extLst>
                </p14:cNvPr>
                <p14:cNvContentPartPr/>
                <p14:nvPr/>
              </p14:nvContentPartPr>
              <p14:xfrm>
                <a:off x="536806" y="4008691"/>
                <a:ext cx="125640" cy="147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46E5A4-49A4-46CD-B0BC-29617D12A0F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8166" y="4000051"/>
                  <a:ext cx="143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5C2DDDD-E3AA-4BF5-8943-45A36EF50412}"/>
                    </a:ext>
                  </a:extLst>
                </p14:cNvPr>
                <p14:cNvContentPartPr/>
                <p14:nvPr/>
              </p14:nvContentPartPr>
              <p14:xfrm>
                <a:off x="712846" y="3817891"/>
                <a:ext cx="53640" cy="354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5C2DDDD-E3AA-4BF5-8943-45A36EF5041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4206" y="3809251"/>
                  <a:ext cx="712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33D327-43FB-46AC-AD7A-10707DDAC0E0}"/>
                    </a:ext>
                  </a:extLst>
                </p14:cNvPr>
                <p14:cNvContentPartPr/>
                <p14:nvPr/>
              </p14:nvContentPartPr>
              <p14:xfrm>
                <a:off x="725446" y="3989251"/>
                <a:ext cx="151920" cy="147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33D327-43FB-46AC-AD7A-10707DDAC0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6806" y="3980251"/>
                  <a:ext cx="169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9744DF-5F25-41AF-8E2F-230678E1B355}"/>
                    </a:ext>
                  </a:extLst>
                </p14:cNvPr>
                <p14:cNvContentPartPr/>
                <p14:nvPr/>
              </p14:nvContentPartPr>
              <p14:xfrm>
                <a:off x="958366" y="3798451"/>
                <a:ext cx="55800" cy="322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B9744DF-5F25-41AF-8E2F-230678E1B35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9366" y="3789811"/>
                  <a:ext cx="734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E0B783-E977-4BB9-AED3-C1A95E3A2A82}"/>
                    </a:ext>
                  </a:extLst>
                </p14:cNvPr>
                <p14:cNvContentPartPr/>
                <p14:nvPr/>
              </p14:nvContentPartPr>
              <p14:xfrm>
                <a:off x="894646" y="3953611"/>
                <a:ext cx="235440" cy="1594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E0B783-E977-4BB9-AED3-C1A95E3A2A8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646" y="3944971"/>
                  <a:ext cx="253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879D5FB-3EC0-43EE-94A4-9C665A0437A9}"/>
                    </a:ext>
                  </a:extLst>
                </p14:cNvPr>
                <p14:cNvContentPartPr/>
                <p14:nvPr/>
              </p14:nvContentPartPr>
              <p14:xfrm>
                <a:off x="1085446" y="3821491"/>
                <a:ext cx="41040" cy="36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879D5FB-3EC0-43EE-94A4-9C665A0437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6806" y="3812851"/>
                  <a:ext cx="58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31A239A-EC74-4E79-8E52-840C3FBDFF0D}"/>
                    </a:ext>
                  </a:extLst>
                </p14:cNvPr>
                <p14:cNvContentPartPr/>
                <p14:nvPr/>
              </p14:nvContentPartPr>
              <p14:xfrm>
                <a:off x="1189846" y="3774331"/>
                <a:ext cx="38880" cy="331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31A239A-EC74-4E79-8E52-840C3FBDFF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80846" y="3765691"/>
                  <a:ext cx="56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F7F46E5-4CFD-48C9-BA90-7A8D75DB794E}"/>
                    </a:ext>
                  </a:extLst>
                </p14:cNvPr>
                <p14:cNvContentPartPr/>
                <p14:nvPr/>
              </p14:nvContentPartPr>
              <p14:xfrm>
                <a:off x="1205686" y="3918331"/>
                <a:ext cx="125280" cy="153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F7F46E5-4CFD-48C9-BA90-7A8D75DB79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97046" y="3909331"/>
                  <a:ext cx="142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3A842C4-79EB-42E2-ACC3-B499979BD097}"/>
                    </a:ext>
                  </a:extLst>
                </p14:cNvPr>
                <p14:cNvContentPartPr/>
                <p14:nvPr/>
              </p14:nvContentPartPr>
              <p14:xfrm>
                <a:off x="1400446" y="3899971"/>
                <a:ext cx="171360" cy="197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3A842C4-79EB-42E2-ACC3-B499979BD0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91806" y="3890971"/>
                  <a:ext cx="189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6BE212B-65E2-4C98-82F4-591677E93FB1}"/>
                    </a:ext>
                  </a:extLst>
                </p14:cNvPr>
                <p14:cNvContentPartPr/>
                <p14:nvPr/>
              </p14:nvContentPartPr>
              <p14:xfrm>
                <a:off x="1615366" y="3872611"/>
                <a:ext cx="142920" cy="207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6BE212B-65E2-4C98-82F4-591677E93F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06726" y="3863611"/>
                  <a:ext cx="16056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FCD4E52-88BD-47BF-8DE0-DC4EF4DC0A72}"/>
              </a:ext>
            </a:extLst>
          </p:cNvPr>
          <p:cNvGrpSpPr/>
          <p:nvPr/>
        </p:nvGrpSpPr>
        <p:grpSpPr>
          <a:xfrm>
            <a:off x="2209006" y="3599731"/>
            <a:ext cx="1353600" cy="438480"/>
            <a:chOff x="2209006" y="3599731"/>
            <a:chExt cx="1353600" cy="4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82A5561-2A69-4D27-A80D-A07AD0E2599E}"/>
                    </a:ext>
                  </a:extLst>
                </p14:cNvPr>
                <p14:cNvContentPartPr/>
                <p14:nvPr/>
              </p14:nvContentPartPr>
              <p14:xfrm>
                <a:off x="2209006" y="3644371"/>
                <a:ext cx="161280" cy="393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82A5561-2A69-4D27-A80D-A07AD0E259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00006" y="3635731"/>
                  <a:ext cx="178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CA25A64-FDCF-4943-B06E-9CDDBFAEB393}"/>
                    </a:ext>
                  </a:extLst>
                </p14:cNvPr>
                <p14:cNvContentPartPr/>
                <p14:nvPr/>
              </p14:nvContentPartPr>
              <p14:xfrm>
                <a:off x="2445166" y="3805651"/>
                <a:ext cx="177480" cy="209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CA25A64-FDCF-4943-B06E-9CDDBFAEB39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36526" y="3797011"/>
                  <a:ext cx="195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0A0E0B1-1DE5-4018-9AB5-E7F033A70BC4}"/>
                    </a:ext>
                  </a:extLst>
                </p14:cNvPr>
                <p14:cNvContentPartPr/>
                <p14:nvPr/>
              </p14:nvContentPartPr>
              <p14:xfrm>
                <a:off x="2637766" y="3599731"/>
                <a:ext cx="144720" cy="401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0A0E0B1-1DE5-4018-9AB5-E7F033A70B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29126" y="3591091"/>
                  <a:ext cx="1623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5A7747F-95A3-4D3C-BA86-B51401162E41}"/>
                    </a:ext>
                  </a:extLst>
                </p14:cNvPr>
                <p14:cNvContentPartPr/>
                <p14:nvPr/>
              </p14:nvContentPartPr>
              <p14:xfrm>
                <a:off x="2859886" y="3759931"/>
                <a:ext cx="262800" cy="244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5A7747F-95A3-4D3C-BA86-B51401162E4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50886" y="3751291"/>
                  <a:ext cx="2804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C431947-DE27-4E6F-965E-6B91D0EB5A9E}"/>
                    </a:ext>
                  </a:extLst>
                </p14:cNvPr>
                <p14:cNvContentPartPr/>
                <p14:nvPr/>
              </p14:nvContentPartPr>
              <p14:xfrm>
                <a:off x="3188566" y="3771451"/>
                <a:ext cx="162360" cy="173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C431947-DE27-4E6F-965E-6B91D0EB5A9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179566" y="3762811"/>
                  <a:ext cx="180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044DFD7-9160-4AD9-8516-160E2BAF467B}"/>
                    </a:ext>
                  </a:extLst>
                </p14:cNvPr>
                <p14:cNvContentPartPr/>
                <p14:nvPr/>
              </p14:nvContentPartPr>
              <p14:xfrm>
                <a:off x="3546046" y="3770371"/>
                <a:ext cx="15480" cy="7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044DFD7-9160-4AD9-8516-160E2BAF46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37046" y="3761731"/>
                  <a:ext cx="33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EA46FD0-BF78-406F-8115-4E91F949099E}"/>
                    </a:ext>
                  </a:extLst>
                </p14:cNvPr>
                <p14:cNvContentPartPr/>
                <p14:nvPr/>
              </p14:nvContentPartPr>
              <p14:xfrm>
                <a:off x="3547126" y="3915091"/>
                <a:ext cx="15480" cy="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EA46FD0-BF78-406F-8115-4E91F94909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38486" y="3906451"/>
                  <a:ext cx="331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0F6AB24-F411-4DBD-B0CF-14F6B650024A}"/>
              </a:ext>
            </a:extLst>
          </p:cNvPr>
          <p:cNvGrpSpPr/>
          <p:nvPr/>
        </p:nvGrpSpPr>
        <p:grpSpPr>
          <a:xfrm>
            <a:off x="1298566" y="4259611"/>
            <a:ext cx="373320" cy="456120"/>
            <a:chOff x="1298566" y="4259611"/>
            <a:chExt cx="373320" cy="45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F09FCA3-30DF-4A50-A8B8-1C98A4B1BCEF}"/>
                    </a:ext>
                  </a:extLst>
                </p14:cNvPr>
                <p14:cNvContentPartPr/>
                <p14:nvPr/>
              </p14:nvContentPartPr>
              <p14:xfrm>
                <a:off x="1298566" y="4259611"/>
                <a:ext cx="333720" cy="383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F09FCA3-30DF-4A50-A8B8-1C98A4B1BC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89566" y="4250611"/>
                  <a:ext cx="3513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4719421-5A92-4EBA-B92D-98DDD992FC8E}"/>
                    </a:ext>
                  </a:extLst>
                </p14:cNvPr>
                <p14:cNvContentPartPr/>
                <p14:nvPr/>
              </p14:nvContentPartPr>
              <p14:xfrm>
                <a:off x="1554526" y="4644091"/>
                <a:ext cx="117360" cy="71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4719421-5A92-4EBA-B92D-98DDD992FC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45886" y="4635451"/>
                  <a:ext cx="13500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5561C6C-AA5F-45AA-9F9E-96E8794DBC27}"/>
              </a:ext>
            </a:extLst>
          </p:cNvPr>
          <p:cNvGrpSpPr/>
          <p:nvPr/>
        </p:nvGrpSpPr>
        <p:grpSpPr>
          <a:xfrm>
            <a:off x="1217566" y="4941811"/>
            <a:ext cx="495360" cy="615600"/>
            <a:chOff x="1217566" y="4941811"/>
            <a:chExt cx="495360" cy="61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68B3E57-89FC-44A1-AE3D-1DE9A3360197}"/>
                    </a:ext>
                  </a:extLst>
                </p14:cNvPr>
                <p14:cNvContentPartPr/>
                <p14:nvPr/>
              </p14:nvContentPartPr>
              <p14:xfrm>
                <a:off x="1217566" y="4941811"/>
                <a:ext cx="495360" cy="43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68B3E57-89FC-44A1-AE3D-1DE9A336019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08566" y="4932811"/>
                  <a:ext cx="513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B2E244D-5535-4154-BE18-D313DC685015}"/>
                    </a:ext>
                  </a:extLst>
                </p14:cNvPr>
                <p14:cNvContentPartPr/>
                <p14:nvPr/>
              </p14:nvContentPartPr>
              <p14:xfrm>
                <a:off x="1377046" y="5095531"/>
                <a:ext cx="245880" cy="354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B2E244D-5535-4154-BE18-D313DC68501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68406" y="5086891"/>
                  <a:ext cx="263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A2A02E9-942A-446B-A815-C90E763C9669}"/>
                    </a:ext>
                  </a:extLst>
                </p14:cNvPr>
                <p14:cNvContentPartPr/>
                <p14:nvPr/>
              </p14:nvContentPartPr>
              <p14:xfrm>
                <a:off x="1661806" y="5398651"/>
                <a:ext cx="20160" cy="158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A2A02E9-942A-446B-A815-C90E763C96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53166" y="5390011"/>
                  <a:ext cx="37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9F0A68C-6924-4EE8-B567-EEFCE3FA5473}"/>
                    </a:ext>
                  </a:extLst>
                </p14:cNvPr>
                <p14:cNvContentPartPr/>
                <p14:nvPr/>
              </p14:nvContentPartPr>
              <p14:xfrm>
                <a:off x="1681606" y="5234131"/>
                <a:ext cx="11880" cy="16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9F0A68C-6924-4EE8-B567-EEFCE3FA54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72606" y="5225491"/>
                  <a:ext cx="295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BFE557D-3BDE-4E05-B87B-894C190A7C76}"/>
              </a:ext>
            </a:extLst>
          </p:cNvPr>
          <p:cNvGrpSpPr/>
          <p:nvPr/>
        </p:nvGrpSpPr>
        <p:grpSpPr>
          <a:xfrm>
            <a:off x="2042686" y="4852171"/>
            <a:ext cx="134640" cy="119880"/>
            <a:chOff x="2042686" y="4852171"/>
            <a:chExt cx="13464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FED070-FC5A-4DA5-B09B-F0FF3E494337}"/>
                    </a:ext>
                  </a:extLst>
                </p14:cNvPr>
                <p14:cNvContentPartPr/>
                <p14:nvPr/>
              </p14:nvContentPartPr>
              <p14:xfrm>
                <a:off x="2054566" y="4852171"/>
                <a:ext cx="105840" cy="8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FED070-FC5A-4DA5-B09B-F0FF3E4943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45926" y="4843171"/>
                  <a:ext cx="123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758F7FB-821C-4A7E-B327-3FB7E2B1D997}"/>
                    </a:ext>
                  </a:extLst>
                </p14:cNvPr>
                <p14:cNvContentPartPr/>
                <p14:nvPr/>
              </p14:nvContentPartPr>
              <p14:xfrm>
                <a:off x="2042686" y="4965571"/>
                <a:ext cx="134640" cy="6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758F7FB-821C-4A7E-B327-3FB7E2B1D9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33686" y="4956931"/>
                  <a:ext cx="15228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B4DCEB4-623D-4A6B-BCAE-077ACB493DED}"/>
                  </a:ext>
                </a:extLst>
              </p14:cNvPr>
              <p14:cNvContentPartPr/>
              <p14:nvPr/>
            </p14:nvContentPartPr>
            <p14:xfrm>
              <a:off x="2458126" y="4840651"/>
              <a:ext cx="195840" cy="435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B4DCEB4-623D-4A6B-BCAE-077ACB493DE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449126" y="4832011"/>
                <a:ext cx="21348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CA0663E-A662-4D2B-9540-BB118383F58A}"/>
              </a:ext>
            </a:extLst>
          </p:cNvPr>
          <p:cNvGrpSpPr/>
          <p:nvPr/>
        </p:nvGrpSpPr>
        <p:grpSpPr>
          <a:xfrm>
            <a:off x="3010006" y="4272931"/>
            <a:ext cx="465840" cy="1137240"/>
            <a:chOff x="3010006" y="4272931"/>
            <a:chExt cx="465840" cy="11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6F71F3-06F0-4128-821D-30A04081BB5D}"/>
                    </a:ext>
                  </a:extLst>
                </p14:cNvPr>
                <p14:cNvContentPartPr/>
                <p14:nvPr/>
              </p14:nvContentPartPr>
              <p14:xfrm>
                <a:off x="3010006" y="4272931"/>
                <a:ext cx="252720" cy="364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6F71F3-06F0-4128-821D-30A04081BB5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01366" y="4263931"/>
                  <a:ext cx="2703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4AFD5D6-013B-45DE-BE4C-5510FEC69A40}"/>
                    </a:ext>
                  </a:extLst>
                </p14:cNvPr>
                <p14:cNvContentPartPr/>
                <p14:nvPr/>
              </p14:nvContentPartPr>
              <p14:xfrm>
                <a:off x="3341206" y="4387771"/>
                <a:ext cx="112680" cy="396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4AFD5D6-013B-45DE-BE4C-5510FEC69A4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32206" y="4379131"/>
                  <a:ext cx="130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153CD5-96C3-43FF-BE44-0D28C1113CFA}"/>
                    </a:ext>
                  </a:extLst>
                </p14:cNvPr>
                <p14:cNvContentPartPr/>
                <p14:nvPr/>
              </p14:nvContentPartPr>
              <p14:xfrm>
                <a:off x="3307726" y="4535731"/>
                <a:ext cx="168120" cy="15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153CD5-96C3-43FF-BE44-0D28C1113C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98726" y="4526731"/>
                  <a:ext cx="185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2D75EBA-4101-4E49-BFAF-78325ACBEF3E}"/>
                    </a:ext>
                  </a:extLst>
                </p14:cNvPr>
                <p14:cNvContentPartPr/>
                <p14:nvPr/>
              </p14:nvContentPartPr>
              <p14:xfrm>
                <a:off x="3044926" y="4904371"/>
                <a:ext cx="411120" cy="36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2D75EBA-4101-4E49-BFAF-78325ACBEF3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35926" y="4895371"/>
                  <a:ext cx="428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DC3C375-653C-467F-A487-8A7DA87AA5A6}"/>
                    </a:ext>
                  </a:extLst>
                </p14:cNvPr>
                <p14:cNvContentPartPr/>
                <p14:nvPr/>
              </p14:nvContentPartPr>
              <p14:xfrm>
                <a:off x="3205846" y="5046211"/>
                <a:ext cx="241200" cy="3639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DC3C375-653C-467F-A487-8A7DA87AA5A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96846" y="5037571"/>
                  <a:ext cx="25884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1747AC-5C97-47AF-B7B2-885D76EF2D7C}"/>
              </a:ext>
            </a:extLst>
          </p:cNvPr>
          <p:cNvGrpSpPr/>
          <p:nvPr/>
        </p:nvGrpSpPr>
        <p:grpSpPr>
          <a:xfrm>
            <a:off x="4695166" y="-6389"/>
            <a:ext cx="824400" cy="6874281"/>
            <a:chOff x="4695166" y="-6389"/>
            <a:chExt cx="824400" cy="687428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E0636F2-D12E-4ED1-ABCC-7E3E1F370732}"/>
                    </a:ext>
                  </a:extLst>
                </p14:cNvPr>
                <p14:cNvContentPartPr/>
                <p14:nvPr/>
              </p14:nvContentPartPr>
              <p14:xfrm>
                <a:off x="5441806" y="-6389"/>
                <a:ext cx="5040" cy="4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E0636F2-D12E-4ED1-ABCC-7E3E1F37073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32806" y="-15029"/>
                  <a:ext cx="22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64F01EB-0CFE-405C-8714-AEEA23EF98CC}"/>
                    </a:ext>
                  </a:extLst>
                </p14:cNvPr>
                <p14:cNvContentPartPr/>
                <p14:nvPr/>
              </p14:nvContentPartPr>
              <p14:xfrm>
                <a:off x="5118886" y="23572"/>
                <a:ext cx="360" cy="11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64F01EB-0CFE-405C-8714-AEEA23EF98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09886" y="14572"/>
                  <a:ext cx="18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DE2205-FF6D-4212-872B-6E66BD4AE815}"/>
                    </a:ext>
                  </a:extLst>
                </p14:cNvPr>
                <p14:cNvContentPartPr/>
                <p14:nvPr/>
              </p14:nvContentPartPr>
              <p14:xfrm>
                <a:off x="5426686" y="27532"/>
                <a:ext cx="23400" cy="20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DE2205-FF6D-4212-872B-6E66BD4AE8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17686" y="18892"/>
                  <a:ext cx="41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2891DA-A87F-4A56-9CEB-C2547EE27B2F}"/>
                    </a:ext>
                  </a:extLst>
                </p14:cNvPr>
                <p14:cNvContentPartPr/>
                <p14:nvPr/>
              </p14:nvContentPartPr>
              <p14:xfrm>
                <a:off x="4695166" y="54532"/>
                <a:ext cx="824400" cy="6813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2891DA-A87F-4A56-9CEB-C2547EE27B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86526" y="45892"/>
                  <a:ext cx="842040" cy="683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C229017-798F-442D-BC28-22D66A743539}"/>
                  </a:ext>
                </a:extLst>
              </p14:cNvPr>
              <p14:cNvContentPartPr/>
              <p14:nvPr/>
            </p14:nvContentPartPr>
            <p14:xfrm>
              <a:off x="4905766" y="2159452"/>
              <a:ext cx="33840" cy="72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C229017-798F-442D-BC28-22D66A74353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896766" y="2150452"/>
                <a:ext cx="5148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76CDFF3-0277-456E-81FD-BFADF6907E48}"/>
              </a:ext>
            </a:extLst>
          </p:cNvPr>
          <p:cNvGrpSpPr/>
          <p:nvPr/>
        </p:nvGrpSpPr>
        <p:grpSpPr>
          <a:xfrm>
            <a:off x="1944406" y="1943092"/>
            <a:ext cx="368280" cy="431640"/>
            <a:chOff x="1944406" y="1943092"/>
            <a:chExt cx="36828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35B359D-0827-44F5-AD1B-3A17633F93A9}"/>
                    </a:ext>
                  </a:extLst>
                </p14:cNvPr>
                <p14:cNvContentPartPr/>
                <p14:nvPr/>
              </p14:nvContentPartPr>
              <p14:xfrm>
                <a:off x="2052046" y="2009692"/>
                <a:ext cx="207000" cy="6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35B359D-0827-44F5-AD1B-3A17633F93A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34046" y="1992052"/>
                  <a:ext cx="242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34BB20-AAB0-4BC7-B379-513B3D406E49}"/>
                    </a:ext>
                  </a:extLst>
                </p14:cNvPr>
                <p14:cNvContentPartPr/>
                <p14:nvPr/>
              </p14:nvContentPartPr>
              <p14:xfrm>
                <a:off x="2214406" y="1943092"/>
                <a:ext cx="71280" cy="1576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34BB20-AAB0-4BC7-B379-513B3D406E4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96766" y="1925452"/>
                  <a:ext cx="106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6FF55A1-2680-4408-A7E3-51AEBD555095}"/>
                    </a:ext>
                  </a:extLst>
                </p14:cNvPr>
                <p14:cNvContentPartPr/>
                <p14:nvPr/>
              </p14:nvContentPartPr>
              <p14:xfrm>
                <a:off x="1989406" y="2151892"/>
                <a:ext cx="13320" cy="222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6FF55A1-2680-4408-A7E3-51AEBD55509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71406" y="2134252"/>
                  <a:ext cx="48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0AD9CAF-49C8-46A8-B45C-F563A75063F0}"/>
                    </a:ext>
                  </a:extLst>
                </p14:cNvPr>
                <p14:cNvContentPartPr/>
                <p14:nvPr/>
              </p14:nvContentPartPr>
              <p14:xfrm>
                <a:off x="1944406" y="2356012"/>
                <a:ext cx="49680" cy="7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0AD9CAF-49C8-46A8-B45C-F563A75063F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26406" y="2338372"/>
                  <a:ext cx="85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8BE02FF-F60A-4973-B71A-03B75F345723}"/>
                    </a:ext>
                  </a:extLst>
                </p14:cNvPr>
                <p14:cNvContentPartPr/>
                <p14:nvPr/>
              </p14:nvContentPartPr>
              <p14:xfrm>
                <a:off x="1962766" y="2157652"/>
                <a:ext cx="89640" cy="14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8BE02FF-F60A-4973-B71A-03B75F3457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945126" y="2139652"/>
                  <a:ext cx="125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2A78B0-1C9C-46B0-8F03-9797DC6D8A6E}"/>
                    </a:ext>
                  </a:extLst>
                </p14:cNvPr>
                <p14:cNvContentPartPr/>
                <p14:nvPr/>
              </p14:nvContentPartPr>
              <p14:xfrm>
                <a:off x="2103886" y="2232532"/>
                <a:ext cx="50760" cy="14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2A78B0-1C9C-46B0-8F03-9797DC6D8A6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86246" y="2214892"/>
                  <a:ext cx="86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9EA2970-1061-47C9-9442-A061ADEDF39F}"/>
                    </a:ext>
                  </a:extLst>
                </p14:cNvPr>
                <p14:cNvContentPartPr/>
                <p14:nvPr/>
              </p14:nvContentPartPr>
              <p14:xfrm>
                <a:off x="2090206" y="2300212"/>
                <a:ext cx="89640" cy="7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9EA2970-1061-47C9-9442-A061ADEDF39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72206" y="2282572"/>
                  <a:ext cx="125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046A502-DA1F-4219-9DBA-F226A5AC9417}"/>
                    </a:ext>
                  </a:extLst>
                </p14:cNvPr>
                <p14:cNvContentPartPr/>
                <p14:nvPr/>
              </p14:nvContentPartPr>
              <p14:xfrm>
                <a:off x="2223766" y="2217412"/>
                <a:ext cx="88920" cy="129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046A502-DA1F-4219-9DBA-F226A5AC94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06126" y="2199412"/>
                  <a:ext cx="1245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2628D55-AC01-4080-80C8-887EA6694240}"/>
                  </a:ext>
                </a:extLst>
              </p14:cNvPr>
              <p14:cNvContentPartPr/>
              <p14:nvPr/>
            </p14:nvContentPartPr>
            <p14:xfrm>
              <a:off x="785926" y="1738972"/>
              <a:ext cx="1292040" cy="266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2628D55-AC01-4080-80C8-887EA669424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76926" y="1729972"/>
                <a:ext cx="130968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4B245EF-D2B8-44E8-8BAB-D57C9068078A}"/>
              </a:ext>
            </a:extLst>
          </p:cNvPr>
          <p:cNvGrpSpPr/>
          <p:nvPr/>
        </p:nvGrpSpPr>
        <p:grpSpPr>
          <a:xfrm>
            <a:off x="2085526" y="1378972"/>
            <a:ext cx="2201040" cy="704880"/>
            <a:chOff x="2085526" y="1378972"/>
            <a:chExt cx="220104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8613D73-436D-4733-959D-1B2CAADCE483}"/>
                    </a:ext>
                  </a:extLst>
                </p14:cNvPr>
                <p14:cNvContentPartPr/>
                <p14:nvPr/>
              </p14:nvContentPartPr>
              <p14:xfrm>
                <a:off x="2085526" y="1378972"/>
                <a:ext cx="724680" cy="359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8613D73-436D-4733-959D-1B2CAADCE4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076526" y="1369972"/>
                  <a:ext cx="7423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F94F7C4-41B9-484A-8360-EF495C29838D}"/>
                    </a:ext>
                  </a:extLst>
                </p14:cNvPr>
                <p14:cNvContentPartPr/>
                <p14:nvPr/>
              </p14:nvContentPartPr>
              <p14:xfrm>
                <a:off x="2778526" y="1381852"/>
                <a:ext cx="7200" cy="8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F94F7C4-41B9-484A-8360-EF495C2983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69886" y="1373212"/>
                  <a:ext cx="24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53F72D1-B2C8-4D89-AE48-1FC021EED718}"/>
                    </a:ext>
                  </a:extLst>
                </p14:cNvPr>
                <p14:cNvContentPartPr/>
                <p14:nvPr/>
              </p14:nvContentPartPr>
              <p14:xfrm>
                <a:off x="2785006" y="1381852"/>
                <a:ext cx="404640" cy="51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53F72D1-B2C8-4D89-AE48-1FC021EED71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76366" y="1373212"/>
                  <a:ext cx="422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11B36F6-8E65-4AF1-846E-14B319622E65}"/>
                    </a:ext>
                  </a:extLst>
                </p14:cNvPr>
                <p14:cNvContentPartPr/>
                <p14:nvPr/>
              </p14:nvContentPartPr>
              <p14:xfrm>
                <a:off x="2740366" y="1404892"/>
                <a:ext cx="1546200" cy="678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11B36F6-8E65-4AF1-846E-14B319622E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31726" y="1396252"/>
                  <a:ext cx="1563840" cy="69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55B87F3-C871-4808-8181-B46744A1B99D}"/>
              </a:ext>
            </a:extLst>
          </p:cNvPr>
          <p:cNvGrpSpPr/>
          <p:nvPr/>
        </p:nvGrpSpPr>
        <p:grpSpPr>
          <a:xfrm>
            <a:off x="825166" y="1668772"/>
            <a:ext cx="1123200" cy="213480"/>
            <a:chOff x="825166" y="1668772"/>
            <a:chExt cx="112320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3321726-ED9B-403D-AA2D-1348F54CD550}"/>
                    </a:ext>
                  </a:extLst>
                </p14:cNvPr>
                <p14:cNvContentPartPr/>
                <p14:nvPr/>
              </p14:nvContentPartPr>
              <p14:xfrm>
                <a:off x="825166" y="1725652"/>
                <a:ext cx="1123200" cy="38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3321726-ED9B-403D-AA2D-1348F54CD55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7166" y="1707652"/>
                  <a:ext cx="1158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675BD01-B62B-40BE-B0BD-6F4EA2AFFAEC}"/>
                    </a:ext>
                  </a:extLst>
                </p14:cNvPr>
                <p14:cNvContentPartPr/>
                <p14:nvPr/>
              </p14:nvContentPartPr>
              <p14:xfrm>
                <a:off x="1815886" y="1668772"/>
                <a:ext cx="114120" cy="213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675BD01-B62B-40BE-B0BD-6F4EA2AFFAE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98246" y="1650772"/>
                  <a:ext cx="14976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2A6FCB3-2A6F-416A-B7D8-3776D47D5A23}"/>
                  </a:ext>
                </a:extLst>
              </p14:cNvPr>
              <p14:cNvContentPartPr/>
              <p14:nvPr/>
            </p14:nvContentPartPr>
            <p14:xfrm>
              <a:off x="2236006" y="1347652"/>
              <a:ext cx="28440" cy="18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2A6FCB3-2A6F-416A-B7D8-3776D47D5A2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218006" y="1329652"/>
                <a:ext cx="6408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1B40100-5A13-4600-B45E-49FD3C89A3D6}"/>
              </a:ext>
            </a:extLst>
          </p:cNvPr>
          <p:cNvGrpSpPr/>
          <p:nvPr/>
        </p:nvGrpSpPr>
        <p:grpSpPr>
          <a:xfrm>
            <a:off x="2342206" y="1326772"/>
            <a:ext cx="1461960" cy="457200"/>
            <a:chOff x="2342206" y="1326772"/>
            <a:chExt cx="146196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A12759A-D1E8-4C96-BE74-4995778B5E7D}"/>
                    </a:ext>
                  </a:extLst>
                </p14:cNvPr>
                <p14:cNvContentPartPr/>
                <p14:nvPr/>
              </p14:nvContentPartPr>
              <p14:xfrm>
                <a:off x="2342206" y="1326772"/>
                <a:ext cx="1461960" cy="231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A12759A-D1E8-4C96-BE74-4995778B5E7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24566" y="1309132"/>
                  <a:ext cx="1497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B87C4EE-EFF0-4EF2-A1D3-3AB0CD8D1E66}"/>
                    </a:ext>
                  </a:extLst>
                </p14:cNvPr>
                <p14:cNvContentPartPr/>
                <p14:nvPr/>
              </p14:nvContentPartPr>
              <p14:xfrm>
                <a:off x="3178126" y="1500652"/>
                <a:ext cx="360" cy="221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B87C4EE-EFF0-4EF2-A1D3-3AB0CD8D1E6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60126" y="1482652"/>
                  <a:ext cx="36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6EEE973-598D-46D8-9958-1AD96C9007C2}"/>
                    </a:ext>
                  </a:extLst>
                </p14:cNvPr>
                <p14:cNvContentPartPr/>
                <p14:nvPr/>
              </p14:nvContentPartPr>
              <p14:xfrm>
                <a:off x="3121246" y="1736092"/>
                <a:ext cx="111600" cy="47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6EEE973-598D-46D8-9958-1AD96C9007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103606" y="1718092"/>
                  <a:ext cx="147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CD7D1CB-FD69-4F54-890A-2FA4E212A058}"/>
                    </a:ext>
                  </a:extLst>
                </p14:cNvPr>
                <p14:cNvContentPartPr/>
                <p14:nvPr/>
              </p14:nvContentPartPr>
              <p14:xfrm>
                <a:off x="3156526" y="1502092"/>
                <a:ext cx="96120" cy="53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CD7D1CB-FD69-4F54-890A-2FA4E212A05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38526" y="1484092"/>
                  <a:ext cx="1317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07878B1-4FA7-4449-A6BC-79DAA530C404}"/>
              </a:ext>
            </a:extLst>
          </p:cNvPr>
          <p:cNvGrpSpPr/>
          <p:nvPr/>
        </p:nvGrpSpPr>
        <p:grpSpPr>
          <a:xfrm>
            <a:off x="1094806" y="2092852"/>
            <a:ext cx="157680" cy="313200"/>
            <a:chOff x="1094806" y="2092852"/>
            <a:chExt cx="15768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09A5BF8-8E71-466C-94AA-F18177969945}"/>
                    </a:ext>
                  </a:extLst>
                </p14:cNvPr>
                <p14:cNvContentPartPr/>
                <p14:nvPr/>
              </p14:nvContentPartPr>
              <p14:xfrm>
                <a:off x="1157446" y="2093572"/>
                <a:ext cx="32040" cy="279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09A5BF8-8E71-466C-94AA-F1817796994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39446" y="2075572"/>
                  <a:ext cx="676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BC06745-1BC6-4747-918F-0355CAB1969F}"/>
                    </a:ext>
                  </a:extLst>
                </p14:cNvPr>
                <p14:cNvContentPartPr/>
                <p14:nvPr/>
              </p14:nvContentPartPr>
              <p14:xfrm>
                <a:off x="1165366" y="2378332"/>
                <a:ext cx="87120" cy="27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BC06745-1BC6-4747-918F-0355CAB1969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47726" y="2360332"/>
                  <a:ext cx="122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2DF3B7C-F874-4910-9C15-1D6D8BCE71A5}"/>
                    </a:ext>
                  </a:extLst>
                </p14:cNvPr>
                <p14:cNvContentPartPr/>
                <p14:nvPr/>
              </p14:nvContentPartPr>
              <p14:xfrm>
                <a:off x="1094806" y="2092852"/>
                <a:ext cx="147240" cy="33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2DF3B7C-F874-4910-9C15-1D6D8BCE71A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6806" y="2075212"/>
                  <a:ext cx="1828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1112E83-F84C-4F28-8215-CAF80F6909C5}"/>
              </a:ext>
            </a:extLst>
          </p:cNvPr>
          <p:cNvGrpSpPr/>
          <p:nvPr/>
        </p:nvGrpSpPr>
        <p:grpSpPr>
          <a:xfrm>
            <a:off x="5702086" y="437572"/>
            <a:ext cx="167040" cy="485640"/>
            <a:chOff x="5702086" y="437572"/>
            <a:chExt cx="16704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6A531F4-A10E-48D1-9331-F8BAF31BE0EA}"/>
                    </a:ext>
                  </a:extLst>
                </p14:cNvPr>
                <p14:cNvContentPartPr/>
                <p14:nvPr/>
              </p14:nvContentPartPr>
              <p14:xfrm>
                <a:off x="5763286" y="446572"/>
                <a:ext cx="22320" cy="434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6A531F4-A10E-48D1-9331-F8BAF31BE0E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45646" y="428572"/>
                  <a:ext cx="579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504CD70-C8EB-4F0C-A634-B3B7276BAF61}"/>
                    </a:ext>
                  </a:extLst>
                </p14:cNvPr>
                <p14:cNvContentPartPr/>
                <p14:nvPr/>
              </p14:nvContentPartPr>
              <p14:xfrm>
                <a:off x="5711446" y="890452"/>
                <a:ext cx="128520" cy="32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504CD70-C8EB-4F0C-A634-B3B7276BAF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93446" y="872452"/>
                  <a:ext cx="164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F01F62B-2010-48EA-AB69-02E5DAAD740D}"/>
                    </a:ext>
                  </a:extLst>
                </p14:cNvPr>
                <p14:cNvContentPartPr/>
                <p14:nvPr/>
              </p14:nvContentPartPr>
              <p14:xfrm>
                <a:off x="5702086" y="437572"/>
                <a:ext cx="167040" cy="24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F01F62B-2010-48EA-AB69-02E5DAAD74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684446" y="419932"/>
                  <a:ext cx="2026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CCCEA1-7750-401F-BFD0-3B363CD86248}"/>
              </a:ext>
            </a:extLst>
          </p:cNvPr>
          <p:cNvGrpSpPr/>
          <p:nvPr/>
        </p:nvGrpSpPr>
        <p:grpSpPr>
          <a:xfrm>
            <a:off x="6381406" y="652132"/>
            <a:ext cx="216720" cy="82800"/>
            <a:chOff x="6381406" y="652132"/>
            <a:chExt cx="216720" cy="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BFEB9E3-807F-43D9-9260-07BC3AE9BDD4}"/>
                    </a:ext>
                  </a:extLst>
                </p14:cNvPr>
                <p14:cNvContentPartPr/>
                <p14:nvPr/>
              </p14:nvContentPartPr>
              <p14:xfrm>
                <a:off x="6381406" y="652132"/>
                <a:ext cx="169200" cy="23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BFEB9E3-807F-43D9-9260-07BC3AE9BD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72766" y="643492"/>
                  <a:ext cx="186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C48302E-8481-4352-BDDD-BB57A5B5DC28}"/>
                    </a:ext>
                  </a:extLst>
                </p14:cNvPr>
                <p14:cNvContentPartPr/>
                <p14:nvPr/>
              </p14:nvContentPartPr>
              <p14:xfrm>
                <a:off x="6392926" y="732412"/>
                <a:ext cx="205200" cy="2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C48302E-8481-4352-BDDD-BB57A5B5DC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384286" y="723412"/>
                  <a:ext cx="22284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5C244F-191F-4A53-9F6C-046E47D70534}"/>
              </a:ext>
            </a:extLst>
          </p:cNvPr>
          <p:cNvGrpSpPr/>
          <p:nvPr/>
        </p:nvGrpSpPr>
        <p:grpSpPr>
          <a:xfrm>
            <a:off x="7129126" y="387172"/>
            <a:ext cx="212760" cy="491400"/>
            <a:chOff x="7129126" y="387172"/>
            <a:chExt cx="21276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774657E-4C7E-4EE4-B162-ED44D5784D2F}"/>
                    </a:ext>
                  </a:extLst>
                </p14:cNvPr>
                <p14:cNvContentPartPr/>
                <p14:nvPr/>
              </p14:nvContentPartPr>
              <p14:xfrm>
                <a:off x="7214806" y="424612"/>
                <a:ext cx="21240" cy="419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774657E-4C7E-4EE4-B162-ED44D5784D2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96806" y="406972"/>
                  <a:ext cx="568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573F0A5-F6A0-47AD-9E56-05F7231C7CF9}"/>
                    </a:ext>
                  </a:extLst>
                </p14:cNvPr>
                <p14:cNvContentPartPr/>
                <p14:nvPr/>
              </p14:nvContentPartPr>
              <p14:xfrm>
                <a:off x="7147126" y="831052"/>
                <a:ext cx="162000" cy="47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573F0A5-F6A0-47AD-9E56-05F7231C7CF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29126" y="813412"/>
                  <a:ext cx="197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312BD38-3F7A-44E0-94C8-EE2022A0E947}"/>
                    </a:ext>
                  </a:extLst>
                </p14:cNvPr>
                <p14:cNvContentPartPr/>
                <p14:nvPr/>
              </p14:nvContentPartPr>
              <p14:xfrm>
                <a:off x="7129126" y="387172"/>
                <a:ext cx="212760" cy="24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312BD38-3F7A-44E0-94C8-EE2022A0E94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11126" y="369532"/>
                  <a:ext cx="24840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F199C01-ED96-4BF6-B3B6-32167D53F7AA}"/>
                  </a:ext>
                </a:extLst>
              </p14:cNvPr>
              <p14:cNvContentPartPr/>
              <p14:nvPr/>
            </p14:nvContentPartPr>
            <p14:xfrm>
              <a:off x="583246" y="1733932"/>
              <a:ext cx="360" cy="190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F199C01-ED96-4BF6-B3B6-32167D53F7A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65246" y="1715932"/>
                <a:ext cx="360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292C49B-574A-4AF8-819D-A8B6E627F6B0}"/>
                  </a:ext>
                </a:extLst>
              </p14:cNvPr>
              <p14:cNvContentPartPr/>
              <p14:nvPr/>
            </p14:nvContentPartPr>
            <p14:xfrm>
              <a:off x="2138806" y="1728532"/>
              <a:ext cx="105120" cy="27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292C49B-574A-4AF8-819D-A8B6E627F6B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120806" y="1710892"/>
                <a:ext cx="14076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8E6D6C9-C3C5-4E57-AE41-E6729623E03A}"/>
              </a:ext>
            </a:extLst>
          </p:cNvPr>
          <p:cNvGrpSpPr/>
          <p:nvPr/>
        </p:nvGrpSpPr>
        <p:grpSpPr>
          <a:xfrm>
            <a:off x="731206" y="1454932"/>
            <a:ext cx="173880" cy="205560"/>
            <a:chOff x="731206" y="1454932"/>
            <a:chExt cx="17388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A1A5D72-F06B-4275-B382-2CCA74DDA91A}"/>
                    </a:ext>
                  </a:extLst>
                </p14:cNvPr>
                <p14:cNvContentPartPr/>
                <p14:nvPr/>
              </p14:nvContentPartPr>
              <p14:xfrm>
                <a:off x="731206" y="1551772"/>
                <a:ext cx="173880" cy="21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A1A5D72-F06B-4275-B382-2CCA74DDA9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3566" y="1533772"/>
                  <a:ext cx="209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FE3A1D6-701B-4634-A42C-1F4348CF2EFA}"/>
                    </a:ext>
                  </a:extLst>
                </p14:cNvPr>
                <p14:cNvContentPartPr/>
                <p14:nvPr/>
              </p14:nvContentPartPr>
              <p14:xfrm>
                <a:off x="803206" y="1454932"/>
                <a:ext cx="8640" cy="124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FE3A1D6-701B-4634-A42C-1F4348CF2EF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5206" y="1436932"/>
                  <a:ext cx="44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725DB10-D631-4873-B6E4-0391FDA3264E}"/>
                    </a:ext>
                  </a:extLst>
                </p14:cNvPr>
                <p14:cNvContentPartPr/>
                <p14:nvPr/>
              </p14:nvContentPartPr>
              <p14:xfrm>
                <a:off x="801766" y="1503892"/>
                <a:ext cx="5040" cy="1566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725DB10-D631-4873-B6E4-0391FDA3264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4126" y="1485892"/>
                  <a:ext cx="406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524D06A-091A-4BD5-953D-6C4ED5F94C81}"/>
              </a:ext>
            </a:extLst>
          </p:cNvPr>
          <p:cNvGrpSpPr/>
          <p:nvPr/>
        </p:nvGrpSpPr>
        <p:grpSpPr>
          <a:xfrm>
            <a:off x="5834206" y="1296172"/>
            <a:ext cx="1392840" cy="607680"/>
            <a:chOff x="5834206" y="1296172"/>
            <a:chExt cx="139284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CBB126F-B1B2-4215-86DC-C554E143D7A3}"/>
                    </a:ext>
                  </a:extLst>
                </p14:cNvPr>
                <p14:cNvContentPartPr/>
                <p14:nvPr/>
              </p14:nvContentPartPr>
              <p14:xfrm>
                <a:off x="5834206" y="1296172"/>
                <a:ext cx="314280" cy="415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CBB126F-B1B2-4215-86DC-C554E143D7A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25206" y="1287172"/>
                  <a:ext cx="3319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4091F47-2C73-41AD-A871-EDC069C60DE7}"/>
                    </a:ext>
                  </a:extLst>
                </p14:cNvPr>
                <p14:cNvContentPartPr/>
                <p14:nvPr/>
              </p14:nvContentPartPr>
              <p14:xfrm>
                <a:off x="6137686" y="1652572"/>
                <a:ext cx="17280" cy="251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4091F47-2C73-41AD-A871-EDC069C60DE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28686" y="1643932"/>
                  <a:ext cx="34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7C6395A-BD4E-4950-9103-74921F0E9709}"/>
                    </a:ext>
                  </a:extLst>
                </p14:cNvPr>
                <p14:cNvContentPartPr/>
                <p14:nvPr/>
              </p14:nvContentPartPr>
              <p14:xfrm>
                <a:off x="6185926" y="1543492"/>
                <a:ext cx="5040" cy="38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7C6395A-BD4E-4950-9103-74921F0E970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76926" y="1534492"/>
                  <a:ext cx="22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4B72BC6-50D2-46B2-9E46-7AE89180F58A}"/>
                    </a:ext>
                  </a:extLst>
                </p14:cNvPr>
                <p14:cNvContentPartPr/>
                <p14:nvPr/>
              </p14:nvContentPartPr>
              <p14:xfrm>
                <a:off x="6409486" y="1544212"/>
                <a:ext cx="177120" cy="140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4B72BC6-50D2-46B2-9E46-7AE89180F58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00846" y="1535572"/>
                  <a:ext cx="194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FF6B685-45AB-4051-A067-705F7680C129}"/>
                    </a:ext>
                  </a:extLst>
                </p14:cNvPr>
                <p14:cNvContentPartPr/>
                <p14:nvPr/>
              </p14:nvContentPartPr>
              <p14:xfrm>
                <a:off x="6775966" y="1306972"/>
                <a:ext cx="257400" cy="346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FF6B685-45AB-4051-A067-705F7680C12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67326" y="1298332"/>
                  <a:ext cx="275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4D6CB77-A26A-4B10-9F63-24ACE8529EF9}"/>
                    </a:ext>
                  </a:extLst>
                </p14:cNvPr>
                <p14:cNvContentPartPr/>
                <p14:nvPr/>
              </p14:nvContentPartPr>
              <p14:xfrm>
                <a:off x="7071166" y="1583812"/>
                <a:ext cx="155880" cy="3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4D6CB77-A26A-4B10-9F63-24ACE8529EF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062526" y="1575172"/>
                  <a:ext cx="1735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E0B77FC-EBFF-4A10-9A12-2CDB370993E9}"/>
                  </a:ext>
                </a:extLst>
              </p14:cNvPr>
              <p14:cNvContentPartPr/>
              <p14:nvPr/>
            </p14:nvContentPartPr>
            <p14:xfrm>
              <a:off x="5868766" y="2020132"/>
              <a:ext cx="1247400" cy="273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E0B77FC-EBFF-4A10-9A12-2CDB370993E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59766" y="2011132"/>
                <a:ext cx="126504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5ACD437-EC41-4CF8-9CB5-5A89870C0F1C}"/>
              </a:ext>
            </a:extLst>
          </p:cNvPr>
          <p:cNvGrpSpPr/>
          <p:nvPr/>
        </p:nvGrpSpPr>
        <p:grpSpPr>
          <a:xfrm>
            <a:off x="6541966" y="2181412"/>
            <a:ext cx="247320" cy="356040"/>
            <a:chOff x="6541966" y="2181412"/>
            <a:chExt cx="24732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EB603D7-FF45-4750-96FD-DD5E1C66F26E}"/>
                    </a:ext>
                  </a:extLst>
                </p14:cNvPr>
                <p14:cNvContentPartPr/>
                <p14:nvPr/>
              </p14:nvContentPartPr>
              <p14:xfrm>
                <a:off x="6558526" y="2183572"/>
                <a:ext cx="25920" cy="3459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EB603D7-FF45-4750-96FD-DD5E1C66F26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49526" y="2174932"/>
                  <a:ext cx="435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DF912B4-DF7A-458E-85FB-3E59E4F72C69}"/>
                    </a:ext>
                  </a:extLst>
                </p14:cNvPr>
                <p14:cNvContentPartPr/>
                <p14:nvPr/>
              </p14:nvContentPartPr>
              <p14:xfrm>
                <a:off x="6541966" y="2181412"/>
                <a:ext cx="247320" cy="356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DF912B4-DF7A-458E-85FB-3E59E4F72C6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33326" y="2172412"/>
                  <a:ext cx="264960" cy="37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5151428-D3E0-46EF-8AFE-DA357E8A1364}"/>
              </a:ext>
            </a:extLst>
          </p:cNvPr>
          <p:cNvGrpSpPr/>
          <p:nvPr/>
        </p:nvGrpSpPr>
        <p:grpSpPr>
          <a:xfrm>
            <a:off x="7526566" y="1938052"/>
            <a:ext cx="194760" cy="50400"/>
            <a:chOff x="7526566" y="1938052"/>
            <a:chExt cx="194760" cy="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0291C03-EB8A-46BF-919A-B5078C29AFA5}"/>
                    </a:ext>
                  </a:extLst>
                </p14:cNvPr>
                <p14:cNvContentPartPr/>
                <p14:nvPr/>
              </p14:nvContentPartPr>
              <p14:xfrm>
                <a:off x="7531966" y="1938052"/>
                <a:ext cx="15480" cy="8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0291C03-EB8A-46BF-919A-B5078C29AFA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522966" y="1929052"/>
                  <a:ext cx="33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76CFE55-CBC4-4886-94FB-EE46DAA09946}"/>
                    </a:ext>
                  </a:extLst>
                </p14:cNvPr>
                <p14:cNvContentPartPr/>
                <p14:nvPr/>
              </p14:nvContentPartPr>
              <p14:xfrm>
                <a:off x="7526566" y="1938052"/>
                <a:ext cx="194760" cy="504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76CFE55-CBC4-4886-94FB-EE46DAA0994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17926" y="1929052"/>
                  <a:ext cx="21240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FB1D764-2F31-478B-831F-669E2C28A0B9}"/>
                  </a:ext>
                </a:extLst>
              </p14:cNvPr>
              <p14:cNvContentPartPr/>
              <p14:nvPr/>
            </p14:nvContentPartPr>
            <p14:xfrm>
              <a:off x="7565446" y="2085652"/>
              <a:ext cx="155520" cy="14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FB1D764-2F31-478B-831F-669E2C28A0B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556446" y="2077012"/>
                <a:ext cx="1731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5576B43-1B92-4A48-B898-53C5AC2B9F05}"/>
                  </a:ext>
                </a:extLst>
              </p14:cNvPr>
              <p14:cNvContentPartPr/>
              <p14:nvPr/>
            </p14:nvContentPartPr>
            <p14:xfrm>
              <a:off x="1975366" y="1242172"/>
              <a:ext cx="59040" cy="554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5576B43-1B92-4A48-B898-53C5AC2B9F05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966726" y="1233172"/>
                <a:ext cx="766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030899F-C25E-4841-BDBF-58335D704E27}"/>
                  </a:ext>
                </a:extLst>
              </p14:cNvPr>
              <p14:cNvContentPartPr/>
              <p14:nvPr/>
            </p14:nvContentPartPr>
            <p14:xfrm>
              <a:off x="1953766" y="1847332"/>
              <a:ext cx="74160" cy="882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030899F-C25E-4841-BDBF-58335D704E27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944766" y="1838332"/>
                <a:ext cx="918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5807932-D597-4A8E-A989-C7F812042A65}"/>
                  </a:ext>
                </a:extLst>
              </p14:cNvPr>
              <p14:cNvContentPartPr/>
              <p14:nvPr/>
            </p14:nvContentPartPr>
            <p14:xfrm>
              <a:off x="1988686" y="1227772"/>
              <a:ext cx="65880" cy="795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5807932-D597-4A8E-A989-C7F812042A65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980046" y="1219132"/>
                <a:ext cx="8352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90ECCAC-2FDD-4C7E-AC65-4B1EF3F5A7AD}"/>
              </a:ext>
            </a:extLst>
          </p:cNvPr>
          <p:cNvGrpSpPr/>
          <p:nvPr/>
        </p:nvGrpSpPr>
        <p:grpSpPr>
          <a:xfrm>
            <a:off x="8230726" y="1342252"/>
            <a:ext cx="475200" cy="420120"/>
            <a:chOff x="8230726" y="1342252"/>
            <a:chExt cx="47520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E30ED21-ECF2-4F6F-89D6-7BA100CEBB5B}"/>
                    </a:ext>
                  </a:extLst>
                </p14:cNvPr>
                <p14:cNvContentPartPr/>
                <p14:nvPr/>
              </p14:nvContentPartPr>
              <p14:xfrm>
                <a:off x="8230726" y="1342252"/>
                <a:ext cx="292320" cy="420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E30ED21-ECF2-4F6F-89D6-7BA100CEBB5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222086" y="1333252"/>
                  <a:ext cx="3099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BAD5A8D-4A40-4AD7-836E-326BF139D643}"/>
                    </a:ext>
                  </a:extLst>
                </p14:cNvPr>
                <p14:cNvContentPartPr/>
                <p14:nvPr/>
              </p14:nvContentPartPr>
              <p14:xfrm>
                <a:off x="8560846" y="1659772"/>
                <a:ext cx="145080" cy="21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BAD5A8D-4A40-4AD7-836E-326BF139D64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551846" y="1651132"/>
                  <a:ext cx="16272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646DFDC-23D7-4934-B42F-A39F691FCE8D}"/>
                  </a:ext>
                </a:extLst>
              </p14:cNvPr>
              <p14:cNvContentPartPr/>
              <p14:nvPr/>
            </p14:nvContentPartPr>
            <p14:xfrm>
              <a:off x="8952886" y="1552852"/>
              <a:ext cx="208080" cy="54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646DFDC-23D7-4934-B42F-A39F691FCE8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944246" y="1544212"/>
                <a:ext cx="22572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9DADB75-9517-4DB7-9844-1C720A543143}"/>
              </a:ext>
            </a:extLst>
          </p:cNvPr>
          <p:cNvGrpSpPr/>
          <p:nvPr/>
        </p:nvGrpSpPr>
        <p:grpSpPr>
          <a:xfrm>
            <a:off x="9409006" y="1294732"/>
            <a:ext cx="385560" cy="523800"/>
            <a:chOff x="9409006" y="1294732"/>
            <a:chExt cx="385560" cy="52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F4BEB75-E1F6-4A11-8C8C-3678BB383C0D}"/>
                    </a:ext>
                  </a:extLst>
                </p14:cNvPr>
                <p14:cNvContentPartPr/>
                <p14:nvPr/>
              </p14:nvContentPartPr>
              <p14:xfrm>
                <a:off x="9409006" y="1294732"/>
                <a:ext cx="304560" cy="385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F4BEB75-E1F6-4A11-8C8C-3678BB383C0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400366" y="1285732"/>
                  <a:ext cx="3222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BA12C8D-9910-493D-949A-0FE3C120F894}"/>
                    </a:ext>
                  </a:extLst>
                </p14:cNvPr>
                <p14:cNvContentPartPr/>
                <p14:nvPr/>
              </p14:nvContentPartPr>
              <p14:xfrm>
                <a:off x="9680086" y="1629172"/>
                <a:ext cx="114480" cy="1893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BA12C8D-9910-493D-949A-0FE3C120F89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671086" y="1620172"/>
                  <a:ext cx="13212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E4A4E30-522E-48E0-AB6B-B6596FECC9CE}"/>
                  </a:ext>
                </a:extLst>
              </p14:cNvPr>
              <p14:cNvContentPartPr/>
              <p14:nvPr/>
            </p14:nvContentPartPr>
            <p14:xfrm>
              <a:off x="8314246" y="2014012"/>
              <a:ext cx="1570320" cy="543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E4A4E30-522E-48E0-AB6B-B6596FECC9CE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305246" y="2005012"/>
                <a:ext cx="158796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53F5F0E-F5B6-412B-8B95-F54E7E861201}"/>
              </a:ext>
            </a:extLst>
          </p:cNvPr>
          <p:cNvGrpSpPr/>
          <p:nvPr/>
        </p:nvGrpSpPr>
        <p:grpSpPr>
          <a:xfrm>
            <a:off x="8950726" y="2232172"/>
            <a:ext cx="432000" cy="669600"/>
            <a:chOff x="8950726" y="2232172"/>
            <a:chExt cx="432000" cy="66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FB74523-1E94-43B7-817F-2D715CC91C43}"/>
                    </a:ext>
                  </a:extLst>
                </p14:cNvPr>
                <p14:cNvContentPartPr/>
                <p14:nvPr/>
              </p14:nvContentPartPr>
              <p14:xfrm>
                <a:off x="8950726" y="2232172"/>
                <a:ext cx="246960" cy="411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FB74523-1E94-43B7-817F-2D715CC91C4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941726" y="2223172"/>
                  <a:ext cx="2646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6759876-711B-477D-B07C-CBCADC40CA92}"/>
                    </a:ext>
                  </a:extLst>
                </p14:cNvPr>
                <p14:cNvContentPartPr/>
                <p14:nvPr/>
              </p14:nvContentPartPr>
              <p14:xfrm>
                <a:off x="9235486" y="2434852"/>
                <a:ext cx="132840" cy="466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6759876-711B-477D-B07C-CBCADC40CA9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226486" y="2425852"/>
                  <a:ext cx="1504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639B0C5-47F1-4EB4-B2D6-F84EE69720FA}"/>
                    </a:ext>
                  </a:extLst>
                </p14:cNvPr>
                <p14:cNvContentPartPr/>
                <p14:nvPr/>
              </p14:nvContentPartPr>
              <p14:xfrm>
                <a:off x="9267886" y="2597932"/>
                <a:ext cx="114840" cy="244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639B0C5-47F1-4EB4-B2D6-F84EE69720F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258886" y="2588932"/>
                  <a:ext cx="13248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448F208-768C-4896-A11D-9E8001DE73E1}"/>
                  </a:ext>
                </a:extLst>
              </p14:cNvPr>
              <p14:cNvContentPartPr/>
              <p14:nvPr/>
            </p14:nvContentPartPr>
            <p14:xfrm>
              <a:off x="10559566" y="1474732"/>
              <a:ext cx="354240" cy="5018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448F208-768C-4896-A11D-9E8001DE73E1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0550926" y="1465732"/>
                <a:ext cx="371880" cy="51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2322564-18CA-45C5-BB65-6B896B4C2F33}"/>
              </a:ext>
            </a:extLst>
          </p:cNvPr>
          <p:cNvGrpSpPr/>
          <p:nvPr/>
        </p:nvGrpSpPr>
        <p:grpSpPr>
          <a:xfrm>
            <a:off x="10815166" y="847972"/>
            <a:ext cx="989640" cy="393840"/>
            <a:chOff x="10815166" y="847972"/>
            <a:chExt cx="98964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EF75024-26E1-44B9-89EF-14CD58E5B7E2}"/>
                    </a:ext>
                  </a:extLst>
                </p14:cNvPr>
                <p14:cNvContentPartPr/>
                <p14:nvPr/>
              </p14:nvContentPartPr>
              <p14:xfrm>
                <a:off x="10815166" y="884332"/>
                <a:ext cx="203040" cy="317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EF75024-26E1-44B9-89EF-14CD58E5B7E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806526" y="875692"/>
                  <a:ext cx="2206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9EC144B-911E-4B23-BC5B-7ED1B9B9E99F}"/>
                    </a:ext>
                  </a:extLst>
                </p14:cNvPr>
                <p14:cNvContentPartPr/>
                <p14:nvPr/>
              </p14:nvContentPartPr>
              <p14:xfrm>
                <a:off x="11008486" y="1164412"/>
                <a:ext cx="168120" cy="25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9EC144B-911E-4B23-BC5B-7ED1B9B9E99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999486" y="1155412"/>
                  <a:ext cx="185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102AF47-B5BE-4EE5-9DBB-72386751CA9C}"/>
                    </a:ext>
                  </a:extLst>
                </p14:cNvPr>
                <p14:cNvContentPartPr/>
                <p14:nvPr/>
              </p14:nvContentPartPr>
              <p14:xfrm>
                <a:off x="11238886" y="979012"/>
                <a:ext cx="144360" cy="22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102AF47-B5BE-4EE5-9DBB-72386751CA9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229886" y="970372"/>
                  <a:ext cx="162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7950410-5D04-44BD-833C-76E94E9D9FC3}"/>
                    </a:ext>
                  </a:extLst>
                </p14:cNvPr>
                <p14:cNvContentPartPr/>
                <p14:nvPr/>
              </p14:nvContentPartPr>
              <p14:xfrm>
                <a:off x="11247886" y="1057132"/>
                <a:ext cx="150840" cy="108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7950410-5D04-44BD-833C-76E94E9D9FC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239246" y="1048492"/>
                  <a:ext cx="168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EC577E-F21E-43C5-9F06-6940E21B76F2}"/>
                    </a:ext>
                  </a:extLst>
                </p14:cNvPr>
                <p14:cNvContentPartPr/>
                <p14:nvPr/>
              </p14:nvContentPartPr>
              <p14:xfrm>
                <a:off x="11418166" y="847972"/>
                <a:ext cx="212040" cy="309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EC577E-F21E-43C5-9F06-6940E21B76F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409166" y="838972"/>
                  <a:ext cx="229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A48F2E-8729-46C1-A1FB-556E2BC16891}"/>
                    </a:ext>
                  </a:extLst>
                </p14:cNvPr>
                <p14:cNvContentPartPr/>
                <p14:nvPr/>
              </p14:nvContentPartPr>
              <p14:xfrm>
                <a:off x="11651806" y="1091692"/>
                <a:ext cx="153000" cy="3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A48F2E-8729-46C1-A1FB-556E2BC1689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643166" y="1082692"/>
                  <a:ext cx="170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8794D67-95FF-4DB9-AFE6-008F3508CDC0}"/>
                    </a:ext>
                  </a:extLst>
                </p14:cNvPr>
                <p14:cNvContentPartPr/>
                <p14:nvPr/>
              </p14:nvContentPartPr>
              <p14:xfrm>
                <a:off x="11731726" y="1004212"/>
                <a:ext cx="31320" cy="237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8794D67-95FF-4DB9-AFE6-008F3508CDC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723086" y="995212"/>
                  <a:ext cx="4896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56EAB68-E638-4705-9EE0-1B92BABE8A4F}"/>
              </a:ext>
            </a:extLst>
          </p:cNvPr>
          <p:cNvGrpSpPr/>
          <p:nvPr/>
        </p:nvGrpSpPr>
        <p:grpSpPr>
          <a:xfrm>
            <a:off x="1930366" y="885772"/>
            <a:ext cx="379440" cy="279000"/>
            <a:chOff x="1930366" y="885772"/>
            <a:chExt cx="3794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3FD935D-3F78-427A-A4C6-B21B7A49732A}"/>
                    </a:ext>
                  </a:extLst>
                </p14:cNvPr>
                <p14:cNvContentPartPr/>
                <p14:nvPr/>
              </p14:nvContentPartPr>
              <p14:xfrm>
                <a:off x="1930366" y="885772"/>
                <a:ext cx="237600" cy="279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3FD935D-3F78-427A-A4C6-B21B7A49732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921366" y="876772"/>
                  <a:ext cx="255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64DAE89-863A-4061-AFDE-F8EBA3F78033}"/>
                    </a:ext>
                  </a:extLst>
                </p14:cNvPr>
                <p14:cNvContentPartPr/>
                <p14:nvPr/>
              </p14:nvContentPartPr>
              <p14:xfrm>
                <a:off x="2206846" y="1044172"/>
                <a:ext cx="102960" cy="118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64DAE89-863A-4061-AFDE-F8EBA3F7803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198206" y="1035532"/>
                  <a:ext cx="1206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1D8F7DB-E7DA-4A24-AEA7-034BE8687713}"/>
              </a:ext>
            </a:extLst>
          </p:cNvPr>
          <p:cNvGrpSpPr/>
          <p:nvPr/>
        </p:nvGrpSpPr>
        <p:grpSpPr>
          <a:xfrm>
            <a:off x="1652446" y="2536732"/>
            <a:ext cx="322200" cy="320040"/>
            <a:chOff x="1652446" y="2536732"/>
            <a:chExt cx="32220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59C2C7A-87DA-44D0-81D1-9E0337365989}"/>
                    </a:ext>
                  </a:extLst>
                </p14:cNvPr>
                <p14:cNvContentPartPr/>
                <p14:nvPr/>
              </p14:nvContentPartPr>
              <p14:xfrm>
                <a:off x="1652446" y="2536732"/>
                <a:ext cx="184320" cy="2732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59C2C7A-87DA-44D0-81D1-9E033736598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643806" y="2527732"/>
                  <a:ext cx="201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47FF25-98AC-4A28-BA3E-DEE030B5CD22}"/>
                    </a:ext>
                  </a:extLst>
                </p14:cNvPr>
                <p14:cNvContentPartPr/>
                <p14:nvPr/>
              </p14:nvContentPartPr>
              <p14:xfrm>
                <a:off x="1851526" y="2744812"/>
                <a:ext cx="123120" cy="129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47FF25-98AC-4A28-BA3E-DEE030B5CD2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842886" y="2735812"/>
                  <a:ext cx="140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FDEE1E7-EE0B-4027-BEED-0F50D8C5287C}"/>
                    </a:ext>
                  </a:extLst>
                </p14:cNvPr>
                <p14:cNvContentPartPr/>
                <p14:nvPr/>
              </p14:nvContentPartPr>
              <p14:xfrm>
                <a:off x="1924606" y="2688652"/>
                <a:ext cx="360" cy="168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FDEE1E7-EE0B-4027-BEED-0F50D8C5287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915606" y="2679652"/>
                  <a:ext cx="1800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479A4C9-2867-4659-BF2C-472A76F40FC3}"/>
              </a:ext>
            </a:extLst>
          </p:cNvPr>
          <p:cNvGrpSpPr/>
          <p:nvPr/>
        </p:nvGrpSpPr>
        <p:grpSpPr>
          <a:xfrm>
            <a:off x="11127646" y="1469332"/>
            <a:ext cx="785520" cy="433440"/>
            <a:chOff x="11127646" y="1469332"/>
            <a:chExt cx="78552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228BBC6-4549-4CB1-B81E-438543157584}"/>
                    </a:ext>
                  </a:extLst>
                </p14:cNvPr>
                <p14:cNvContentPartPr/>
                <p14:nvPr/>
              </p14:nvContentPartPr>
              <p14:xfrm>
                <a:off x="11314126" y="1708732"/>
                <a:ext cx="11880" cy="12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228BBC6-4549-4CB1-B81E-43854315758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1305126" y="1700092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7F7218C-E36A-4639-BD0A-E6C1BC52B2D3}"/>
                    </a:ext>
                  </a:extLst>
                </p14:cNvPr>
                <p14:cNvContentPartPr/>
                <p14:nvPr/>
              </p14:nvContentPartPr>
              <p14:xfrm>
                <a:off x="11127646" y="1469332"/>
                <a:ext cx="158760" cy="291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7F7218C-E36A-4639-BD0A-E6C1BC52B2D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119006" y="1460692"/>
                  <a:ext cx="176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68D74C8-507D-4B47-9BED-47B52C941EBA}"/>
                    </a:ext>
                  </a:extLst>
                </p14:cNvPr>
                <p14:cNvContentPartPr/>
                <p14:nvPr/>
              </p14:nvContentPartPr>
              <p14:xfrm>
                <a:off x="11290726" y="1767052"/>
                <a:ext cx="112680" cy="18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68D74C8-507D-4B47-9BED-47B52C941EB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82086" y="1758412"/>
                  <a:ext cx="130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1B390A-070D-4F2D-9518-FF74B928E668}"/>
                    </a:ext>
                  </a:extLst>
                </p14:cNvPr>
                <p14:cNvContentPartPr/>
                <p14:nvPr/>
              </p14:nvContentPartPr>
              <p14:xfrm>
                <a:off x="11328886" y="1684252"/>
                <a:ext cx="12960" cy="2185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1B390A-070D-4F2D-9518-FF74B928E66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320246" y="1675252"/>
                  <a:ext cx="30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286A9C8-9BCF-4A43-9467-5394576A0A4A}"/>
                    </a:ext>
                  </a:extLst>
                </p14:cNvPr>
                <p14:cNvContentPartPr/>
                <p14:nvPr/>
              </p14:nvContentPartPr>
              <p14:xfrm>
                <a:off x="11478286" y="1588132"/>
                <a:ext cx="99720" cy="10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286A9C8-9BCF-4A43-9467-5394576A0A4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469646" y="1579132"/>
                  <a:ext cx="117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D0EA2C9-38AD-4118-9CF2-3C5A43CF88E8}"/>
                    </a:ext>
                  </a:extLst>
                </p14:cNvPr>
                <p14:cNvContentPartPr/>
                <p14:nvPr/>
              </p14:nvContentPartPr>
              <p14:xfrm>
                <a:off x="11504206" y="1659772"/>
                <a:ext cx="120240" cy="18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D0EA2C9-38AD-4118-9CF2-3C5A43CF88E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495566" y="1651132"/>
                  <a:ext cx="137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0356B8A-F7F1-4D57-AFF3-12F6492C0183}"/>
                    </a:ext>
                  </a:extLst>
                </p14:cNvPr>
                <p14:cNvContentPartPr/>
                <p14:nvPr/>
              </p14:nvContentPartPr>
              <p14:xfrm>
                <a:off x="11736766" y="1499572"/>
                <a:ext cx="176400" cy="2106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0356B8A-F7F1-4D57-AFF3-12F6492C018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728126" y="1490932"/>
                  <a:ext cx="194040" cy="22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67ED797-C796-4010-8A84-3435EB3C4815}"/>
              </a:ext>
            </a:extLst>
          </p:cNvPr>
          <p:cNvGrpSpPr/>
          <p:nvPr/>
        </p:nvGrpSpPr>
        <p:grpSpPr>
          <a:xfrm>
            <a:off x="11009566" y="1979092"/>
            <a:ext cx="801360" cy="341280"/>
            <a:chOff x="11009566" y="1979092"/>
            <a:chExt cx="801360" cy="34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C9AF54F-5E9D-40EF-B789-3FD23E55AF54}"/>
                    </a:ext>
                  </a:extLst>
                </p14:cNvPr>
                <p14:cNvContentPartPr/>
                <p14:nvPr/>
              </p14:nvContentPartPr>
              <p14:xfrm>
                <a:off x="11009566" y="1979092"/>
                <a:ext cx="170280" cy="298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C9AF54F-5E9D-40EF-B789-3FD23E55AF5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000926" y="1970092"/>
                  <a:ext cx="187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2D95C96-6ACB-4C7A-9B9F-D584CFD642BC}"/>
                    </a:ext>
                  </a:extLst>
                </p14:cNvPr>
                <p14:cNvContentPartPr/>
                <p14:nvPr/>
              </p14:nvContentPartPr>
              <p14:xfrm>
                <a:off x="11163646" y="2293012"/>
                <a:ext cx="96480" cy="27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2D95C96-6ACB-4C7A-9B9F-D584CFD642B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154646" y="2284012"/>
                  <a:ext cx="114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0ABCD5-216E-46A3-9CDE-1A1727B22418}"/>
                    </a:ext>
                  </a:extLst>
                </p14:cNvPr>
                <p14:cNvContentPartPr/>
                <p14:nvPr/>
              </p14:nvContentPartPr>
              <p14:xfrm>
                <a:off x="11370646" y="2155492"/>
                <a:ext cx="117720" cy="9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0ABCD5-216E-46A3-9CDE-1A1727B2241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362006" y="2146492"/>
                  <a:ext cx="135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6B3AB18-FCD6-40A1-A8DA-82D93358FAC4}"/>
                    </a:ext>
                  </a:extLst>
                </p14:cNvPr>
                <p14:cNvContentPartPr/>
                <p14:nvPr/>
              </p14:nvContentPartPr>
              <p14:xfrm>
                <a:off x="11404126" y="2231812"/>
                <a:ext cx="82440" cy="82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6B3AB18-FCD6-40A1-A8DA-82D93358FAC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395486" y="2223172"/>
                  <a:ext cx="100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523E23A-676F-43AA-90CF-5506B889DF3F}"/>
                    </a:ext>
                  </a:extLst>
                </p14:cNvPr>
                <p14:cNvContentPartPr/>
                <p14:nvPr/>
              </p14:nvContentPartPr>
              <p14:xfrm>
                <a:off x="11633446" y="2077732"/>
                <a:ext cx="177480" cy="2062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523E23A-676F-43AA-90CF-5506B889DF3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624806" y="2069092"/>
                  <a:ext cx="19512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D7B3A5D-1C12-4F43-9D4B-21543A032C8A}"/>
              </a:ext>
            </a:extLst>
          </p:cNvPr>
          <p:cNvGrpSpPr/>
          <p:nvPr/>
        </p:nvGrpSpPr>
        <p:grpSpPr>
          <a:xfrm>
            <a:off x="5886046" y="2878012"/>
            <a:ext cx="1142280" cy="1267200"/>
            <a:chOff x="5886046" y="2878012"/>
            <a:chExt cx="1142280" cy="12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85A1767-3461-4FD0-82C4-0B34FA81A1B1}"/>
                    </a:ext>
                  </a:extLst>
                </p14:cNvPr>
                <p14:cNvContentPartPr/>
                <p14:nvPr/>
              </p14:nvContentPartPr>
              <p14:xfrm>
                <a:off x="5886046" y="2878012"/>
                <a:ext cx="300600" cy="4165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85A1767-3461-4FD0-82C4-0B34FA81A1B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877406" y="2869372"/>
                  <a:ext cx="31824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254D247-1990-4967-B092-C3C31C3B56B8}"/>
                    </a:ext>
                  </a:extLst>
                </p14:cNvPr>
                <p14:cNvContentPartPr/>
                <p14:nvPr/>
              </p14:nvContentPartPr>
              <p14:xfrm>
                <a:off x="6238126" y="3262132"/>
                <a:ext cx="17280" cy="2138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254D247-1990-4967-B092-C3C31C3B56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29486" y="3253492"/>
                  <a:ext cx="34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18EBC2D-00DA-41CA-A932-C58B169BC053}"/>
                    </a:ext>
                  </a:extLst>
                </p14:cNvPr>
                <p14:cNvContentPartPr/>
                <p14:nvPr/>
              </p14:nvContentPartPr>
              <p14:xfrm>
                <a:off x="6244966" y="3126772"/>
                <a:ext cx="3960" cy="306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18EBC2D-00DA-41CA-A932-C58B169BC05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235966" y="3117772"/>
                  <a:ext cx="21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39DA4A-4922-4F99-B76F-65998BA14D0A}"/>
                    </a:ext>
                  </a:extLst>
                </p14:cNvPr>
                <p14:cNvContentPartPr/>
                <p14:nvPr/>
              </p14:nvContentPartPr>
              <p14:xfrm>
                <a:off x="6552766" y="3078892"/>
                <a:ext cx="160200" cy="180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39DA4A-4922-4F99-B76F-65998BA14D0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543766" y="3069892"/>
                  <a:ext cx="177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E13560D-CF15-42A9-A4C0-8F47C7C64126}"/>
                    </a:ext>
                  </a:extLst>
                </p14:cNvPr>
                <p14:cNvContentPartPr/>
                <p14:nvPr/>
              </p14:nvContentPartPr>
              <p14:xfrm>
                <a:off x="6864886" y="2957932"/>
                <a:ext cx="163440" cy="311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E13560D-CF15-42A9-A4C0-8F47C7C6412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56246" y="2949292"/>
                  <a:ext cx="1810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50653D5-02A5-4427-9D3B-7DC772CE7CFE}"/>
                    </a:ext>
                  </a:extLst>
                </p14:cNvPr>
                <p14:cNvContentPartPr/>
                <p14:nvPr/>
              </p14:nvContentPartPr>
              <p14:xfrm>
                <a:off x="6003046" y="3585052"/>
                <a:ext cx="996840" cy="18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50653D5-02A5-4427-9D3B-7DC772CE7CF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994406" y="3576052"/>
                  <a:ext cx="1014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E1D4B9-0CCB-4FE6-B515-87D1110E0070}"/>
                    </a:ext>
                  </a:extLst>
                </p14:cNvPr>
                <p14:cNvContentPartPr/>
                <p14:nvPr/>
              </p14:nvContentPartPr>
              <p14:xfrm>
                <a:off x="6557446" y="3734452"/>
                <a:ext cx="258480" cy="410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E1D4B9-0CCB-4FE6-B515-87D1110E007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548446" y="3725452"/>
                  <a:ext cx="276120" cy="42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79F402D-567D-420A-995D-CB733EEBF214}"/>
              </a:ext>
            </a:extLst>
          </p:cNvPr>
          <p:cNvGrpSpPr/>
          <p:nvPr/>
        </p:nvGrpSpPr>
        <p:grpSpPr>
          <a:xfrm>
            <a:off x="7485526" y="3535012"/>
            <a:ext cx="184320" cy="132480"/>
            <a:chOff x="7485526" y="3535012"/>
            <a:chExt cx="18432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55CD931-7B53-4D67-95C5-A0EFDBDC01B1}"/>
                    </a:ext>
                  </a:extLst>
                </p14:cNvPr>
                <p14:cNvContentPartPr/>
                <p14:nvPr/>
              </p14:nvContentPartPr>
              <p14:xfrm>
                <a:off x="7488766" y="3535012"/>
                <a:ext cx="124560" cy="82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55CD931-7B53-4D67-95C5-A0EFDBDC01B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479766" y="3526012"/>
                  <a:ext cx="142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506F8F9-BDD1-4E9C-B4F5-DE8A215959BE}"/>
                    </a:ext>
                  </a:extLst>
                </p14:cNvPr>
                <p14:cNvContentPartPr/>
                <p14:nvPr/>
              </p14:nvContentPartPr>
              <p14:xfrm>
                <a:off x="7485526" y="3641212"/>
                <a:ext cx="184320" cy="262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506F8F9-BDD1-4E9C-B4F5-DE8A215959B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476886" y="3632212"/>
                  <a:ext cx="2019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3D75058-D9C8-4B3E-909B-A02A221FD3D0}"/>
              </a:ext>
            </a:extLst>
          </p:cNvPr>
          <p:cNvGrpSpPr/>
          <p:nvPr/>
        </p:nvGrpSpPr>
        <p:grpSpPr>
          <a:xfrm>
            <a:off x="8162686" y="3005092"/>
            <a:ext cx="1319760" cy="447120"/>
            <a:chOff x="8162686" y="3005092"/>
            <a:chExt cx="131976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68AD6CF-4FC5-440E-8FB8-D06B0674EAED}"/>
                    </a:ext>
                  </a:extLst>
                </p14:cNvPr>
                <p14:cNvContentPartPr/>
                <p14:nvPr/>
              </p14:nvContentPartPr>
              <p14:xfrm>
                <a:off x="8162686" y="3099772"/>
                <a:ext cx="262080" cy="352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68AD6CF-4FC5-440E-8FB8-D06B0674EAE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153686" y="3090772"/>
                  <a:ext cx="2797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FEC02BE-DB9A-4F4D-9383-9757CB4ABF9E}"/>
                    </a:ext>
                  </a:extLst>
                </p14:cNvPr>
                <p14:cNvContentPartPr/>
                <p14:nvPr/>
              </p14:nvContentPartPr>
              <p14:xfrm>
                <a:off x="8615206" y="3259972"/>
                <a:ext cx="203040" cy="9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FEC02BE-DB9A-4F4D-9383-9757CB4ABF9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606206" y="3251332"/>
                  <a:ext cx="220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30849ED-E6D0-464D-B93F-34328A3A8AD5}"/>
                    </a:ext>
                  </a:extLst>
                </p14:cNvPr>
                <p14:cNvContentPartPr/>
                <p14:nvPr/>
              </p14:nvContentPartPr>
              <p14:xfrm>
                <a:off x="9006166" y="3005092"/>
                <a:ext cx="338400" cy="3524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30849ED-E6D0-464D-B93F-34328A3A8AD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997526" y="2996092"/>
                  <a:ext cx="356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86A6D58-D8AB-435F-BCE9-6BBB00F8BABA}"/>
                    </a:ext>
                  </a:extLst>
                </p14:cNvPr>
                <p14:cNvContentPartPr/>
                <p14:nvPr/>
              </p14:nvContentPartPr>
              <p14:xfrm>
                <a:off x="9374446" y="3297052"/>
                <a:ext cx="108000" cy="92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86A6D58-D8AB-435F-BCE9-6BBB00F8BAB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365806" y="3288412"/>
                  <a:ext cx="12564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A02194B-24C6-40D9-B073-10535FF65702}"/>
                  </a:ext>
                </a:extLst>
              </p14:cNvPr>
              <p14:cNvContentPartPr/>
              <p14:nvPr/>
            </p14:nvContentPartPr>
            <p14:xfrm>
              <a:off x="8181046" y="3567052"/>
              <a:ext cx="1170720" cy="536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A02194B-24C6-40D9-B073-10535FF65702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8172046" y="3558412"/>
                <a:ext cx="118836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75DF776-28E8-45E6-AA9E-B6DE9812C0F5}"/>
              </a:ext>
            </a:extLst>
          </p:cNvPr>
          <p:cNvGrpSpPr/>
          <p:nvPr/>
        </p:nvGrpSpPr>
        <p:grpSpPr>
          <a:xfrm>
            <a:off x="8683246" y="3757492"/>
            <a:ext cx="507240" cy="670680"/>
            <a:chOff x="8683246" y="3757492"/>
            <a:chExt cx="507240" cy="67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75D63F9-818A-4D78-A7D5-08C0F9C570DD}"/>
                    </a:ext>
                  </a:extLst>
                </p14:cNvPr>
                <p14:cNvContentPartPr/>
                <p14:nvPr/>
              </p14:nvContentPartPr>
              <p14:xfrm>
                <a:off x="8683246" y="3757492"/>
                <a:ext cx="271440" cy="3776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75D63F9-818A-4D78-A7D5-08C0F9C570D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674246" y="3748852"/>
                  <a:ext cx="2890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59DCBD2-4BCA-4C59-8E99-76419E443649}"/>
                    </a:ext>
                  </a:extLst>
                </p14:cNvPr>
                <p14:cNvContentPartPr/>
                <p14:nvPr/>
              </p14:nvContentPartPr>
              <p14:xfrm>
                <a:off x="9017686" y="3961972"/>
                <a:ext cx="145080" cy="466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59DCBD2-4BCA-4C59-8E99-76419E44364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09046" y="3952972"/>
                  <a:ext cx="1627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5236B03-A177-4AD3-9037-1CB17867944F}"/>
                    </a:ext>
                  </a:extLst>
                </p14:cNvPr>
                <p14:cNvContentPartPr/>
                <p14:nvPr/>
              </p14:nvContentPartPr>
              <p14:xfrm>
                <a:off x="9038566" y="4214692"/>
                <a:ext cx="151920" cy="118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5236B03-A177-4AD3-9037-1CB17867944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029926" y="4205692"/>
                  <a:ext cx="1695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5F1B1B2-F89B-430E-99C0-A2A5018BFFC9}"/>
                  </a:ext>
                </a:extLst>
              </p14:cNvPr>
              <p14:cNvContentPartPr/>
              <p14:nvPr/>
            </p14:nvContentPartPr>
            <p14:xfrm>
              <a:off x="6244966" y="5219092"/>
              <a:ext cx="232920" cy="3708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5F1B1B2-F89B-430E-99C0-A2A5018BFFC9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6236326" y="5210452"/>
                <a:ext cx="2505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B7164FD-C9EF-4324-9178-A644E2D092B5}"/>
                  </a:ext>
                </a:extLst>
              </p14:cNvPr>
              <p14:cNvContentPartPr/>
              <p14:nvPr/>
            </p14:nvContentPartPr>
            <p14:xfrm>
              <a:off x="6564286" y="5399452"/>
              <a:ext cx="126360" cy="45792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B7164FD-C9EF-4324-9178-A644E2D092B5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555646" y="5390452"/>
                <a:ext cx="1440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4F7425B-0221-464F-AB49-2710AC5A0F7E}"/>
                  </a:ext>
                </a:extLst>
              </p14:cNvPr>
              <p14:cNvContentPartPr/>
              <p14:nvPr/>
            </p14:nvContentPartPr>
            <p14:xfrm>
              <a:off x="6541246" y="5553532"/>
              <a:ext cx="136800" cy="388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4F7425B-0221-464F-AB49-2710AC5A0F7E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532246" y="5544532"/>
                <a:ext cx="15444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BB84AC4-9BE6-436F-AFFD-448DF58F748D}"/>
              </a:ext>
            </a:extLst>
          </p:cNvPr>
          <p:cNvGrpSpPr/>
          <p:nvPr/>
        </p:nvGrpSpPr>
        <p:grpSpPr>
          <a:xfrm>
            <a:off x="7100326" y="4948732"/>
            <a:ext cx="153000" cy="97200"/>
            <a:chOff x="7100326" y="4948732"/>
            <a:chExt cx="15300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4ADF382-82E0-42C2-9E74-FCCA538F0F8F}"/>
                    </a:ext>
                  </a:extLst>
                </p14:cNvPr>
                <p14:cNvContentPartPr/>
                <p14:nvPr/>
              </p14:nvContentPartPr>
              <p14:xfrm>
                <a:off x="7130206" y="5034052"/>
                <a:ext cx="97920" cy="118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4ADF382-82E0-42C2-9E74-FCCA538F0F8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121206" y="5025052"/>
                  <a:ext cx="115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1CFCF2E-277A-4EFA-B963-A31F63B6EC91}"/>
                    </a:ext>
                  </a:extLst>
                </p14:cNvPr>
                <p14:cNvContentPartPr/>
                <p14:nvPr/>
              </p14:nvContentPartPr>
              <p14:xfrm>
                <a:off x="7100326" y="4948732"/>
                <a:ext cx="153000" cy="5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1CFCF2E-277A-4EFA-B963-A31F63B6EC9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91326" y="4939732"/>
                  <a:ext cx="17064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840430BC-D351-480A-A881-96C091E6AD3A}"/>
              </a:ext>
            </a:extLst>
          </p:cNvPr>
          <p:cNvGrpSpPr/>
          <p:nvPr/>
        </p:nvGrpSpPr>
        <p:grpSpPr>
          <a:xfrm>
            <a:off x="7679926" y="4445812"/>
            <a:ext cx="401760" cy="498960"/>
            <a:chOff x="7679926" y="4445812"/>
            <a:chExt cx="40176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785A242-D6E4-4119-AB07-64D536ED33C3}"/>
                    </a:ext>
                  </a:extLst>
                </p14:cNvPr>
                <p14:cNvContentPartPr/>
                <p14:nvPr/>
              </p14:nvContentPartPr>
              <p14:xfrm>
                <a:off x="7679926" y="4445812"/>
                <a:ext cx="353520" cy="3988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785A242-D6E4-4119-AB07-64D536ED33C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671286" y="4437172"/>
                  <a:ext cx="3711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CE9FA9F3-A883-4017-8C74-6C15E143DB2D}"/>
                    </a:ext>
                  </a:extLst>
                </p14:cNvPr>
                <p14:cNvContentPartPr/>
                <p14:nvPr/>
              </p14:nvContentPartPr>
              <p14:xfrm>
                <a:off x="8068726" y="4750732"/>
                <a:ext cx="12960" cy="1940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CE9FA9F3-A883-4017-8C74-6C15E143DB2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60086" y="4742092"/>
                  <a:ext cx="30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B36B561-901F-4405-B0B9-DB3356DF3D53}"/>
                    </a:ext>
                  </a:extLst>
                </p14:cNvPr>
                <p14:cNvContentPartPr/>
                <p14:nvPr/>
              </p14:nvContentPartPr>
              <p14:xfrm>
                <a:off x="8065486" y="4584052"/>
                <a:ext cx="360" cy="23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B36B561-901F-4405-B0B9-DB3356DF3D53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056486" y="4575412"/>
                  <a:ext cx="180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49CE666-30E1-4F46-86FA-C496E32F1266}"/>
                  </a:ext>
                </a:extLst>
              </p14:cNvPr>
              <p14:cNvContentPartPr/>
              <p14:nvPr/>
            </p14:nvContentPartPr>
            <p14:xfrm>
              <a:off x="7691446" y="5050612"/>
              <a:ext cx="499320" cy="795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49CE666-30E1-4F46-86FA-C496E32F1266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7682446" y="5041972"/>
                <a:ext cx="5169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C6DB4103-6DB3-49E1-8CF4-04269D7AC4CA}"/>
                  </a:ext>
                </a:extLst>
              </p14:cNvPr>
              <p14:cNvContentPartPr/>
              <p14:nvPr/>
            </p14:nvContentPartPr>
            <p14:xfrm>
              <a:off x="7891966" y="5269852"/>
              <a:ext cx="290520" cy="36720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C6DB4103-6DB3-49E1-8CF4-04269D7AC4CA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7882966" y="5260852"/>
                <a:ext cx="308160" cy="38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B0E3ACA-1C38-4BCD-AC8B-7D13507368B8}"/>
              </a:ext>
            </a:extLst>
          </p:cNvPr>
          <p:cNvGrpSpPr/>
          <p:nvPr/>
        </p:nvGrpSpPr>
        <p:grpSpPr>
          <a:xfrm>
            <a:off x="5746006" y="4377052"/>
            <a:ext cx="833760" cy="722880"/>
            <a:chOff x="5746006" y="4377052"/>
            <a:chExt cx="833760" cy="7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888EAD8-1EF0-4CCC-AB33-9BF1D40996C3}"/>
                    </a:ext>
                  </a:extLst>
                </p14:cNvPr>
                <p14:cNvContentPartPr/>
                <p14:nvPr/>
              </p14:nvContentPartPr>
              <p14:xfrm>
                <a:off x="6008806" y="4377052"/>
                <a:ext cx="376560" cy="454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888EAD8-1EF0-4CCC-AB33-9BF1D40996C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99806" y="4368412"/>
                  <a:ext cx="3942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A6268B2-7261-43CF-8C93-F45D38DE8D34}"/>
                    </a:ext>
                  </a:extLst>
                </p14:cNvPr>
                <p14:cNvContentPartPr/>
                <p14:nvPr/>
              </p14:nvContentPartPr>
              <p14:xfrm>
                <a:off x="6344326" y="4748212"/>
                <a:ext cx="107640" cy="1684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A6268B2-7261-43CF-8C93-F45D38DE8D3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335326" y="4739212"/>
                  <a:ext cx="125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B4A995C-49C7-4D60-B937-EC5F7E553832}"/>
                    </a:ext>
                  </a:extLst>
                </p14:cNvPr>
                <p14:cNvContentPartPr/>
                <p14:nvPr/>
              </p14:nvContentPartPr>
              <p14:xfrm>
                <a:off x="6022846" y="5052772"/>
                <a:ext cx="556920" cy="471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B4A995C-49C7-4D60-B937-EC5F7E55383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013846" y="5043772"/>
                  <a:ext cx="574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E8113FD-940F-49D5-A5FE-BEDC03253E5B}"/>
                    </a:ext>
                  </a:extLst>
                </p14:cNvPr>
                <p14:cNvContentPartPr/>
                <p14:nvPr/>
              </p14:nvContentPartPr>
              <p14:xfrm>
                <a:off x="5748526" y="5013172"/>
                <a:ext cx="163800" cy="464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E8113FD-940F-49D5-A5FE-BEDC03253E5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739526" y="5004172"/>
                  <a:ext cx="181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B04259F-944A-41B1-BC7D-457112F00F4B}"/>
                    </a:ext>
                  </a:extLst>
                </p14:cNvPr>
                <p14:cNvContentPartPr/>
                <p14:nvPr/>
              </p14:nvContentPartPr>
              <p14:xfrm>
                <a:off x="5746006" y="4984732"/>
                <a:ext cx="148320" cy="68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B04259F-944A-41B1-BC7D-457112F00F4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737366" y="4976092"/>
                  <a:ext cx="16596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24B636C-C52F-45E0-B7C1-166C46C079A9}"/>
              </a:ext>
            </a:extLst>
          </p:cNvPr>
          <p:cNvGrpSpPr/>
          <p:nvPr/>
        </p:nvGrpSpPr>
        <p:grpSpPr>
          <a:xfrm>
            <a:off x="6984406" y="6314572"/>
            <a:ext cx="134640" cy="72000"/>
            <a:chOff x="6984406" y="6314572"/>
            <a:chExt cx="134640" cy="7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081F7E0-BD1E-4B66-9B51-6683C765E9F9}"/>
                    </a:ext>
                  </a:extLst>
                </p14:cNvPr>
                <p14:cNvContentPartPr/>
                <p14:nvPr/>
              </p14:nvContentPartPr>
              <p14:xfrm>
                <a:off x="6993766" y="6314572"/>
                <a:ext cx="125280" cy="14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081F7E0-BD1E-4B66-9B51-6683C765E9F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984766" y="6305572"/>
                  <a:ext cx="142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DD7DD73-D7F3-4852-BA04-C41C028848C8}"/>
                    </a:ext>
                  </a:extLst>
                </p14:cNvPr>
                <p14:cNvContentPartPr/>
                <p14:nvPr/>
              </p14:nvContentPartPr>
              <p14:xfrm>
                <a:off x="6984406" y="6373612"/>
                <a:ext cx="110160" cy="129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DD7DD73-D7F3-4852-BA04-C41C028848C8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975766" y="6364972"/>
                  <a:ext cx="12780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A3072A6-538D-4606-B2C5-923C831B959D}"/>
              </a:ext>
            </a:extLst>
          </p:cNvPr>
          <p:cNvGrpSpPr/>
          <p:nvPr/>
        </p:nvGrpSpPr>
        <p:grpSpPr>
          <a:xfrm>
            <a:off x="6237766" y="6577372"/>
            <a:ext cx="317880" cy="295560"/>
            <a:chOff x="6237766" y="6577372"/>
            <a:chExt cx="317880" cy="2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7197020-C27B-444E-BAB3-A5E125E9F166}"/>
                    </a:ext>
                  </a:extLst>
                </p14:cNvPr>
                <p14:cNvContentPartPr/>
                <p14:nvPr/>
              </p14:nvContentPartPr>
              <p14:xfrm>
                <a:off x="6237766" y="6577372"/>
                <a:ext cx="260640" cy="276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7197020-C27B-444E-BAB3-A5E125E9F16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229126" y="6568732"/>
                  <a:ext cx="2782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E8E234F-D3F7-496A-AFFF-B34AD7230333}"/>
                    </a:ext>
                  </a:extLst>
                </p14:cNvPr>
                <p14:cNvContentPartPr/>
                <p14:nvPr/>
              </p14:nvContentPartPr>
              <p14:xfrm>
                <a:off x="6545926" y="6745492"/>
                <a:ext cx="9720" cy="1274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E8E234F-D3F7-496A-AFFF-B34AD7230333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536926" y="6736492"/>
                  <a:ext cx="27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730559C-59D2-4CC6-8120-22C1B14A79F5}"/>
                    </a:ext>
                  </a:extLst>
                </p14:cNvPr>
                <p14:cNvContentPartPr/>
                <p14:nvPr/>
              </p14:nvContentPartPr>
              <p14:xfrm>
                <a:off x="6553846" y="6583132"/>
                <a:ext cx="360" cy="3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730559C-59D2-4CC6-8120-22C1B14A79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45206" y="65741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4B291ED-12F9-4E56-886C-5AAE1F83A9F2}"/>
                    </a:ext>
                  </a:extLst>
                </p14:cNvPr>
                <p14:cNvContentPartPr/>
                <p14:nvPr/>
              </p14:nvContentPartPr>
              <p14:xfrm>
                <a:off x="6529726" y="6619492"/>
                <a:ext cx="2520" cy="5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4B291ED-12F9-4E56-886C-5AAE1F83A9F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20726" y="6610492"/>
                  <a:ext cx="2016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D98A586B-61B8-43DE-AF9A-4587297BB4E3}"/>
              </a:ext>
            </a:extLst>
          </p:cNvPr>
          <p:cNvGrpSpPr/>
          <p:nvPr/>
        </p:nvGrpSpPr>
        <p:grpSpPr>
          <a:xfrm>
            <a:off x="5684806" y="5941972"/>
            <a:ext cx="901440" cy="511560"/>
            <a:chOff x="5684806" y="5941972"/>
            <a:chExt cx="90144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AE0FB1F-967A-437D-AED8-E0C6F0C84E87}"/>
                    </a:ext>
                  </a:extLst>
                </p14:cNvPr>
                <p14:cNvContentPartPr/>
                <p14:nvPr/>
              </p14:nvContentPartPr>
              <p14:xfrm>
                <a:off x="6085126" y="5941972"/>
                <a:ext cx="337320" cy="339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AE0FB1F-967A-437D-AED8-E0C6F0C84E8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076486" y="5932972"/>
                  <a:ext cx="3549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4449FCF-C552-4A00-ADA5-AB5B6A041903}"/>
                    </a:ext>
                  </a:extLst>
                </p14:cNvPr>
                <p14:cNvContentPartPr/>
                <p14:nvPr/>
              </p14:nvContentPartPr>
              <p14:xfrm>
                <a:off x="6436126" y="6125932"/>
                <a:ext cx="105480" cy="1584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4449FCF-C552-4A00-ADA5-AB5B6A04190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427486" y="6116932"/>
                  <a:ext cx="123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3CBF681-03BF-4408-8C3B-B0CABD92D7F0}"/>
                    </a:ext>
                  </a:extLst>
                </p14:cNvPr>
                <p14:cNvContentPartPr/>
                <p14:nvPr/>
              </p14:nvContentPartPr>
              <p14:xfrm>
                <a:off x="6028606" y="6392692"/>
                <a:ext cx="557640" cy="608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3CBF681-03BF-4408-8C3B-B0CABD92D7F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019606" y="6383692"/>
                  <a:ext cx="57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79D35306-F065-49A4-A4CC-CDE17D8168A3}"/>
                    </a:ext>
                  </a:extLst>
                </p14:cNvPr>
                <p14:cNvContentPartPr/>
                <p14:nvPr/>
              </p14:nvContentPartPr>
              <p14:xfrm>
                <a:off x="5684806" y="6325012"/>
                <a:ext cx="153000" cy="147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79D35306-F065-49A4-A4CC-CDE17D8168A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675806" y="6316012"/>
                  <a:ext cx="1706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7895B75-FFFD-462E-A5B0-7E6712190FA3}"/>
              </a:ext>
            </a:extLst>
          </p:cNvPr>
          <p:cNvGrpSpPr/>
          <p:nvPr/>
        </p:nvGrpSpPr>
        <p:grpSpPr>
          <a:xfrm>
            <a:off x="7469326" y="5821732"/>
            <a:ext cx="450720" cy="506880"/>
            <a:chOff x="7469326" y="5821732"/>
            <a:chExt cx="45072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E9C47B9-2248-42A4-87A6-8AE30D8A9ED3}"/>
                    </a:ext>
                  </a:extLst>
                </p14:cNvPr>
                <p14:cNvContentPartPr/>
                <p14:nvPr/>
              </p14:nvContentPartPr>
              <p14:xfrm>
                <a:off x="7520086" y="5821732"/>
                <a:ext cx="207720" cy="3290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E9C47B9-2248-42A4-87A6-8AE30D8A9ED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511446" y="5812732"/>
                  <a:ext cx="2253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7D509BD-D12C-4B49-AF9A-A67CD7486CCD}"/>
                    </a:ext>
                  </a:extLst>
                </p14:cNvPr>
                <p14:cNvContentPartPr/>
                <p14:nvPr/>
              </p14:nvContentPartPr>
              <p14:xfrm>
                <a:off x="7785766" y="5880412"/>
                <a:ext cx="84240" cy="3574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7D509BD-D12C-4B49-AF9A-A67CD7486CC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777126" y="5871412"/>
                  <a:ext cx="1018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0C370063-1F48-4C2E-B342-05E4A92F859C}"/>
                    </a:ext>
                  </a:extLst>
                </p14:cNvPr>
                <p14:cNvContentPartPr/>
                <p14:nvPr/>
              </p14:nvContentPartPr>
              <p14:xfrm>
                <a:off x="7790086" y="6035572"/>
                <a:ext cx="74520" cy="2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0C370063-1F48-4C2E-B342-05E4A92F859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781086" y="6026572"/>
                  <a:ext cx="92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E97F6C6-C949-4810-B263-94D809D51E4A}"/>
                    </a:ext>
                  </a:extLst>
                </p14:cNvPr>
                <p14:cNvContentPartPr/>
                <p14:nvPr/>
              </p14:nvContentPartPr>
              <p14:xfrm>
                <a:off x="7469326" y="6299812"/>
                <a:ext cx="450720" cy="28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E97F6C6-C949-4810-B263-94D809D51E4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460686" y="6290812"/>
                  <a:ext cx="468360" cy="4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B08B8125-7EDF-4926-AA56-7835E7D1A983}"/>
                  </a:ext>
                </a:extLst>
              </p14:cNvPr>
              <p14:cNvContentPartPr/>
              <p14:nvPr/>
            </p14:nvContentPartPr>
            <p14:xfrm>
              <a:off x="7638166" y="6452452"/>
              <a:ext cx="223560" cy="2696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B08B8125-7EDF-4926-AA56-7835E7D1A983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7629526" y="6443452"/>
                <a:ext cx="2412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D58C847F-63CC-40F3-92B0-BAE414A97134}"/>
                  </a:ext>
                </a:extLst>
              </p14:cNvPr>
              <p14:cNvContentPartPr/>
              <p14:nvPr/>
            </p14:nvContentPartPr>
            <p14:xfrm>
              <a:off x="8386246" y="6213412"/>
              <a:ext cx="18360" cy="684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D58C847F-63CC-40F3-92B0-BAE414A97134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377606" y="6204772"/>
                <a:ext cx="3600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6A7725E-58B7-457B-B7FD-42D6A6691921}"/>
              </a:ext>
            </a:extLst>
          </p:cNvPr>
          <p:cNvGrpSpPr/>
          <p:nvPr/>
        </p:nvGrpSpPr>
        <p:grpSpPr>
          <a:xfrm>
            <a:off x="9418366" y="3916972"/>
            <a:ext cx="446040" cy="2893320"/>
            <a:chOff x="9418366" y="3916972"/>
            <a:chExt cx="446040" cy="28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C98F075-B8F3-435D-8D70-6DABAF12BF19}"/>
                    </a:ext>
                  </a:extLst>
                </p14:cNvPr>
                <p14:cNvContentPartPr/>
                <p14:nvPr/>
              </p14:nvContentPartPr>
              <p14:xfrm>
                <a:off x="9418366" y="3916972"/>
                <a:ext cx="105840" cy="28933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C98F075-B8F3-435D-8D70-6DABAF12BF1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409366" y="3907972"/>
                  <a:ext cx="123480" cy="29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EAC66CF-2425-41DE-8008-9C3B8D0791A7}"/>
                    </a:ext>
                  </a:extLst>
                </p14:cNvPr>
                <p14:cNvContentPartPr/>
                <p14:nvPr/>
              </p14:nvContentPartPr>
              <p14:xfrm>
                <a:off x="9686926" y="4739212"/>
                <a:ext cx="3960" cy="356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EAC66CF-2425-41DE-8008-9C3B8D0791A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677926" y="4730572"/>
                  <a:ext cx="21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4131AC7-E453-42E0-A9F9-A93A75234D7F}"/>
                    </a:ext>
                  </a:extLst>
                </p14:cNvPr>
                <p14:cNvContentPartPr/>
                <p14:nvPr/>
              </p14:nvContentPartPr>
              <p14:xfrm>
                <a:off x="9792046" y="4554172"/>
                <a:ext cx="15480" cy="658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4131AC7-E453-42E0-A9F9-A93A75234D7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783406" y="4545172"/>
                  <a:ext cx="33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39B9A22-5C5A-4CB9-81EC-B97EA0F53410}"/>
                    </a:ext>
                  </a:extLst>
                </p14:cNvPr>
                <p14:cNvContentPartPr/>
                <p14:nvPr/>
              </p14:nvContentPartPr>
              <p14:xfrm>
                <a:off x="9855766" y="4765852"/>
                <a:ext cx="8640" cy="374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39B9A22-5C5A-4CB9-81EC-B97EA0F5341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846766" y="4757212"/>
                  <a:ext cx="262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B9303249-6D70-40BD-830B-D5704D85E46A}"/>
              </a:ext>
            </a:extLst>
          </p:cNvPr>
          <p:cNvGrpSpPr/>
          <p:nvPr/>
        </p:nvGrpSpPr>
        <p:grpSpPr>
          <a:xfrm>
            <a:off x="10114966" y="4147012"/>
            <a:ext cx="322200" cy="362880"/>
            <a:chOff x="10114966" y="4147012"/>
            <a:chExt cx="32220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8689F9A-D404-45BC-93AC-FEEA3A7759AD}"/>
                    </a:ext>
                  </a:extLst>
                </p14:cNvPr>
                <p14:cNvContentPartPr/>
                <p14:nvPr/>
              </p14:nvContentPartPr>
              <p14:xfrm>
                <a:off x="10114966" y="4147012"/>
                <a:ext cx="249120" cy="3326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8689F9A-D404-45BC-93AC-FEEA3A7759A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106326" y="4138012"/>
                  <a:ext cx="266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BC5D9B3-CD55-4340-8FF2-42EF35C3FB9F}"/>
                    </a:ext>
                  </a:extLst>
                </p14:cNvPr>
                <p14:cNvContentPartPr/>
                <p14:nvPr/>
              </p14:nvContentPartPr>
              <p14:xfrm>
                <a:off x="10367326" y="4391812"/>
                <a:ext cx="69840" cy="1180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BC5D9B3-CD55-4340-8FF2-42EF35C3FB9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358326" y="4383172"/>
                  <a:ext cx="8748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9EA0A5F4-6574-43EE-A3FA-171C2205D508}"/>
                  </a:ext>
                </a:extLst>
              </p14:cNvPr>
              <p14:cNvContentPartPr/>
              <p14:nvPr/>
            </p14:nvContentPartPr>
            <p14:xfrm>
              <a:off x="10183006" y="4659292"/>
              <a:ext cx="300960" cy="5256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9EA0A5F4-6574-43EE-A3FA-171C2205D508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10174366" y="4650292"/>
                <a:ext cx="31860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oup 309">
            <a:extLst>
              <a:ext uri="{FF2B5EF4-FFF2-40B4-BE49-F238E27FC236}">
                <a16:creationId xmlns:a16="http://schemas.microsoft.com/office/drawing/2014/main" id="{DE66106C-6322-40E3-AC31-1A31D2B810CA}"/>
              </a:ext>
            </a:extLst>
          </p:cNvPr>
          <p:cNvGrpSpPr/>
          <p:nvPr/>
        </p:nvGrpSpPr>
        <p:grpSpPr>
          <a:xfrm>
            <a:off x="10278046" y="4874572"/>
            <a:ext cx="289800" cy="491760"/>
            <a:chOff x="10278046" y="4874572"/>
            <a:chExt cx="28980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CD79AC6-5F60-42EC-9357-C92A93E6722E}"/>
                    </a:ext>
                  </a:extLst>
                </p14:cNvPr>
                <p14:cNvContentPartPr/>
                <p14:nvPr/>
              </p14:nvContentPartPr>
              <p14:xfrm>
                <a:off x="10278046" y="4874572"/>
                <a:ext cx="243360" cy="3430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CD79AC6-5F60-42EC-9357-C92A93E6722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269406" y="4865932"/>
                  <a:ext cx="2610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ECED536-8B8B-415E-9505-26643D7F2177}"/>
                    </a:ext>
                  </a:extLst>
                </p14:cNvPr>
                <p14:cNvContentPartPr/>
                <p14:nvPr/>
              </p14:nvContentPartPr>
              <p14:xfrm>
                <a:off x="10543366" y="5192092"/>
                <a:ext cx="23400" cy="174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ECED536-8B8B-415E-9505-26643D7F217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534366" y="5183452"/>
                  <a:ext cx="41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647879B-1E3D-466A-9F09-ADBBCF6E1C28}"/>
                    </a:ext>
                  </a:extLst>
                </p14:cNvPr>
                <p14:cNvContentPartPr/>
                <p14:nvPr/>
              </p14:nvContentPartPr>
              <p14:xfrm>
                <a:off x="10565326" y="5017132"/>
                <a:ext cx="2520" cy="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647879B-1E3D-466A-9F09-ADBBCF6E1C2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56326" y="5008492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3FCDBAC-116D-42C4-95A2-9E899FB9FBF6}"/>
              </a:ext>
            </a:extLst>
          </p:cNvPr>
          <p:cNvGrpSpPr/>
          <p:nvPr/>
        </p:nvGrpSpPr>
        <p:grpSpPr>
          <a:xfrm>
            <a:off x="10770166" y="4616452"/>
            <a:ext cx="123120" cy="122400"/>
            <a:chOff x="10770166" y="4616452"/>
            <a:chExt cx="12312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FAA0A7C-7FC2-4115-AA61-C99F7A63E05F}"/>
                    </a:ext>
                  </a:extLst>
                </p14:cNvPr>
                <p14:cNvContentPartPr/>
                <p14:nvPr/>
              </p14:nvContentPartPr>
              <p14:xfrm>
                <a:off x="10775926" y="4616452"/>
                <a:ext cx="105480" cy="46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FAA0A7C-7FC2-4115-AA61-C99F7A63E05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766926" y="4607812"/>
                  <a:ext cx="123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322CE11-E592-4175-9FB9-B8E1A18C8C81}"/>
                    </a:ext>
                  </a:extLst>
                </p14:cNvPr>
                <p14:cNvContentPartPr/>
                <p14:nvPr/>
              </p14:nvContentPartPr>
              <p14:xfrm>
                <a:off x="10770166" y="4724812"/>
                <a:ext cx="123120" cy="140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322CE11-E592-4175-9FB9-B8E1A18C8C8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761166" y="4715812"/>
                  <a:ext cx="1407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13335F84-DFC6-4A16-A91E-2848CFA23F8B}"/>
              </a:ext>
            </a:extLst>
          </p:cNvPr>
          <p:cNvGrpSpPr/>
          <p:nvPr/>
        </p:nvGrpSpPr>
        <p:grpSpPr>
          <a:xfrm>
            <a:off x="11167966" y="4122892"/>
            <a:ext cx="748800" cy="590760"/>
            <a:chOff x="11167966" y="4122892"/>
            <a:chExt cx="74880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365BEB1-EB74-4968-8347-E6E4240A2E9E}"/>
                    </a:ext>
                  </a:extLst>
                </p14:cNvPr>
                <p14:cNvContentPartPr/>
                <p14:nvPr/>
              </p14:nvContentPartPr>
              <p14:xfrm>
                <a:off x="11167966" y="4638412"/>
                <a:ext cx="177480" cy="2520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365BEB1-EB74-4968-8347-E6E4240A2E9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158966" y="4629412"/>
                  <a:ext cx="195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2509C8B2-E8FC-46B5-9F9C-CE26F63121CB}"/>
                    </a:ext>
                  </a:extLst>
                </p14:cNvPr>
                <p14:cNvContentPartPr/>
                <p14:nvPr/>
              </p14:nvContentPartPr>
              <p14:xfrm>
                <a:off x="11555686" y="4122892"/>
                <a:ext cx="205920" cy="3614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2509C8B2-E8FC-46B5-9F9C-CE26F63121C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547046" y="4113892"/>
                  <a:ext cx="2235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40F9751-67F8-4EF9-8CEC-F9BC2A8FCE73}"/>
                    </a:ext>
                  </a:extLst>
                </p14:cNvPr>
                <p14:cNvContentPartPr/>
                <p14:nvPr/>
              </p14:nvContentPartPr>
              <p14:xfrm>
                <a:off x="11757286" y="4220812"/>
                <a:ext cx="118440" cy="45324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40F9751-67F8-4EF9-8CEC-F9BC2A8FCE7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748286" y="4211812"/>
                  <a:ext cx="1360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EA53838-33C4-435B-A8C9-327DA8A3B21C}"/>
                    </a:ext>
                  </a:extLst>
                </p14:cNvPr>
                <p14:cNvContentPartPr/>
                <p14:nvPr/>
              </p14:nvContentPartPr>
              <p14:xfrm>
                <a:off x="11757286" y="4445812"/>
                <a:ext cx="98640" cy="972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EA53838-33C4-435B-A8C9-327DA8A3B21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748286" y="4436812"/>
                  <a:ext cx="116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57EE8DC-D610-46ED-94D4-81DF7138AC31}"/>
                    </a:ext>
                  </a:extLst>
                </p14:cNvPr>
                <p14:cNvContentPartPr/>
                <p14:nvPr/>
              </p14:nvContentPartPr>
              <p14:xfrm>
                <a:off x="11555686" y="4706092"/>
                <a:ext cx="361080" cy="75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57EE8DC-D610-46ED-94D4-81DF7138AC3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547046" y="4697092"/>
                  <a:ext cx="37872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A62FF219-ACF6-4FCE-9EF8-17CE9C969897}"/>
                  </a:ext>
                </a:extLst>
              </p14:cNvPr>
              <p14:cNvContentPartPr/>
              <p14:nvPr/>
            </p14:nvContentPartPr>
            <p14:xfrm>
              <a:off x="11674486" y="4863052"/>
              <a:ext cx="224280" cy="32220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A62FF219-ACF6-4FCE-9EF8-17CE9C969897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1665846" y="4854412"/>
                <a:ext cx="24192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0DC5FED6-5474-4608-9A59-0A12278C8F7C}"/>
              </a:ext>
            </a:extLst>
          </p:cNvPr>
          <p:cNvGrpSpPr/>
          <p:nvPr/>
        </p:nvGrpSpPr>
        <p:grpSpPr>
          <a:xfrm>
            <a:off x="9800326" y="3883492"/>
            <a:ext cx="2211840" cy="1621800"/>
            <a:chOff x="9800326" y="3883492"/>
            <a:chExt cx="2211840" cy="162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C7CEC8E-6D60-4305-825B-5EA18DA378CC}"/>
                    </a:ext>
                  </a:extLst>
                </p14:cNvPr>
                <p14:cNvContentPartPr/>
                <p14:nvPr/>
              </p14:nvContentPartPr>
              <p14:xfrm>
                <a:off x="9829126" y="3915532"/>
                <a:ext cx="28080" cy="4284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C7CEC8E-6D60-4305-825B-5EA18DA378C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811486" y="3897532"/>
                  <a:ext cx="637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27A56C8-E2DF-460A-BA7C-0FA25509C2BC}"/>
                    </a:ext>
                  </a:extLst>
                </p14:cNvPr>
                <p14:cNvContentPartPr/>
                <p14:nvPr/>
              </p14:nvContentPartPr>
              <p14:xfrm>
                <a:off x="9863686" y="5008852"/>
                <a:ext cx="25560" cy="4824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27A56C8-E2DF-460A-BA7C-0FA25509C2B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845686" y="4991212"/>
                  <a:ext cx="612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F70550B-2AD7-4409-8D4F-62D5DDFCFB97}"/>
                    </a:ext>
                  </a:extLst>
                </p14:cNvPr>
                <p14:cNvContentPartPr/>
                <p14:nvPr/>
              </p14:nvContentPartPr>
              <p14:xfrm>
                <a:off x="9800326" y="3883492"/>
                <a:ext cx="2211840" cy="150588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AF70550B-2AD7-4409-8D4F-62D5DDFCFB9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782326" y="3865852"/>
                  <a:ext cx="224748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F4F4C5E-F5F4-4597-9595-478CA749C1D5}"/>
                    </a:ext>
                  </a:extLst>
                </p14:cNvPr>
                <p14:cNvContentPartPr/>
                <p14:nvPr/>
              </p14:nvContentPartPr>
              <p14:xfrm>
                <a:off x="9858646" y="5467132"/>
                <a:ext cx="2130480" cy="38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F4F4C5E-F5F4-4597-9595-478CA749C1D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840646" y="5449132"/>
                  <a:ext cx="2166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7AD1BE0-28B6-446C-8F8B-5735E4353E36}"/>
                    </a:ext>
                  </a:extLst>
                </p14:cNvPr>
                <p14:cNvContentPartPr/>
                <p14:nvPr/>
              </p14:nvContentPartPr>
              <p14:xfrm>
                <a:off x="11959606" y="5332852"/>
                <a:ext cx="28080" cy="1605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7AD1BE0-28B6-446C-8F8B-5735E4353E3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1941966" y="5314852"/>
                  <a:ext cx="63720" cy="19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8091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CA2BEAE-7067-4E64-9130-EA74FB84F40F}"/>
              </a:ext>
            </a:extLst>
          </p:cNvPr>
          <p:cNvGrpSpPr/>
          <p:nvPr/>
        </p:nvGrpSpPr>
        <p:grpSpPr>
          <a:xfrm>
            <a:off x="120286" y="432091"/>
            <a:ext cx="4307400" cy="2896920"/>
            <a:chOff x="120286" y="432091"/>
            <a:chExt cx="4307400" cy="28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AA1D8DB-2DDA-46D3-BA45-56E3FA14D29E}"/>
                    </a:ext>
                  </a:extLst>
                </p14:cNvPr>
                <p14:cNvContentPartPr/>
                <p14:nvPr/>
              </p14:nvContentPartPr>
              <p14:xfrm>
                <a:off x="1704646" y="1530091"/>
                <a:ext cx="24840" cy="1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AA1D8DB-2DDA-46D3-BA45-56E3FA14D29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6006" y="1521451"/>
                  <a:ext cx="42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A69726-5C23-48D7-A154-1F27874CB043}"/>
                    </a:ext>
                  </a:extLst>
                </p14:cNvPr>
                <p14:cNvContentPartPr/>
                <p14:nvPr/>
              </p14:nvContentPartPr>
              <p14:xfrm>
                <a:off x="1696006" y="1467091"/>
                <a:ext cx="65520" cy="1323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A69726-5C23-48D7-A154-1F27874CB0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87366" y="1458451"/>
                  <a:ext cx="83160" cy="13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E08A2B4-3475-4897-B156-EF2F6620015F}"/>
                    </a:ext>
                  </a:extLst>
                </p14:cNvPr>
                <p14:cNvContentPartPr/>
                <p14:nvPr/>
              </p14:nvContentPartPr>
              <p14:xfrm>
                <a:off x="1766926" y="1454851"/>
                <a:ext cx="1046160" cy="761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E08A2B4-3475-4897-B156-EF2F662001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8286" y="1445851"/>
                  <a:ext cx="106380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DAA636-CC00-4CC7-ACFB-40FFDE2BF53D}"/>
                    </a:ext>
                  </a:extLst>
                </p14:cNvPr>
                <p14:cNvContentPartPr/>
                <p14:nvPr/>
              </p14:nvContentPartPr>
              <p14:xfrm>
                <a:off x="1652446" y="2216251"/>
                <a:ext cx="1184040" cy="604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DAA636-CC00-4CC7-ACFB-40FFDE2BF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3806" y="2207251"/>
                  <a:ext cx="120168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4011D8-83EF-4FE6-B222-49331DA73C54}"/>
                    </a:ext>
                  </a:extLst>
                </p14:cNvPr>
                <p14:cNvContentPartPr/>
                <p14:nvPr/>
              </p14:nvContentPartPr>
              <p14:xfrm>
                <a:off x="1692046" y="1711171"/>
                <a:ext cx="3960" cy="10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4011D8-83EF-4FE6-B222-49331DA73C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3046" y="1702531"/>
                  <a:ext cx="21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DC87AE-0A87-4F00-A3E8-6403974D5F80}"/>
                    </a:ext>
                  </a:extLst>
                </p14:cNvPr>
                <p14:cNvContentPartPr/>
                <p14:nvPr/>
              </p14:nvContentPartPr>
              <p14:xfrm>
                <a:off x="1692046" y="1711171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DC87AE-0A87-4F00-A3E8-6403974D5F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3046" y="17025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DEACCA-3FE4-4E70-ADE2-E33DFF018665}"/>
                    </a:ext>
                  </a:extLst>
                </p14:cNvPr>
                <p14:cNvContentPartPr/>
                <p14:nvPr/>
              </p14:nvContentPartPr>
              <p14:xfrm>
                <a:off x="1692046" y="1711171"/>
                <a:ext cx="44280" cy="27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DEACCA-3FE4-4E70-ADE2-E33DFF0186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83046" y="1702531"/>
                  <a:ext cx="61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94B12A-2F51-4D37-B118-DC625C7AA0C1}"/>
                    </a:ext>
                  </a:extLst>
                </p14:cNvPr>
                <p14:cNvContentPartPr/>
                <p14:nvPr/>
              </p14:nvContentPartPr>
              <p14:xfrm>
                <a:off x="217846" y="1548811"/>
                <a:ext cx="1522080" cy="307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94B12A-2F51-4D37-B118-DC625C7AA0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846" y="1540171"/>
                  <a:ext cx="15397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F9E36B-EFC8-4229-8943-2E8C81FC6071}"/>
                    </a:ext>
                  </a:extLst>
                </p14:cNvPr>
                <p14:cNvContentPartPr/>
                <p14:nvPr/>
              </p14:nvContentPartPr>
              <p14:xfrm>
                <a:off x="1346086" y="976771"/>
                <a:ext cx="837000" cy="754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F9E36B-EFC8-4229-8943-2E8C81FC60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37086" y="968131"/>
                  <a:ext cx="85464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8F5D2C-7453-4B30-92A0-39956ACBCEB8}"/>
                    </a:ext>
                  </a:extLst>
                </p14:cNvPr>
                <p14:cNvContentPartPr/>
                <p14:nvPr/>
              </p14:nvContentPartPr>
              <p14:xfrm>
                <a:off x="2140966" y="776611"/>
                <a:ext cx="43200" cy="452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8F5D2C-7453-4B30-92A0-39956ACBCE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32326" y="767611"/>
                  <a:ext cx="608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5AD89B-5B1D-472C-A4C2-FB67246A3462}"/>
                    </a:ext>
                  </a:extLst>
                </p14:cNvPr>
                <p14:cNvContentPartPr/>
                <p14:nvPr/>
              </p14:nvContentPartPr>
              <p14:xfrm>
                <a:off x="2282086" y="749251"/>
                <a:ext cx="122760" cy="473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5AD89B-5B1D-472C-A4C2-FB67246A34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3446" y="740611"/>
                  <a:ext cx="1404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0CD019-FE1D-4C70-8280-55C526FF3142}"/>
                    </a:ext>
                  </a:extLst>
                </p14:cNvPr>
                <p14:cNvContentPartPr/>
                <p14:nvPr/>
              </p14:nvContentPartPr>
              <p14:xfrm>
                <a:off x="2283526" y="995131"/>
                <a:ext cx="1122840" cy="1139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0CD019-FE1D-4C70-8280-55C526FF31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74526" y="986131"/>
                  <a:ext cx="1140480" cy="11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CF1C680-D898-4D0D-9462-D841E7F36063}"/>
                    </a:ext>
                  </a:extLst>
                </p14:cNvPr>
                <p14:cNvContentPartPr/>
                <p14:nvPr/>
              </p14:nvContentPartPr>
              <p14:xfrm>
                <a:off x="2799406" y="2167291"/>
                <a:ext cx="1089720" cy="43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CF1C680-D898-4D0D-9462-D841E7F360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90766" y="2158651"/>
                  <a:ext cx="1107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1C7ED05-427D-4640-9D9F-0591BE15C817}"/>
                    </a:ext>
                  </a:extLst>
                </p14:cNvPr>
                <p14:cNvContentPartPr/>
                <p14:nvPr/>
              </p14:nvContentPartPr>
              <p14:xfrm>
                <a:off x="3384046" y="2105731"/>
                <a:ext cx="2520" cy="108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1C7ED05-427D-4640-9D9F-0591BE15C81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75046" y="2097091"/>
                  <a:ext cx="20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02A7CB-B48F-4CCE-BAFC-7BE5D67844F1}"/>
                    </a:ext>
                  </a:extLst>
                </p14:cNvPr>
                <p14:cNvContentPartPr/>
                <p14:nvPr/>
              </p14:nvContentPartPr>
              <p14:xfrm>
                <a:off x="4040326" y="2042371"/>
                <a:ext cx="270000" cy="300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02A7CB-B48F-4CCE-BAFC-7BE5D67844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1326" y="2033731"/>
                  <a:ext cx="287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572DAF7-7308-427F-A583-0FDCAEAF8D45}"/>
                    </a:ext>
                  </a:extLst>
                </p14:cNvPr>
                <p14:cNvContentPartPr/>
                <p14:nvPr/>
              </p14:nvContentPartPr>
              <p14:xfrm>
                <a:off x="4313206" y="2334691"/>
                <a:ext cx="114480" cy="147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572DAF7-7308-427F-A583-0FDCAEAF8D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04206" y="2325691"/>
                  <a:ext cx="132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F75C64-B46C-46D6-8CE9-061B9394E646}"/>
                    </a:ext>
                  </a:extLst>
                </p14:cNvPr>
                <p14:cNvContentPartPr/>
                <p14:nvPr/>
              </p14:nvContentPartPr>
              <p14:xfrm>
                <a:off x="1854766" y="1801891"/>
                <a:ext cx="172800" cy="50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F75C64-B46C-46D6-8CE9-061B9394E6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45766" y="1793251"/>
                  <a:ext cx="190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0BBEDCB-8307-42F5-98E0-6E7B1C2F7475}"/>
                    </a:ext>
                  </a:extLst>
                </p14:cNvPr>
                <p14:cNvContentPartPr/>
                <p14:nvPr/>
              </p14:nvContentPartPr>
              <p14:xfrm>
                <a:off x="1867726" y="2399491"/>
                <a:ext cx="178560" cy="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0BBEDCB-8307-42F5-98E0-6E7B1C2F74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59086" y="2390491"/>
                  <a:ext cx="196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B1EE4B-AEE3-47BD-8C3F-A70015A7E7EA}"/>
                    </a:ext>
                  </a:extLst>
                </p14:cNvPr>
                <p14:cNvContentPartPr/>
                <p14:nvPr/>
              </p14:nvContentPartPr>
              <p14:xfrm>
                <a:off x="1955926" y="2303731"/>
                <a:ext cx="18720" cy="216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B1EE4B-AEE3-47BD-8C3F-A70015A7E7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46926" y="2294731"/>
                  <a:ext cx="36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FC1216E-5B86-4F13-826E-D238D277BCA0}"/>
                    </a:ext>
                  </a:extLst>
                </p14:cNvPr>
                <p14:cNvContentPartPr/>
                <p14:nvPr/>
              </p14:nvContentPartPr>
              <p14:xfrm>
                <a:off x="1347886" y="2554291"/>
                <a:ext cx="368640" cy="542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FC1216E-5B86-4F13-826E-D238D277BC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39246" y="2545651"/>
                  <a:ext cx="38628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92FDE9-33B6-4A87-8F3E-648C2407708B}"/>
                    </a:ext>
                  </a:extLst>
                </p14:cNvPr>
                <p14:cNvContentPartPr/>
                <p14:nvPr/>
              </p14:nvContentPartPr>
              <p14:xfrm>
                <a:off x="1152046" y="3085651"/>
                <a:ext cx="460440" cy="38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92FDE9-33B6-4A87-8F3E-648C240770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43046" y="3076651"/>
                  <a:ext cx="478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0A63A9-E82A-4361-A499-6B70A5347F17}"/>
                    </a:ext>
                  </a:extLst>
                </p14:cNvPr>
                <p14:cNvContentPartPr/>
                <p14:nvPr/>
              </p14:nvContentPartPr>
              <p14:xfrm>
                <a:off x="1088326" y="3071611"/>
                <a:ext cx="93600" cy="208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0A63A9-E82A-4361-A499-6B70A5347F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9326" y="3062611"/>
                  <a:ext cx="111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B27FFC2-74C0-444E-A979-A16076E27906}"/>
                    </a:ext>
                  </a:extLst>
                </p14:cNvPr>
                <p14:cNvContentPartPr/>
                <p14:nvPr/>
              </p14:nvContentPartPr>
              <p14:xfrm>
                <a:off x="1188406" y="3093931"/>
                <a:ext cx="118440" cy="207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B27FFC2-74C0-444E-A979-A16076E279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9766" y="3084931"/>
                  <a:ext cx="136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82EC60-6067-4B22-8783-3CE229CA294F}"/>
                    </a:ext>
                  </a:extLst>
                </p14:cNvPr>
                <p14:cNvContentPartPr/>
                <p14:nvPr/>
              </p14:nvContentPartPr>
              <p14:xfrm>
                <a:off x="1253926" y="3119851"/>
                <a:ext cx="145800" cy="209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82EC60-6067-4B22-8783-3CE229CA29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44926" y="3111211"/>
                  <a:ext cx="163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0E7577-3D67-4F49-A758-3DCEEC64356D}"/>
                    </a:ext>
                  </a:extLst>
                </p14:cNvPr>
                <p14:cNvContentPartPr/>
                <p14:nvPr/>
              </p14:nvContentPartPr>
              <p14:xfrm>
                <a:off x="1390006" y="3108331"/>
                <a:ext cx="135720" cy="203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0E7577-3D67-4F49-A758-3DCEEC6435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81006" y="3099691"/>
                  <a:ext cx="153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F72636E-255F-4873-86A1-8F29FE67DC47}"/>
                    </a:ext>
                  </a:extLst>
                </p14:cNvPr>
                <p14:cNvContentPartPr/>
                <p14:nvPr/>
              </p14:nvContentPartPr>
              <p14:xfrm>
                <a:off x="1497646" y="3096811"/>
                <a:ext cx="91800" cy="151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72636E-255F-4873-86A1-8F29FE67DC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88646" y="3088171"/>
                  <a:ext cx="109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2B49A6-8455-4A7B-85A2-90C1FB8B1339}"/>
                    </a:ext>
                  </a:extLst>
                </p14:cNvPr>
                <p14:cNvContentPartPr/>
                <p14:nvPr/>
              </p14:nvContentPartPr>
              <p14:xfrm>
                <a:off x="255646" y="1656451"/>
                <a:ext cx="37440" cy="108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2B49A6-8455-4A7B-85A2-90C1FB8B13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7006" y="1647811"/>
                  <a:ext cx="55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8122E6-30A6-4886-B2E7-6D4694D018F3}"/>
                    </a:ext>
                  </a:extLst>
                </p14:cNvPr>
                <p14:cNvContentPartPr/>
                <p14:nvPr/>
              </p14:nvContentPartPr>
              <p14:xfrm>
                <a:off x="120286" y="1006651"/>
                <a:ext cx="272160" cy="321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8122E6-30A6-4886-B2E7-6D4694D018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1646" y="997651"/>
                  <a:ext cx="2898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303A51-F11C-4AFE-B3C8-1A4E4750CA57}"/>
                    </a:ext>
                  </a:extLst>
                </p14:cNvPr>
                <p14:cNvContentPartPr/>
                <p14:nvPr/>
              </p14:nvContentPartPr>
              <p14:xfrm>
                <a:off x="425926" y="1303291"/>
                <a:ext cx="28080" cy="157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303A51-F11C-4AFE-B3C8-1A4E4750CA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6926" y="1294291"/>
                  <a:ext cx="457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1C6B2CD-3764-454E-973D-13ECDCC613A2}"/>
                    </a:ext>
                  </a:extLst>
                </p14:cNvPr>
                <p14:cNvContentPartPr/>
                <p14:nvPr/>
              </p14:nvContentPartPr>
              <p14:xfrm>
                <a:off x="427006" y="1161811"/>
                <a:ext cx="11880" cy="26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1C6B2CD-3764-454E-973D-13ECDCC613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8006" y="1152811"/>
                  <a:ext cx="29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93AC15-4047-480E-973A-8654DDA293A6}"/>
                    </a:ext>
                  </a:extLst>
                </p14:cNvPr>
                <p14:cNvContentPartPr/>
                <p14:nvPr/>
              </p14:nvContentPartPr>
              <p14:xfrm>
                <a:off x="2530846" y="432091"/>
                <a:ext cx="237960" cy="270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93AC15-4047-480E-973A-8654DDA293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21846" y="423091"/>
                  <a:ext cx="25560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72875BA-1414-410A-9229-774C4FE383D7}"/>
                  </a:ext>
                </a:extLst>
              </p14:cNvPr>
              <p14:cNvContentPartPr/>
              <p14:nvPr/>
            </p14:nvContentPartPr>
            <p14:xfrm>
              <a:off x="853966" y="1089451"/>
              <a:ext cx="186840" cy="283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72875BA-1414-410A-9229-774C4FE383D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5326" y="1080811"/>
                <a:ext cx="2044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B2CCB5B-5A32-4FC8-8ACD-FF150ACB6704}"/>
                  </a:ext>
                </a:extLst>
              </p14:cNvPr>
              <p14:cNvContentPartPr/>
              <p14:nvPr/>
            </p14:nvContentPartPr>
            <p14:xfrm>
              <a:off x="365806" y="1139131"/>
              <a:ext cx="2888280" cy="879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B2CCB5B-5A32-4FC8-8ACD-FF150ACB670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7806" y="1121491"/>
                <a:ext cx="292392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40E89C9-A557-42C7-B4BC-22BF73D67D79}"/>
                  </a:ext>
                </a:extLst>
              </p14:cNvPr>
              <p14:cNvContentPartPr/>
              <p14:nvPr/>
            </p14:nvContentPartPr>
            <p14:xfrm>
              <a:off x="5692726" y="788851"/>
              <a:ext cx="21240" cy="244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40E89C9-A557-42C7-B4BC-22BF73D67D7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84086" y="780211"/>
                <a:ext cx="3888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BB8469B8-95CC-45B7-8DBF-4AB6C38A1DE9}"/>
              </a:ext>
            </a:extLst>
          </p:cNvPr>
          <p:cNvGrpSpPr/>
          <p:nvPr/>
        </p:nvGrpSpPr>
        <p:grpSpPr>
          <a:xfrm>
            <a:off x="5556286" y="971011"/>
            <a:ext cx="667080" cy="740880"/>
            <a:chOff x="5556286" y="971011"/>
            <a:chExt cx="667080" cy="74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F98E04-3B15-43E8-8ADF-A534D7C38EBC}"/>
                    </a:ext>
                  </a:extLst>
                </p14:cNvPr>
                <p14:cNvContentPartPr/>
                <p14:nvPr/>
              </p14:nvContentPartPr>
              <p14:xfrm>
                <a:off x="5556286" y="971011"/>
                <a:ext cx="248040" cy="374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F98E04-3B15-43E8-8ADF-A534D7C38EB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47286" y="962011"/>
                  <a:ext cx="265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DFCB132-3E4A-4005-932A-0B906A92DB40}"/>
                    </a:ext>
                  </a:extLst>
                </p14:cNvPr>
                <p14:cNvContentPartPr/>
                <p14:nvPr/>
              </p14:nvContentPartPr>
              <p14:xfrm>
                <a:off x="5866606" y="1283851"/>
                <a:ext cx="356760" cy="428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DFCB132-3E4A-4005-932A-0B906A92DB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57606" y="1275211"/>
                  <a:ext cx="374400" cy="44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7580D63-F4B4-4D31-B310-5DB2D85E976D}"/>
              </a:ext>
            </a:extLst>
          </p:cNvPr>
          <p:cNvGrpSpPr/>
          <p:nvPr/>
        </p:nvGrpSpPr>
        <p:grpSpPr>
          <a:xfrm>
            <a:off x="6821326" y="1109611"/>
            <a:ext cx="170640" cy="127440"/>
            <a:chOff x="6821326" y="1109611"/>
            <a:chExt cx="17064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957A8F9-F9A0-45AF-AA4D-497D5CBAA460}"/>
                    </a:ext>
                  </a:extLst>
                </p14:cNvPr>
                <p14:cNvContentPartPr/>
                <p14:nvPr/>
              </p14:nvContentPartPr>
              <p14:xfrm>
                <a:off x="6837526" y="1109611"/>
                <a:ext cx="141480" cy="10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957A8F9-F9A0-45AF-AA4D-497D5CBAA4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28526" y="1100611"/>
                  <a:ext cx="159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9478B08-14A4-4CC5-ADAA-BEBEC6806E82}"/>
                    </a:ext>
                  </a:extLst>
                </p14:cNvPr>
                <p14:cNvContentPartPr/>
                <p14:nvPr/>
              </p14:nvContentPartPr>
              <p14:xfrm>
                <a:off x="6821326" y="1227331"/>
                <a:ext cx="170640" cy="9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9478B08-14A4-4CC5-ADAA-BEBEC6806E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12326" y="1218331"/>
                  <a:ext cx="18828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7CBC57E-8A68-4C2C-87D8-89EDA9ECEEA6}"/>
                  </a:ext>
                </a:extLst>
              </p14:cNvPr>
              <p14:cNvContentPartPr/>
              <p14:nvPr/>
            </p14:nvContentPartPr>
            <p14:xfrm>
              <a:off x="7700806" y="738811"/>
              <a:ext cx="31680" cy="5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7CBC57E-8A68-4C2C-87D8-89EDA9ECEEA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91806" y="730171"/>
                <a:ext cx="49320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501FF190-46D3-4495-87C7-3D9692241380}"/>
              </a:ext>
            </a:extLst>
          </p:cNvPr>
          <p:cNvGrpSpPr/>
          <p:nvPr/>
        </p:nvGrpSpPr>
        <p:grpSpPr>
          <a:xfrm>
            <a:off x="7537726" y="950491"/>
            <a:ext cx="702720" cy="503280"/>
            <a:chOff x="7537726" y="950491"/>
            <a:chExt cx="702720" cy="50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82C707-1C3D-4891-A8B0-1BE5D265331C}"/>
                    </a:ext>
                  </a:extLst>
                </p14:cNvPr>
                <p14:cNvContentPartPr/>
                <p14:nvPr/>
              </p14:nvContentPartPr>
              <p14:xfrm>
                <a:off x="7537726" y="950491"/>
                <a:ext cx="308160" cy="268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82C707-1C3D-4891-A8B0-1BE5D265331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28726" y="941851"/>
                  <a:ext cx="325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EC87AE-37D1-48FC-BC42-EDA066742860}"/>
                    </a:ext>
                  </a:extLst>
                </p14:cNvPr>
                <p14:cNvContentPartPr/>
                <p14:nvPr/>
              </p14:nvContentPartPr>
              <p14:xfrm>
                <a:off x="8030566" y="1190971"/>
                <a:ext cx="209880" cy="262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EC87AE-37D1-48FC-BC42-EDA0667428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21926" y="1181971"/>
                  <a:ext cx="22752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371846B-2E69-4FD6-AADE-2BDCE75EAD69}"/>
              </a:ext>
            </a:extLst>
          </p:cNvPr>
          <p:cNvGrpSpPr/>
          <p:nvPr/>
        </p:nvGrpSpPr>
        <p:grpSpPr>
          <a:xfrm>
            <a:off x="2658286" y="1237771"/>
            <a:ext cx="279360" cy="327960"/>
            <a:chOff x="2658286" y="1237771"/>
            <a:chExt cx="27936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9C94BFC-6095-40E4-91B1-B1B6F2EA5895}"/>
                    </a:ext>
                  </a:extLst>
                </p14:cNvPr>
                <p14:cNvContentPartPr/>
                <p14:nvPr/>
              </p14:nvContentPartPr>
              <p14:xfrm>
                <a:off x="2658286" y="1296091"/>
                <a:ext cx="110160" cy="158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9C94BFC-6095-40E4-91B1-B1B6F2EA58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49646" y="1287091"/>
                  <a:ext cx="127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BFEA8DC-631E-4FF8-BE29-6F3AA4FAF341}"/>
                    </a:ext>
                  </a:extLst>
                </p14:cNvPr>
                <p14:cNvContentPartPr/>
                <p14:nvPr/>
              </p14:nvContentPartPr>
              <p14:xfrm>
                <a:off x="2724166" y="1237771"/>
                <a:ext cx="1764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BFEA8DC-631E-4FF8-BE29-6F3AA4FAF3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15526" y="1228771"/>
                  <a:ext cx="35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1559755-40BE-4D45-A118-7E3736B88364}"/>
                    </a:ext>
                  </a:extLst>
                </p14:cNvPr>
                <p14:cNvContentPartPr/>
                <p14:nvPr/>
              </p14:nvContentPartPr>
              <p14:xfrm>
                <a:off x="2812366" y="1416331"/>
                <a:ext cx="125280" cy="149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1559755-40BE-4D45-A118-7E3736B883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03366" y="1407691"/>
                  <a:ext cx="1429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D79FAE-8431-44D0-9392-DB3B8189296C}"/>
              </a:ext>
            </a:extLst>
          </p:cNvPr>
          <p:cNvGrpSpPr/>
          <p:nvPr/>
        </p:nvGrpSpPr>
        <p:grpSpPr>
          <a:xfrm>
            <a:off x="812566" y="1944451"/>
            <a:ext cx="371520" cy="450720"/>
            <a:chOff x="812566" y="1944451"/>
            <a:chExt cx="37152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00E0075-80AC-4227-911E-EDCF5A995C01}"/>
                    </a:ext>
                  </a:extLst>
                </p14:cNvPr>
                <p14:cNvContentPartPr/>
                <p14:nvPr/>
              </p14:nvContentPartPr>
              <p14:xfrm>
                <a:off x="812566" y="2047771"/>
                <a:ext cx="132120" cy="162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00E0075-80AC-4227-911E-EDCF5A995C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3566" y="2038771"/>
                  <a:ext cx="149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5452575-D064-40B2-9FE0-E9928981D4CF}"/>
                    </a:ext>
                  </a:extLst>
                </p14:cNvPr>
                <p14:cNvContentPartPr/>
                <p14:nvPr/>
              </p14:nvContentPartPr>
              <p14:xfrm>
                <a:off x="851806" y="1944451"/>
                <a:ext cx="18720" cy="14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5452575-D064-40B2-9FE0-E9928981D4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2806" y="1935811"/>
                  <a:ext cx="36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AF552D0-475A-4768-B31E-16DD10BE3C70}"/>
                    </a:ext>
                  </a:extLst>
                </p14:cNvPr>
                <p14:cNvContentPartPr/>
                <p14:nvPr/>
              </p14:nvContentPartPr>
              <p14:xfrm>
                <a:off x="1017046" y="2181691"/>
                <a:ext cx="167040" cy="213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AF552D0-475A-4768-B31E-16DD10BE3C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8406" y="2173051"/>
                  <a:ext cx="1846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D445203-AEAC-4A6D-BFE6-97126BFAD056}"/>
              </a:ext>
            </a:extLst>
          </p:cNvPr>
          <p:cNvGrpSpPr/>
          <p:nvPr/>
        </p:nvGrpSpPr>
        <p:grpSpPr>
          <a:xfrm>
            <a:off x="5694526" y="2629531"/>
            <a:ext cx="1604880" cy="687600"/>
            <a:chOff x="5694526" y="2629531"/>
            <a:chExt cx="160488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737B197-F1AA-496E-A82D-FCA1CC70CB21}"/>
                    </a:ext>
                  </a:extLst>
                </p14:cNvPr>
                <p14:cNvContentPartPr/>
                <p14:nvPr/>
              </p14:nvContentPartPr>
              <p14:xfrm>
                <a:off x="5694526" y="2629531"/>
                <a:ext cx="1220760" cy="72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737B197-F1AA-496E-A82D-FCA1CC70CB2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85886" y="2620531"/>
                  <a:ext cx="1238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BC6B962-6AEC-467F-8233-6938D98B2D78}"/>
                    </a:ext>
                  </a:extLst>
                </p14:cNvPr>
                <p14:cNvContentPartPr/>
                <p14:nvPr/>
              </p14:nvContentPartPr>
              <p14:xfrm>
                <a:off x="6259726" y="2866771"/>
                <a:ext cx="310680" cy="450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BC6B962-6AEC-467F-8233-6938D98B2D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51086" y="2858131"/>
                  <a:ext cx="3283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95A60B4-C36B-4BD3-95C8-8303D39C33E9}"/>
                    </a:ext>
                  </a:extLst>
                </p14:cNvPr>
                <p14:cNvContentPartPr/>
                <p14:nvPr/>
              </p14:nvContentPartPr>
              <p14:xfrm>
                <a:off x="7124446" y="2663011"/>
                <a:ext cx="125280" cy="16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95A60B4-C36B-4BD3-95C8-8303D39C33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15806" y="2654011"/>
                  <a:ext cx="142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7DF372-6A09-4977-A917-9852625B6C16}"/>
                    </a:ext>
                  </a:extLst>
                </p14:cNvPr>
                <p14:cNvContentPartPr/>
                <p14:nvPr/>
              </p14:nvContentPartPr>
              <p14:xfrm>
                <a:off x="7131286" y="2757691"/>
                <a:ext cx="168120" cy="12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7DF372-6A09-4977-A917-9852625B6C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22646" y="2748691"/>
                  <a:ext cx="1857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6B43037-987A-40EB-B993-A3B15C0E3D68}"/>
              </a:ext>
            </a:extLst>
          </p:cNvPr>
          <p:cNvGrpSpPr/>
          <p:nvPr/>
        </p:nvGrpSpPr>
        <p:grpSpPr>
          <a:xfrm>
            <a:off x="5607046" y="1942651"/>
            <a:ext cx="1227960" cy="574560"/>
            <a:chOff x="5607046" y="1942651"/>
            <a:chExt cx="1227960" cy="57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815816A-B423-4327-BEF3-F3E17F4C1E97}"/>
                    </a:ext>
                  </a:extLst>
                </p14:cNvPr>
                <p14:cNvContentPartPr/>
                <p14:nvPr/>
              </p14:nvContentPartPr>
              <p14:xfrm>
                <a:off x="5607046" y="1942651"/>
                <a:ext cx="344160" cy="421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815816A-B423-4327-BEF3-F3E17F4C1E9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98406" y="1934011"/>
                  <a:ext cx="361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BD31C7-06A7-44EE-8B67-F288DFAA6D65}"/>
                    </a:ext>
                  </a:extLst>
                </p14:cNvPr>
                <p14:cNvContentPartPr/>
                <p14:nvPr/>
              </p14:nvContentPartPr>
              <p14:xfrm>
                <a:off x="5984326" y="2324611"/>
                <a:ext cx="42120" cy="192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BD31C7-06A7-44EE-8B67-F288DFAA6D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75686" y="2315611"/>
                  <a:ext cx="59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94A610B-94A4-4523-BAEF-B62BA5B7FD71}"/>
                    </a:ext>
                  </a:extLst>
                </p14:cNvPr>
                <p14:cNvContentPartPr/>
                <p14:nvPr/>
              </p14:nvContentPartPr>
              <p14:xfrm>
                <a:off x="6028606" y="2167291"/>
                <a:ext cx="360" cy="25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94A610B-94A4-4523-BAEF-B62BA5B7FD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19606" y="2158651"/>
                  <a:ext cx="18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44C9F1E-9A30-42EB-AA3F-B5E071B9A797}"/>
                    </a:ext>
                  </a:extLst>
                </p14:cNvPr>
                <p14:cNvContentPartPr/>
                <p14:nvPr/>
              </p14:nvContentPartPr>
              <p14:xfrm>
                <a:off x="6243886" y="2201491"/>
                <a:ext cx="205920" cy="7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44C9F1E-9A30-42EB-AA3F-B5E071B9A79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34886" y="2192851"/>
                  <a:ext cx="223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CFA487-59F5-425E-AA84-1636E2D1235E}"/>
                    </a:ext>
                  </a:extLst>
                </p14:cNvPr>
                <p14:cNvContentPartPr/>
                <p14:nvPr/>
              </p14:nvContentPartPr>
              <p14:xfrm>
                <a:off x="6596686" y="2007811"/>
                <a:ext cx="238320" cy="355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CFA487-59F5-425E-AA84-1636E2D123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7686" y="1999171"/>
                  <a:ext cx="2559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B3F825D-1E49-472A-BA18-52988B0B0803}"/>
                    </a:ext>
                  </a:extLst>
                </p14:cNvPr>
                <p14:cNvContentPartPr/>
                <p14:nvPr/>
              </p14:nvContentPartPr>
              <p14:xfrm>
                <a:off x="6609646" y="2012131"/>
                <a:ext cx="86040" cy="156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B3F825D-1E49-472A-BA18-52988B0B08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0646" y="2003491"/>
                  <a:ext cx="1036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4697198-5215-40F8-A71D-B0AFBA0B62AF}"/>
              </a:ext>
            </a:extLst>
          </p:cNvPr>
          <p:cNvGrpSpPr/>
          <p:nvPr/>
        </p:nvGrpSpPr>
        <p:grpSpPr>
          <a:xfrm>
            <a:off x="7758406" y="2225611"/>
            <a:ext cx="337320" cy="597960"/>
            <a:chOff x="7758406" y="2225611"/>
            <a:chExt cx="337320" cy="59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DFCE521-F473-49A5-96EE-C5D58A102ABF}"/>
                    </a:ext>
                  </a:extLst>
                </p14:cNvPr>
                <p14:cNvContentPartPr/>
                <p14:nvPr/>
              </p14:nvContentPartPr>
              <p14:xfrm>
                <a:off x="7895206" y="2225611"/>
                <a:ext cx="1440" cy="43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DFCE521-F473-49A5-96EE-C5D58A102A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86566" y="2216611"/>
                  <a:ext cx="19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E4D13E-2E89-42AE-82BC-04E61F91770A}"/>
                    </a:ext>
                  </a:extLst>
                </p14:cNvPr>
                <p14:cNvContentPartPr/>
                <p14:nvPr/>
              </p14:nvContentPartPr>
              <p14:xfrm>
                <a:off x="7758406" y="2328931"/>
                <a:ext cx="337320" cy="4946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E4D13E-2E89-42AE-82BC-04E61F9177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49766" y="2320291"/>
                  <a:ext cx="354960" cy="51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12D3368-2E8B-45D7-93FF-E3D202E363CB}"/>
              </a:ext>
            </a:extLst>
          </p:cNvPr>
          <p:cNvGrpSpPr/>
          <p:nvPr/>
        </p:nvGrpSpPr>
        <p:grpSpPr>
          <a:xfrm>
            <a:off x="8427646" y="1956691"/>
            <a:ext cx="695880" cy="596520"/>
            <a:chOff x="8427646" y="1956691"/>
            <a:chExt cx="69588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97FC9A-6C33-4BD9-8D40-86C6B1990AE6}"/>
                    </a:ext>
                  </a:extLst>
                </p14:cNvPr>
                <p14:cNvContentPartPr/>
                <p14:nvPr/>
              </p14:nvContentPartPr>
              <p14:xfrm>
                <a:off x="8427646" y="1956691"/>
                <a:ext cx="164880" cy="467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97FC9A-6C33-4BD9-8D40-86C6B1990A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18646" y="1947691"/>
                  <a:ext cx="1825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968AB1A-59CE-48D9-8BC7-04DAE438753C}"/>
                    </a:ext>
                  </a:extLst>
                </p14:cNvPr>
                <p14:cNvContentPartPr/>
                <p14:nvPr/>
              </p14:nvContentPartPr>
              <p14:xfrm>
                <a:off x="8746246" y="2065051"/>
                <a:ext cx="292680" cy="297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968AB1A-59CE-48D9-8BC7-04DAE43875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37606" y="2056051"/>
                  <a:ext cx="3103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33319E8-01E5-442B-B4A0-E9887B49B830}"/>
                    </a:ext>
                  </a:extLst>
                </p14:cNvPr>
                <p14:cNvContentPartPr/>
                <p14:nvPr/>
              </p14:nvContentPartPr>
              <p14:xfrm>
                <a:off x="8990686" y="2369971"/>
                <a:ext cx="132840" cy="183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33319E8-01E5-442B-B4A0-E9887B49B8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82046" y="2361331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06D8-E38E-4BBD-9C26-09286F056418}"/>
              </a:ext>
            </a:extLst>
          </p:cNvPr>
          <p:cNvGrpSpPr/>
          <p:nvPr/>
        </p:nvGrpSpPr>
        <p:grpSpPr>
          <a:xfrm>
            <a:off x="8531686" y="2734651"/>
            <a:ext cx="912600" cy="595080"/>
            <a:chOff x="8531686" y="2734651"/>
            <a:chExt cx="91260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B3823F-5716-4087-8CE4-3E1142AA2F2E}"/>
                    </a:ext>
                  </a:extLst>
                </p14:cNvPr>
                <p14:cNvContentPartPr/>
                <p14:nvPr/>
              </p14:nvContentPartPr>
              <p14:xfrm>
                <a:off x="8531686" y="2734651"/>
                <a:ext cx="655560" cy="38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B3823F-5716-4087-8CE4-3E1142AA2F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23046" y="2725651"/>
                  <a:ext cx="673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D0F22F2-1380-4FA5-9A19-6E45BBF84F8B}"/>
                    </a:ext>
                  </a:extLst>
                </p14:cNvPr>
                <p14:cNvContentPartPr/>
                <p14:nvPr/>
              </p14:nvContentPartPr>
              <p14:xfrm>
                <a:off x="8714206" y="2828251"/>
                <a:ext cx="189360" cy="472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0F22F2-1380-4FA5-9A19-6E45BBF84F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05566" y="2819611"/>
                  <a:ext cx="2070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01CD169-555A-4173-AE93-9308CB7F2E46}"/>
                    </a:ext>
                  </a:extLst>
                </p14:cNvPr>
                <p14:cNvContentPartPr/>
                <p14:nvPr/>
              </p14:nvContentPartPr>
              <p14:xfrm>
                <a:off x="9030286" y="3000691"/>
                <a:ext cx="133560" cy="329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01CD169-555A-4173-AE93-9308CB7F2E4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21646" y="2991691"/>
                  <a:ext cx="1512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E68E644-11C3-41A4-975C-3A9CAB5351F9}"/>
                    </a:ext>
                  </a:extLst>
                </p14:cNvPr>
                <p14:cNvContentPartPr/>
                <p14:nvPr/>
              </p14:nvContentPartPr>
              <p14:xfrm>
                <a:off x="8993566" y="3154051"/>
                <a:ext cx="176400" cy="5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E68E644-11C3-41A4-975C-3A9CAB5351F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84566" y="3145411"/>
                  <a:ext cx="194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ECD26F4-1D09-4BAB-A2CC-804E434BC3CE}"/>
                    </a:ext>
                  </a:extLst>
                </p14:cNvPr>
                <p14:cNvContentPartPr/>
                <p14:nvPr/>
              </p14:nvContentPartPr>
              <p14:xfrm>
                <a:off x="9429886" y="3237571"/>
                <a:ext cx="14400" cy="12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ECD26F4-1D09-4BAB-A2CC-804E434BC3C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20886" y="3228571"/>
                  <a:ext cx="320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2586A6-6755-4C54-8DE2-B2C11D367FDA}"/>
              </a:ext>
            </a:extLst>
          </p:cNvPr>
          <p:cNvGrpSpPr/>
          <p:nvPr/>
        </p:nvGrpSpPr>
        <p:grpSpPr>
          <a:xfrm>
            <a:off x="9536446" y="1161451"/>
            <a:ext cx="420480" cy="516600"/>
            <a:chOff x="9536446" y="1161451"/>
            <a:chExt cx="42048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B617F0-ACB1-48B9-89CA-7523DAC40C6F}"/>
                    </a:ext>
                  </a:extLst>
                </p14:cNvPr>
                <p14:cNvContentPartPr/>
                <p14:nvPr/>
              </p14:nvContentPartPr>
              <p14:xfrm>
                <a:off x="9536446" y="1161451"/>
                <a:ext cx="289800" cy="3837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B617F0-ACB1-48B9-89CA-7523DAC40C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27446" y="1152811"/>
                  <a:ext cx="307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E150EA-45D0-473B-ADCF-0FD13D9B0A4D}"/>
                    </a:ext>
                  </a:extLst>
                </p14:cNvPr>
                <p14:cNvContentPartPr/>
                <p14:nvPr/>
              </p14:nvContentPartPr>
              <p14:xfrm>
                <a:off x="9836686" y="1505611"/>
                <a:ext cx="120240" cy="172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E150EA-45D0-473B-ADCF-0FD13D9B0A4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27686" y="1496611"/>
                  <a:ext cx="1378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9EE3C23-0211-443D-A631-C049651D13B3}"/>
              </a:ext>
            </a:extLst>
          </p:cNvPr>
          <p:cNvGrpSpPr/>
          <p:nvPr/>
        </p:nvGrpSpPr>
        <p:grpSpPr>
          <a:xfrm>
            <a:off x="10183366" y="1153171"/>
            <a:ext cx="605520" cy="291600"/>
            <a:chOff x="10183366" y="1153171"/>
            <a:chExt cx="60552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38B2353-B99E-417C-BD06-0CE426E1F768}"/>
                    </a:ext>
                  </a:extLst>
                </p14:cNvPr>
                <p14:cNvContentPartPr/>
                <p14:nvPr/>
              </p14:nvContentPartPr>
              <p14:xfrm>
                <a:off x="10183366" y="1295011"/>
                <a:ext cx="108000" cy="6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38B2353-B99E-417C-BD06-0CE426E1F7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74366" y="1286011"/>
                  <a:ext cx="125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65AA59C-487B-4C91-AE1A-90F2B5A37974}"/>
                    </a:ext>
                  </a:extLst>
                </p14:cNvPr>
                <p14:cNvContentPartPr/>
                <p14:nvPr/>
              </p14:nvContentPartPr>
              <p14:xfrm>
                <a:off x="10204246" y="1364491"/>
                <a:ext cx="97560" cy="234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65AA59C-487B-4C91-AE1A-90F2B5A3797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95246" y="1355851"/>
                  <a:ext cx="115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08811BD-A1D1-4AEB-8395-4AD3492B253D}"/>
                    </a:ext>
                  </a:extLst>
                </p14:cNvPr>
                <p14:cNvContentPartPr/>
                <p14:nvPr/>
              </p14:nvContentPartPr>
              <p14:xfrm>
                <a:off x="10472446" y="1153171"/>
                <a:ext cx="264240" cy="291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08811BD-A1D1-4AEB-8395-4AD3492B25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63806" y="1144531"/>
                  <a:ext cx="281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7F286A5-6236-4229-8C10-75A433EC27A5}"/>
                    </a:ext>
                  </a:extLst>
                </p14:cNvPr>
                <p14:cNvContentPartPr/>
                <p14:nvPr/>
              </p14:nvContentPartPr>
              <p14:xfrm>
                <a:off x="10709686" y="1404091"/>
                <a:ext cx="612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7F286A5-6236-4229-8C10-75A433EC27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00686" y="1395451"/>
                  <a:ext cx="23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ACDE260-0A80-4F6A-8B9E-744B6AF96286}"/>
                    </a:ext>
                  </a:extLst>
                </p14:cNvPr>
                <p14:cNvContentPartPr/>
                <p14:nvPr/>
              </p14:nvContentPartPr>
              <p14:xfrm>
                <a:off x="10786366" y="1328131"/>
                <a:ext cx="2520" cy="37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ACDE260-0A80-4F6A-8B9E-744B6AF962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777366" y="1319491"/>
                  <a:ext cx="201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D64445-D0B3-4785-A4A1-538F2DA4DADE}"/>
              </a:ext>
            </a:extLst>
          </p:cNvPr>
          <p:cNvGrpSpPr/>
          <p:nvPr/>
        </p:nvGrpSpPr>
        <p:grpSpPr>
          <a:xfrm>
            <a:off x="10715446" y="1084411"/>
            <a:ext cx="1130040" cy="514800"/>
            <a:chOff x="10715446" y="1084411"/>
            <a:chExt cx="113004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BADB980-7718-45CD-9BE7-3AA9FC1A1A5B}"/>
                    </a:ext>
                  </a:extLst>
                </p14:cNvPr>
                <p14:cNvContentPartPr/>
                <p14:nvPr/>
              </p14:nvContentPartPr>
              <p14:xfrm>
                <a:off x="10715446" y="1432171"/>
                <a:ext cx="168480" cy="42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BADB980-7718-45CD-9BE7-3AA9FC1A1A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06806" y="1423531"/>
                  <a:ext cx="186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AACDBA8-B6D8-4332-AECF-CDA7E2156CFD}"/>
                    </a:ext>
                  </a:extLst>
                </p14:cNvPr>
                <p14:cNvContentPartPr/>
                <p14:nvPr/>
              </p14:nvContentPartPr>
              <p14:xfrm>
                <a:off x="10955206" y="1292131"/>
                <a:ext cx="182160" cy="14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AACDBA8-B6D8-4332-AECF-CDA7E2156CF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46566" y="1283131"/>
                  <a:ext cx="199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04A585-9F29-4CCF-9513-BEE86860BCD8}"/>
                    </a:ext>
                  </a:extLst>
                </p14:cNvPr>
                <p14:cNvContentPartPr/>
                <p14:nvPr/>
              </p14:nvContentPartPr>
              <p14:xfrm>
                <a:off x="11341846" y="1084411"/>
                <a:ext cx="249120" cy="300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04A585-9F29-4CCF-9513-BEE86860BCD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32846" y="1075771"/>
                  <a:ext cx="2667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ADD1741-942A-42D2-9D34-0316A2867160}"/>
                    </a:ext>
                  </a:extLst>
                </p14:cNvPr>
                <p14:cNvContentPartPr/>
                <p14:nvPr/>
              </p14:nvContentPartPr>
              <p14:xfrm>
                <a:off x="11548846" y="1384651"/>
                <a:ext cx="106920" cy="110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ADD1741-942A-42D2-9D34-0316A286716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539846" y="1376011"/>
                  <a:ext cx="124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AF49E51-A5B5-4737-BF90-F0FA91EA653B}"/>
                    </a:ext>
                  </a:extLst>
                </p14:cNvPr>
                <p14:cNvContentPartPr/>
                <p14:nvPr/>
              </p14:nvContentPartPr>
              <p14:xfrm>
                <a:off x="11832526" y="1597771"/>
                <a:ext cx="12960" cy="1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AF49E51-A5B5-4737-BF90-F0FA91EA653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823526" y="1589131"/>
                  <a:ext cx="3060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83D16E-CAAC-4B4C-8EF3-1256800C57A6}"/>
              </a:ext>
            </a:extLst>
          </p:cNvPr>
          <p:cNvGrpSpPr/>
          <p:nvPr/>
        </p:nvGrpSpPr>
        <p:grpSpPr>
          <a:xfrm>
            <a:off x="10257166" y="1854091"/>
            <a:ext cx="150120" cy="109440"/>
            <a:chOff x="10257166" y="1854091"/>
            <a:chExt cx="15012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D10D3F0-FC7E-4036-8090-A6A2839428B6}"/>
                    </a:ext>
                  </a:extLst>
                </p14:cNvPr>
                <p14:cNvContentPartPr/>
                <p14:nvPr/>
              </p14:nvContentPartPr>
              <p14:xfrm>
                <a:off x="10257166" y="1854091"/>
                <a:ext cx="150120" cy="23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D10D3F0-FC7E-4036-8090-A6A2839428B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48526" y="1845091"/>
                  <a:ext cx="167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0F972B-4DDF-4BEC-9A26-F0BA986EDF30}"/>
                    </a:ext>
                  </a:extLst>
                </p14:cNvPr>
                <p14:cNvContentPartPr/>
                <p14:nvPr/>
              </p14:nvContentPartPr>
              <p14:xfrm>
                <a:off x="10283806" y="1946611"/>
                <a:ext cx="106920" cy="16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0F972B-4DDF-4BEC-9A26-F0BA986EDF3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75166" y="1937611"/>
                  <a:ext cx="1245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80D7579-3700-4A68-8080-5541BD752376}"/>
              </a:ext>
            </a:extLst>
          </p:cNvPr>
          <p:cNvGrpSpPr/>
          <p:nvPr/>
        </p:nvGrpSpPr>
        <p:grpSpPr>
          <a:xfrm>
            <a:off x="10651726" y="1674811"/>
            <a:ext cx="1005480" cy="335160"/>
            <a:chOff x="10651726" y="1674811"/>
            <a:chExt cx="100548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52C61F-3682-4F81-89F3-4B0A5A078DA5}"/>
                    </a:ext>
                  </a:extLst>
                </p14:cNvPr>
                <p14:cNvContentPartPr/>
                <p14:nvPr/>
              </p14:nvContentPartPr>
              <p14:xfrm>
                <a:off x="10651726" y="1778131"/>
                <a:ext cx="192960" cy="231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52C61F-3682-4F81-89F3-4B0A5A078DA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643086" y="1769131"/>
                  <a:ext cx="210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6359DAF-57AB-476A-8D0B-885F0E2C9E45}"/>
                    </a:ext>
                  </a:extLst>
                </p14:cNvPr>
                <p14:cNvContentPartPr/>
                <p14:nvPr/>
              </p14:nvContentPartPr>
              <p14:xfrm>
                <a:off x="11010646" y="1875691"/>
                <a:ext cx="158760" cy="2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6359DAF-57AB-476A-8D0B-885F0E2C9E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02006" y="1867051"/>
                  <a:ext cx="176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B981B47-0DE8-4207-B213-60FA05DCF77A}"/>
                    </a:ext>
                  </a:extLst>
                </p14:cNvPr>
                <p14:cNvContentPartPr/>
                <p14:nvPr/>
              </p14:nvContentPartPr>
              <p14:xfrm>
                <a:off x="11295406" y="1674811"/>
                <a:ext cx="271080" cy="289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B981B47-0DE8-4207-B213-60FA05DCF77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286766" y="1666171"/>
                  <a:ext cx="28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B34601B-2923-4B43-BD4A-171257C6FBFC}"/>
                    </a:ext>
                  </a:extLst>
                </p14:cNvPr>
                <p14:cNvContentPartPr/>
                <p14:nvPr/>
              </p14:nvContentPartPr>
              <p14:xfrm>
                <a:off x="11561806" y="1842571"/>
                <a:ext cx="95400" cy="132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B34601B-2923-4B43-BD4A-171257C6FB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52806" y="1833571"/>
                  <a:ext cx="11304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EFA560A-F7F1-4F5F-BCD0-93E624B96B44}"/>
              </a:ext>
            </a:extLst>
          </p:cNvPr>
          <p:cNvGrpSpPr/>
          <p:nvPr/>
        </p:nvGrpSpPr>
        <p:grpSpPr>
          <a:xfrm>
            <a:off x="10486126" y="2161171"/>
            <a:ext cx="1036800" cy="328680"/>
            <a:chOff x="10486126" y="2161171"/>
            <a:chExt cx="103680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E58A97-2A28-4F8F-A6BB-D8975520B2D8}"/>
                    </a:ext>
                  </a:extLst>
                </p14:cNvPr>
                <p14:cNvContentPartPr/>
                <p14:nvPr/>
              </p14:nvContentPartPr>
              <p14:xfrm>
                <a:off x="10486126" y="2303731"/>
                <a:ext cx="146160" cy="4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E58A97-2A28-4F8F-A6BB-D8975520B2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77126" y="2295091"/>
                  <a:ext cx="1638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69876AE-5827-4EFC-912E-8F93046DF762}"/>
                    </a:ext>
                  </a:extLst>
                </p14:cNvPr>
                <p14:cNvContentPartPr/>
                <p14:nvPr/>
              </p14:nvContentPartPr>
              <p14:xfrm>
                <a:off x="10531486" y="2366011"/>
                <a:ext cx="163440" cy="22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69876AE-5827-4EFC-912E-8F93046DF76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522846" y="2357371"/>
                  <a:ext cx="181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0A56CDC-29BA-4AAD-AF2D-899A0DCA1BFB}"/>
                    </a:ext>
                  </a:extLst>
                </p14:cNvPr>
                <p14:cNvContentPartPr/>
                <p14:nvPr/>
              </p14:nvContentPartPr>
              <p14:xfrm>
                <a:off x="10905526" y="2323531"/>
                <a:ext cx="145080" cy="6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0A56CDC-29BA-4AAD-AF2D-899A0DCA1BF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96526" y="2314531"/>
                  <a:ext cx="162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644B529-89BC-4875-8269-6FB6EB99B879}"/>
                    </a:ext>
                  </a:extLst>
                </p14:cNvPr>
                <p14:cNvContentPartPr/>
                <p14:nvPr/>
              </p14:nvContentPartPr>
              <p14:xfrm>
                <a:off x="11155366" y="2161171"/>
                <a:ext cx="249120" cy="289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644B529-89BC-4875-8269-6FB6EB99B87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46726" y="2152531"/>
                  <a:ext cx="266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458CE16-AFD4-4F55-BF1A-7BA54B487C38}"/>
                    </a:ext>
                  </a:extLst>
                </p14:cNvPr>
                <p14:cNvContentPartPr/>
                <p14:nvPr/>
              </p14:nvContentPartPr>
              <p14:xfrm>
                <a:off x="11417086" y="2428291"/>
                <a:ext cx="105840" cy="615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458CE16-AFD4-4F55-BF1A-7BA54B487C3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08086" y="2419291"/>
                  <a:ext cx="1234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C3DF7-61D8-4633-BE3B-3FA94C2C48F4}"/>
                  </a:ext>
                </a:extLst>
              </p14:cNvPr>
              <p14:cNvContentPartPr/>
              <p14:nvPr/>
            </p14:nvContentPartPr>
            <p14:xfrm>
              <a:off x="9460126" y="694531"/>
              <a:ext cx="2411280" cy="19324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C3DF7-61D8-4633-BE3B-3FA94C2C48F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442126" y="676531"/>
                <a:ext cx="2446920" cy="19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4A105A0-63C9-43F0-8663-6B83090D9D89}"/>
                  </a:ext>
                </a:extLst>
              </p14:cNvPr>
              <p14:cNvContentPartPr/>
              <p14:nvPr/>
            </p14:nvContentPartPr>
            <p14:xfrm>
              <a:off x="5968126" y="3577051"/>
              <a:ext cx="21240" cy="180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4A105A0-63C9-43F0-8663-6B83090D9D8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959486" y="3568051"/>
                <a:ext cx="3888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C5BED54-F456-4687-B144-9F9E9899AAC8}"/>
              </a:ext>
            </a:extLst>
          </p:cNvPr>
          <p:cNvGrpSpPr/>
          <p:nvPr/>
        </p:nvGrpSpPr>
        <p:grpSpPr>
          <a:xfrm>
            <a:off x="5888566" y="3741931"/>
            <a:ext cx="339480" cy="583560"/>
            <a:chOff x="5888566" y="3741931"/>
            <a:chExt cx="339480" cy="58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C5FF888-AFE2-45BE-A7E1-F7795AF90C79}"/>
                    </a:ext>
                  </a:extLst>
                </p14:cNvPr>
                <p14:cNvContentPartPr/>
                <p14:nvPr/>
              </p14:nvContentPartPr>
              <p14:xfrm>
                <a:off x="5888566" y="3741931"/>
                <a:ext cx="294480" cy="396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C5FF888-AFE2-45BE-A7E1-F7795AF90C7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79566" y="3733291"/>
                  <a:ext cx="3121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C5C7769-DBA0-410D-B846-BF964FDED86B}"/>
                    </a:ext>
                  </a:extLst>
                </p14:cNvPr>
                <p14:cNvContentPartPr/>
                <p14:nvPr/>
              </p14:nvContentPartPr>
              <p14:xfrm>
                <a:off x="6165046" y="4074571"/>
                <a:ext cx="33840" cy="250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C5C7769-DBA0-410D-B846-BF964FDED86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56046" y="4065571"/>
                  <a:ext cx="51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A71C043-02A0-4F15-876B-10143178DFDA}"/>
                    </a:ext>
                  </a:extLst>
                </p14:cNvPr>
                <p14:cNvContentPartPr/>
                <p14:nvPr/>
              </p14:nvContentPartPr>
              <p14:xfrm>
                <a:off x="6219406" y="3988171"/>
                <a:ext cx="8640" cy="7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A71C043-02A0-4F15-876B-10143178DFD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10766" y="3979171"/>
                  <a:ext cx="2628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113BB77-B8D5-41D3-B374-C1519BEE8636}"/>
                  </a:ext>
                </a:extLst>
              </p14:cNvPr>
              <p14:cNvContentPartPr/>
              <p14:nvPr/>
            </p14:nvContentPartPr>
            <p14:xfrm>
              <a:off x="5851486" y="4527451"/>
              <a:ext cx="499320" cy="295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113BB77-B8D5-41D3-B374-C1519BEE863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42486" y="4518451"/>
                <a:ext cx="516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3804BCC-E25A-40B5-831C-8D82FACB6E85}"/>
                  </a:ext>
                </a:extLst>
              </p14:cNvPr>
              <p14:cNvContentPartPr/>
              <p14:nvPr/>
            </p14:nvContentPartPr>
            <p14:xfrm>
              <a:off x="6018166" y="4706371"/>
              <a:ext cx="316440" cy="3718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3804BCC-E25A-40B5-831C-8D82FACB6E8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009166" y="4697371"/>
                <a:ext cx="334080" cy="38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9FF96DA-B61E-4F2A-8970-60A4B8055809}"/>
              </a:ext>
            </a:extLst>
          </p:cNvPr>
          <p:cNvGrpSpPr/>
          <p:nvPr/>
        </p:nvGrpSpPr>
        <p:grpSpPr>
          <a:xfrm>
            <a:off x="6838606" y="4466971"/>
            <a:ext cx="153360" cy="115920"/>
            <a:chOff x="6838606" y="4466971"/>
            <a:chExt cx="15336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412F3A4-2E50-4471-8C39-22A2EE1A3017}"/>
                    </a:ext>
                  </a:extLst>
                </p14:cNvPr>
                <p14:cNvContentPartPr/>
                <p14:nvPr/>
              </p14:nvContentPartPr>
              <p14:xfrm>
                <a:off x="6838606" y="4466971"/>
                <a:ext cx="127800" cy="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412F3A4-2E50-4471-8C39-22A2EE1A301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29606" y="4458331"/>
                  <a:ext cx="14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3BAC021-9FF0-4EE8-81DC-37239F25C790}"/>
                    </a:ext>
                  </a:extLst>
                </p14:cNvPr>
                <p14:cNvContentPartPr/>
                <p14:nvPr/>
              </p14:nvContentPartPr>
              <p14:xfrm>
                <a:off x="6852646" y="4579291"/>
                <a:ext cx="139320" cy="3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3BAC021-9FF0-4EE8-81DC-37239F25C79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43646" y="4570651"/>
                  <a:ext cx="15696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D7086C2-7ED9-46B3-B579-81AC3EBE22F1}"/>
              </a:ext>
            </a:extLst>
          </p:cNvPr>
          <p:cNvGrpSpPr/>
          <p:nvPr/>
        </p:nvGrpSpPr>
        <p:grpSpPr>
          <a:xfrm>
            <a:off x="7295086" y="3859291"/>
            <a:ext cx="1609920" cy="1179000"/>
            <a:chOff x="7295086" y="3859291"/>
            <a:chExt cx="1609920" cy="11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2460A4-F276-4B27-BD00-82AB7D6347DA}"/>
                    </a:ext>
                  </a:extLst>
                </p14:cNvPr>
                <p14:cNvContentPartPr/>
                <p14:nvPr/>
              </p14:nvContentPartPr>
              <p14:xfrm>
                <a:off x="7295086" y="4334491"/>
                <a:ext cx="268560" cy="365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2460A4-F276-4B27-BD00-82AB7D6347D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86086" y="4325491"/>
                  <a:ext cx="2862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A3132DC-0452-4FFA-B594-ABE778D14694}"/>
                    </a:ext>
                  </a:extLst>
                </p14:cNvPr>
                <p14:cNvContentPartPr/>
                <p14:nvPr/>
              </p14:nvContentPartPr>
              <p14:xfrm>
                <a:off x="7757326" y="3859291"/>
                <a:ext cx="160200" cy="460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A3132DC-0452-4FFA-B594-ABE778D1469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48326" y="3850291"/>
                  <a:ext cx="1778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0A24B82-D483-4937-89B8-5B4550A4BA8B}"/>
                    </a:ext>
                  </a:extLst>
                </p14:cNvPr>
                <p14:cNvContentPartPr/>
                <p14:nvPr/>
              </p14:nvContentPartPr>
              <p14:xfrm>
                <a:off x="8051806" y="3962251"/>
                <a:ext cx="76320" cy="356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0A24B82-D483-4937-89B8-5B4550A4BA8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42806" y="3953611"/>
                  <a:ext cx="939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3DFC971-F47B-4F78-AAF2-D7DC1E9535E9}"/>
                    </a:ext>
                  </a:extLst>
                </p14:cNvPr>
                <p14:cNvContentPartPr/>
                <p14:nvPr/>
              </p14:nvContentPartPr>
              <p14:xfrm>
                <a:off x="8207686" y="4122451"/>
                <a:ext cx="123120" cy="5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3DFC971-F47B-4F78-AAF2-D7DC1E9535E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99046" y="4113451"/>
                  <a:ext cx="1407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3525AAC-035C-4D46-B6FD-555384445F09}"/>
                    </a:ext>
                  </a:extLst>
                </p14:cNvPr>
                <p14:cNvContentPartPr/>
                <p14:nvPr/>
              </p14:nvContentPartPr>
              <p14:xfrm>
                <a:off x="8394166" y="3938131"/>
                <a:ext cx="225360" cy="309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3525AAC-035C-4D46-B6FD-555384445F0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85166" y="3929131"/>
                  <a:ext cx="243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657266E-BDA6-44BE-A654-041E49C67D64}"/>
                    </a:ext>
                  </a:extLst>
                </p14:cNvPr>
                <p14:cNvContentPartPr/>
                <p14:nvPr/>
              </p14:nvContentPartPr>
              <p14:xfrm>
                <a:off x="8671726" y="4153411"/>
                <a:ext cx="51840" cy="71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657266E-BDA6-44BE-A654-041E49C67D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63086" y="4144771"/>
                  <a:ext cx="69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F2C96F9-C5BB-4BD6-A7CB-B0C489850F5D}"/>
                    </a:ext>
                  </a:extLst>
                </p14:cNvPr>
                <p14:cNvContentPartPr/>
                <p14:nvPr/>
              </p14:nvContentPartPr>
              <p14:xfrm>
                <a:off x="8779366" y="3885931"/>
                <a:ext cx="125640" cy="488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F2C96F9-C5BB-4BD6-A7CB-B0C489850F5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70726" y="3877291"/>
                  <a:ext cx="1432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9B3C45A-8183-434E-B164-518FBCC9AC61}"/>
                    </a:ext>
                  </a:extLst>
                </p14:cNvPr>
                <p14:cNvContentPartPr/>
                <p14:nvPr/>
              </p14:nvContentPartPr>
              <p14:xfrm>
                <a:off x="7867486" y="4522051"/>
                <a:ext cx="894960" cy="42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9B3C45A-8183-434E-B164-518FBCC9AC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58486" y="4513411"/>
                  <a:ext cx="912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221D3CF-69C8-4748-AF58-C7D79F97EF1A}"/>
                    </a:ext>
                  </a:extLst>
                </p14:cNvPr>
                <p14:cNvContentPartPr/>
                <p14:nvPr/>
              </p14:nvContentPartPr>
              <p14:xfrm>
                <a:off x="8227486" y="4601971"/>
                <a:ext cx="267840" cy="436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221D3CF-69C8-4748-AF58-C7D79F97EF1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18486" y="4593331"/>
                  <a:ext cx="2854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DC5FC89-7674-4E03-BF75-383C5DF6745D}"/>
                    </a:ext>
                  </a:extLst>
                </p14:cNvPr>
                <p14:cNvContentPartPr/>
                <p14:nvPr/>
              </p14:nvContentPartPr>
              <p14:xfrm>
                <a:off x="8544286" y="4690171"/>
                <a:ext cx="105840" cy="315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DC5FC89-7674-4E03-BF75-383C5DF6745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35646" y="4681171"/>
                  <a:ext cx="1234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BF359E7-1250-4846-97CC-A0128DEAFE96}"/>
                    </a:ext>
                  </a:extLst>
                </p14:cNvPr>
                <p14:cNvContentPartPr/>
                <p14:nvPr/>
              </p14:nvContentPartPr>
              <p14:xfrm>
                <a:off x="8482006" y="4770811"/>
                <a:ext cx="203040" cy="21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BF359E7-1250-4846-97CC-A0128DEAFE9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73006" y="4762171"/>
                  <a:ext cx="220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D4E121C-3F74-4C65-AFBA-51B202AADE74}"/>
                    </a:ext>
                  </a:extLst>
                </p14:cNvPr>
                <p14:cNvContentPartPr/>
                <p14:nvPr/>
              </p14:nvContentPartPr>
              <p14:xfrm>
                <a:off x="8863966" y="4918771"/>
                <a:ext cx="34920" cy="1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D4E121C-3F74-4C65-AFBA-51B202AADE7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854966" y="4910131"/>
                  <a:ext cx="5256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286397B-ABF2-44A9-93DF-4B8B9A8BF92E}"/>
              </a:ext>
            </a:extLst>
          </p:cNvPr>
          <p:cNvGrpSpPr/>
          <p:nvPr/>
        </p:nvGrpSpPr>
        <p:grpSpPr>
          <a:xfrm>
            <a:off x="5417326" y="5496571"/>
            <a:ext cx="1026000" cy="614520"/>
            <a:chOff x="5417326" y="5496571"/>
            <a:chExt cx="1026000" cy="61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DDB968-5C94-42F9-92EC-2601EBCAEA5D}"/>
                    </a:ext>
                  </a:extLst>
                </p14:cNvPr>
                <p14:cNvContentPartPr/>
                <p14:nvPr/>
              </p14:nvContentPartPr>
              <p14:xfrm>
                <a:off x="5417326" y="5536171"/>
                <a:ext cx="371880" cy="425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DDB968-5C94-42F9-92EC-2601EBCAEA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08686" y="5527171"/>
                  <a:ext cx="3895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85CA612-FBC2-4519-85CA-550329D17061}"/>
                    </a:ext>
                  </a:extLst>
                </p14:cNvPr>
                <p14:cNvContentPartPr/>
                <p14:nvPr/>
              </p14:nvContentPartPr>
              <p14:xfrm>
                <a:off x="5802886" y="5791051"/>
                <a:ext cx="10800" cy="320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85CA612-FBC2-4519-85CA-550329D170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93886" y="5782411"/>
                  <a:ext cx="28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93D11EE-5321-4893-B40B-ECCC82C84BD0}"/>
                    </a:ext>
                  </a:extLst>
                </p14:cNvPr>
                <p14:cNvContentPartPr/>
                <p14:nvPr/>
              </p14:nvContentPartPr>
              <p14:xfrm>
                <a:off x="6039766" y="5496571"/>
                <a:ext cx="222840" cy="487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93D11EE-5321-4893-B40B-ECCC82C84B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031126" y="5487571"/>
                  <a:ext cx="2404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1F85C81-3318-46B5-A0B1-9563242EB3AC}"/>
                    </a:ext>
                  </a:extLst>
                </p14:cNvPr>
                <p14:cNvContentPartPr/>
                <p14:nvPr/>
              </p14:nvContentPartPr>
              <p14:xfrm>
                <a:off x="6328846" y="5619331"/>
                <a:ext cx="101520" cy="351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1F85C81-3318-46B5-A0B1-9563242EB3A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319846" y="5610691"/>
                  <a:ext cx="119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9746CE8-19D2-4254-A21D-E065ED5E6192}"/>
                    </a:ext>
                  </a:extLst>
                </p14:cNvPr>
                <p14:cNvContentPartPr/>
                <p14:nvPr/>
              </p14:nvContentPartPr>
              <p14:xfrm>
                <a:off x="6299326" y="5746411"/>
                <a:ext cx="144000" cy="35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9746CE8-19D2-4254-A21D-E065ED5E619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290326" y="5737771"/>
                  <a:ext cx="16164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6CBAA2B-B6BC-46EA-A151-C0528ED69661}"/>
              </a:ext>
            </a:extLst>
          </p:cNvPr>
          <p:cNvGrpSpPr/>
          <p:nvPr/>
        </p:nvGrpSpPr>
        <p:grpSpPr>
          <a:xfrm>
            <a:off x="7018966" y="5483251"/>
            <a:ext cx="1337040" cy="408960"/>
            <a:chOff x="7018966" y="5483251"/>
            <a:chExt cx="1337040" cy="40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078F45F-0559-4CA3-B874-706942B877F3}"/>
                    </a:ext>
                  </a:extLst>
                </p14:cNvPr>
                <p14:cNvContentPartPr/>
                <p14:nvPr/>
              </p14:nvContentPartPr>
              <p14:xfrm>
                <a:off x="7018966" y="5617171"/>
                <a:ext cx="144000" cy="14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078F45F-0559-4CA3-B874-706942B877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010326" y="5608531"/>
                  <a:ext cx="161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377BE98-8098-40B0-93C4-0E53386A7AAE}"/>
                    </a:ext>
                  </a:extLst>
                </p14:cNvPr>
                <p14:cNvContentPartPr/>
                <p14:nvPr/>
              </p14:nvContentPartPr>
              <p14:xfrm>
                <a:off x="7031926" y="5751451"/>
                <a:ext cx="174960" cy="2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377BE98-8098-40B0-93C4-0E53386A7AA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22926" y="5742811"/>
                  <a:ext cx="192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337DB35-0BA4-4CFF-BDA8-4E61E3F4077F}"/>
                    </a:ext>
                  </a:extLst>
                </p14:cNvPr>
                <p14:cNvContentPartPr/>
                <p14:nvPr/>
              </p14:nvContentPartPr>
              <p14:xfrm>
                <a:off x="7584886" y="5487931"/>
                <a:ext cx="43560" cy="398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337DB35-0BA4-4CFF-BDA8-4E61E3F4077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76246" y="5479291"/>
                  <a:ext cx="612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E04740-AA81-42D7-9092-9B501F3F03A4}"/>
                    </a:ext>
                  </a:extLst>
                </p14:cNvPr>
                <p14:cNvContentPartPr/>
                <p14:nvPr/>
              </p14:nvContentPartPr>
              <p14:xfrm>
                <a:off x="7552126" y="5483251"/>
                <a:ext cx="252000" cy="383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E04740-AA81-42D7-9092-9B501F3F03A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43486" y="5474251"/>
                  <a:ext cx="269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793F04D-9051-42E7-988F-DDF5C6036A08}"/>
                    </a:ext>
                  </a:extLst>
                </p14:cNvPr>
                <p14:cNvContentPartPr/>
                <p14:nvPr/>
              </p14:nvContentPartPr>
              <p14:xfrm>
                <a:off x="7915006" y="5798611"/>
                <a:ext cx="360" cy="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793F04D-9051-42E7-988F-DDF5C6036A0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06006" y="57896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10B3E83-187D-4FF3-8A5D-D7A74D34B083}"/>
                    </a:ext>
                  </a:extLst>
                </p14:cNvPr>
                <p14:cNvContentPartPr/>
                <p14:nvPr/>
              </p14:nvContentPartPr>
              <p14:xfrm>
                <a:off x="8077006" y="5546971"/>
                <a:ext cx="279000" cy="3452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10B3E83-187D-4FF3-8A5D-D7A74D34B08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68366" y="5538331"/>
                  <a:ext cx="296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DEA4DA-70CC-4A14-ACE1-A59686E2A0B7}"/>
                    </a:ext>
                  </a:extLst>
                </p14:cNvPr>
                <p14:cNvContentPartPr/>
                <p14:nvPr/>
              </p14:nvContentPartPr>
              <p14:xfrm>
                <a:off x="7329286" y="5662171"/>
                <a:ext cx="134640" cy="31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DEA4DA-70CC-4A14-ACE1-A59686E2A0B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20646" y="5653171"/>
                  <a:ext cx="15228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BC69764-39D1-47AA-9239-4DC5C50FB594}"/>
                  </a:ext>
                </a:extLst>
              </p14:cNvPr>
              <p14:cNvContentPartPr/>
              <p14:nvPr/>
            </p14:nvContentPartPr>
            <p14:xfrm>
              <a:off x="5055166" y="5165371"/>
              <a:ext cx="463320" cy="10584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BC69764-39D1-47AA-9239-4DC5C50FB59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037166" y="5147371"/>
                <a:ext cx="498960" cy="10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355FF68-3249-4B64-98DC-E0E2F5BB0726}"/>
                  </a:ext>
                </a:extLst>
              </p14:cNvPr>
              <p14:cNvContentPartPr/>
              <p14:nvPr/>
            </p14:nvContentPartPr>
            <p14:xfrm>
              <a:off x="8276086" y="5145571"/>
              <a:ext cx="339480" cy="9752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355FF68-3249-4B64-98DC-E0E2F5BB072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258086" y="5127931"/>
                <a:ext cx="375120" cy="10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053D02D-6B53-4D71-BA02-6456997E58D4}"/>
              </a:ext>
            </a:extLst>
          </p:cNvPr>
          <p:cNvGrpSpPr/>
          <p:nvPr/>
        </p:nvGrpSpPr>
        <p:grpSpPr>
          <a:xfrm>
            <a:off x="5986846" y="6204331"/>
            <a:ext cx="349920" cy="516600"/>
            <a:chOff x="5986846" y="6204331"/>
            <a:chExt cx="349920" cy="51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8213AEC-8AC4-49EC-B4B0-F3161C32AC7D}"/>
                    </a:ext>
                  </a:extLst>
                </p14:cNvPr>
                <p14:cNvContentPartPr/>
                <p14:nvPr/>
              </p14:nvContentPartPr>
              <p14:xfrm>
                <a:off x="5986846" y="6204331"/>
                <a:ext cx="329040" cy="361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8213AEC-8AC4-49EC-B4B0-F3161C32AC7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77846" y="6195691"/>
                  <a:ext cx="3466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F6058E2-DDEA-4F69-8DDD-0838DA4E8BF7}"/>
                    </a:ext>
                  </a:extLst>
                </p14:cNvPr>
                <p14:cNvContentPartPr/>
                <p14:nvPr/>
              </p14:nvContentPartPr>
              <p14:xfrm>
                <a:off x="6311926" y="6530491"/>
                <a:ext cx="12960" cy="1904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F6058E2-DDEA-4F69-8DDD-0838DA4E8BF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303286" y="6521491"/>
                  <a:ext cx="30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F289452-EE7A-4874-AAF2-27581546FB9F}"/>
                    </a:ext>
                  </a:extLst>
                </p14:cNvPr>
                <p14:cNvContentPartPr/>
                <p14:nvPr/>
              </p14:nvContentPartPr>
              <p14:xfrm>
                <a:off x="6332806" y="6424291"/>
                <a:ext cx="3960" cy="4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F289452-EE7A-4874-AAF2-27581546FB9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24166" y="6415291"/>
                  <a:ext cx="2160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9AB1F6-C27D-4036-AB4A-927132601161}"/>
              </a:ext>
            </a:extLst>
          </p:cNvPr>
          <p:cNvGrpSpPr/>
          <p:nvPr/>
        </p:nvGrpSpPr>
        <p:grpSpPr>
          <a:xfrm>
            <a:off x="7218046" y="6391891"/>
            <a:ext cx="156600" cy="97200"/>
            <a:chOff x="7218046" y="6391891"/>
            <a:chExt cx="15660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0ADA008-9CC3-4104-B3B7-A567CE3452C0}"/>
                    </a:ext>
                  </a:extLst>
                </p14:cNvPr>
                <p14:cNvContentPartPr/>
                <p14:nvPr/>
              </p14:nvContentPartPr>
              <p14:xfrm>
                <a:off x="7227406" y="6477211"/>
                <a:ext cx="118440" cy="11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0ADA008-9CC3-4104-B3B7-A567CE3452C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18766" y="6468571"/>
                  <a:ext cx="136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68996EE-0869-4914-989A-492330E1C520}"/>
                    </a:ext>
                  </a:extLst>
                </p14:cNvPr>
                <p14:cNvContentPartPr/>
                <p14:nvPr/>
              </p14:nvContentPartPr>
              <p14:xfrm>
                <a:off x="7218046" y="6391891"/>
                <a:ext cx="156600" cy="25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68996EE-0869-4914-989A-492330E1C52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209406" y="6382891"/>
                  <a:ext cx="1742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EAD2849-38BA-453A-9910-8804BB8E69A8}"/>
              </a:ext>
            </a:extLst>
          </p:cNvPr>
          <p:cNvGrpSpPr/>
          <p:nvPr/>
        </p:nvGrpSpPr>
        <p:grpSpPr>
          <a:xfrm>
            <a:off x="7562566" y="6351211"/>
            <a:ext cx="673560" cy="347040"/>
            <a:chOff x="7562566" y="6351211"/>
            <a:chExt cx="67356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8DCA43C-F0A0-4E60-AE3F-5C987E268E79}"/>
                    </a:ext>
                  </a:extLst>
                </p14:cNvPr>
                <p14:cNvContentPartPr/>
                <p14:nvPr/>
              </p14:nvContentPartPr>
              <p14:xfrm>
                <a:off x="7562566" y="6416731"/>
                <a:ext cx="93600" cy="23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8DCA43C-F0A0-4E60-AE3F-5C987E268E7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53566" y="6408091"/>
                  <a:ext cx="111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198CE2-644F-430A-B785-53E0488073DD}"/>
                    </a:ext>
                  </a:extLst>
                </p14:cNvPr>
                <p14:cNvContentPartPr/>
                <p14:nvPr/>
              </p14:nvContentPartPr>
              <p14:xfrm>
                <a:off x="7756246" y="6351211"/>
                <a:ext cx="170640" cy="275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198CE2-644F-430A-B785-53E0488073D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47606" y="6342571"/>
                  <a:ext cx="188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CDEC3E6-D27C-4FD6-8E79-001E060A1866}"/>
                    </a:ext>
                  </a:extLst>
                </p14:cNvPr>
                <p14:cNvContentPartPr/>
                <p14:nvPr/>
              </p14:nvContentPartPr>
              <p14:xfrm>
                <a:off x="8039926" y="6391531"/>
                <a:ext cx="196200" cy="306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CDEC3E6-D27C-4FD6-8E79-001E060A186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030926" y="6382891"/>
                  <a:ext cx="21384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ABBBD7E-26E9-40B1-B07B-55E764B40B74}"/>
              </a:ext>
            </a:extLst>
          </p:cNvPr>
          <p:cNvGrpSpPr/>
          <p:nvPr/>
        </p:nvGrpSpPr>
        <p:grpSpPr>
          <a:xfrm>
            <a:off x="8629606" y="5302531"/>
            <a:ext cx="693000" cy="608760"/>
            <a:chOff x="8629606" y="5302531"/>
            <a:chExt cx="693000" cy="60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CEE3DE2-2065-47CB-A25C-393C23ACB828}"/>
                    </a:ext>
                  </a:extLst>
                </p14:cNvPr>
                <p14:cNvContentPartPr/>
                <p14:nvPr/>
              </p14:nvContentPartPr>
              <p14:xfrm>
                <a:off x="8629606" y="5302531"/>
                <a:ext cx="171000" cy="5090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CEE3DE2-2065-47CB-A25C-393C23ACB8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620966" y="5293531"/>
                  <a:ext cx="1886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F3F7B1D-D954-467D-8A83-D55B0157E6D1}"/>
                    </a:ext>
                  </a:extLst>
                </p14:cNvPr>
                <p14:cNvContentPartPr/>
                <p14:nvPr/>
              </p14:nvContentPartPr>
              <p14:xfrm>
                <a:off x="8966926" y="5429251"/>
                <a:ext cx="213480" cy="356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F3F7B1D-D954-467D-8A83-D55B0157E6D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57926" y="5420251"/>
                  <a:ext cx="2311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D884BBF-00ED-455A-9BDA-725BE00BA961}"/>
                    </a:ext>
                  </a:extLst>
                </p14:cNvPr>
                <p14:cNvContentPartPr/>
                <p14:nvPr/>
              </p14:nvContentPartPr>
              <p14:xfrm>
                <a:off x="9225046" y="5701411"/>
                <a:ext cx="97560" cy="108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D884BBF-00ED-455A-9BDA-725BE00BA96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216046" y="5692771"/>
                  <a:ext cx="115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5B54134-161D-49A9-B817-D5C1891D403B}"/>
                    </a:ext>
                  </a:extLst>
                </p14:cNvPr>
                <p14:cNvContentPartPr/>
                <p14:nvPr/>
              </p14:nvContentPartPr>
              <p14:xfrm>
                <a:off x="9145126" y="5886811"/>
                <a:ext cx="36360" cy="24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5B54134-161D-49A9-B817-D5C1891D403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136486" y="5878171"/>
                  <a:ext cx="540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947CAE9-27C2-47FE-BF62-7FB6621A1211}"/>
              </a:ext>
            </a:extLst>
          </p:cNvPr>
          <p:cNvGrpSpPr/>
          <p:nvPr/>
        </p:nvGrpSpPr>
        <p:grpSpPr>
          <a:xfrm>
            <a:off x="8465806" y="6283531"/>
            <a:ext cx="550440" cy="398160"/>
            <a:chOff x="8465806" y="6283531"/>
            <a:chExt cx="550440" cy="39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912966A-8CF7-4DB7-8B41-62D9C435D75B}"/>
                    </a:ext>
                  </a:extLst>
                </p14:cNvPr>
                <p14:cNvContentPartPr/>
                <p14:nvPr/>
              </p14:nvContentPartPr>
              <p14:xfrm>
                <a:off x="8465806" y="6512491"/>
                <a:ext cx="8640" cy="8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912966A-8CF7-4DB7-8B41-62D9C435D75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56806" y="6503851"/>
                  <a:ext cx="26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BC73179-41C0-4922-9073-D201C6167C35}"/>
                    </a:ext>
                  </a:extLst>
                </p14:cNvPr>
                <p14:cNvContentPartPr/>
                <p14:nvPr/>
              </p14:nvContentPartPr>
              <p14:xfrm>
                <a:off x="8645086" y="6283531"/>
                <a:ext cx="306000" cy="319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BC73179-41C0-4922-9073-D201C6167C3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36446" y="6274891"/>
                  <a:ext cx="3236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EF3C4C2-60EB-4864-805D-4824291D8708}"/>
                    </a:ext>
                  </a:extLst>
                </p14:cNvPr>
                <p14:cNvContentPartPr/>
                <p14:nvPr/>
              </p14:nvContentPartPr>
              <p14:xfrm>
                <a:off x="8922646" y="6581251"/>
                <a:ext cx="93600" cy="100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EF3C4C2-60EB-4864-805D-4824291D870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913646" y="6572251"/>
                  <a:ext cx="11124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AFD5D3E-ADEF-497C-8FFD-7447A3D97C8F}"/>
                  </a:ext>
                </a:extLst>
              </p14:cNvPr>
              <p14:cNvContentPartPr/>
              <p14:nvPr/>
            </p14:nvContentPartPr>
            <p14:xfrm>
              <a:off x="5673286" y="6165091"/>
              <a:ext cx="201600" cy="4586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AFD5D3E-ADEF-497C-8FFD-7447A3D97C8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655286" y="6147091"/>
                <a:ext cx="2372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A95C9C9-B6E4-4EC3-B510-B7ABFE86D281}"/>
                  </a:ext>
                </a:extLst>
              </p14:cNvPr>
              <p14:cNvContentPartPr/>
              <p14:nvPr/>
            </p14:nvContentPartPr>
            <p14:xfrm>
              <a:off x="9544366" y="3632491"/>
              <a:ext cx="168120" cy="3132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A95C9C9-B6E4-4EC3-B510-B7ABFE86D28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526726" y="3614491"/>
                <a:ext cx="203760" cy="31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95BDA65-6378-4517-98E7-33CD21B42999}"/>
                  </a:ext>
                </a:extLst>
              </p14:cNvPr>
              <p14:cNvContentPartPr/>
              <p14:nvPr/>
            </p14:nvContentPartPr>
            <p14:xfrm>
              <a:off x="6950926" y="3132451"/>
              <a:ext cx="699480" cy="2919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95BDA65-6378-4517-98E7-33CD21B4299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941926" y="3123451"/>
                <a:ext cx="71712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0FAD1D-ECCC-4C11-B176-859887BE9623}"/>
              </a:ext>
            </a:extLst>
          </p:cNvPr>
          <p:cNvGrpSpPr/>
          <p:nvPr/>
        </p:nvGrpSpPr>
        <p:grpSpPr>
          <a:xfrm>
            <a:off x="9855766" y="4049011"/>
            <a:ext cx="2282400" cy="871920"/>
            <a:chOff x="9855766" y="4049011"/>
            <a:chExt cx="2282400" cy="8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A74449C-D340-4ADE-AC3F-EF7C32447A38}"/>
                    </a:ext>
                  </a:extLst>
                </p14:cNvPr>
                <p14:cNvContentPartPr/>
                <p14:nvPr/>
              </p14:nvContentPartPr>
              <p14:xfrm>
                <a:off x="9855766" y="4424131"/>
                <a:ext cx="14400" cy="21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A74449C-D340-4ADE-AC3F-EF7C32447A3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846766" y="4415491"/>
                  <a:ext cx="32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381297D-C498-432B-B69B-50558F5DB608}"/>
                    </a:ext>
                  </a:extLst>
                </p14:cNvPr>
                <p14:cNvContentPartPr/>
                <p14:nvPr/>
              </p14:nvContentPartPr>
              <p14:xfrm>
                <a:off x="9921646" y="4283731"/>
                <a:ext cx="25920" cy="223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381297D-C498-432B-B69B-50558F5DB60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913006" y="4275091"/>
                  <a:ext cx="43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907CCF1-EDA7-432E-BCE6-E5C559A8141C}"/>
                    </a:ext>
                  </a:extLst>
                </p14:cNvPr>
                <p14:cNvContentPartPr/>
                <p14:nvPr/>
              </p14:nvContentPartPr>
              <p14:xfrm>
                <a:off x="9984286" y="4443931"/>
                <a:ext cx="360" cy="5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907CCF1-EDA7-432E-BCE6-E5C559A814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75286" y="4435291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750BE15-FCEC-4E41-81EF-D28FEAEC3656}"/>
                    </a:ext>
                  </a:extLst>
                </p14:cNvPr>
                <p14:cNvContentPartPr/>
                <p14:nvPr/>
              </p14:nvContentPartPr>
              <p14:xfrm>
                <a:off x="10123246" y="4212811"/>
                <a:ext cx="279360" cy="340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750BE15-FCEC-4E41-81EF-D28FEAEC365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114246" y="4204171"/>
                  <a:ext cx="297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BE915A5-5026-474C-B06F-B05D6B6F6BDD}"/>
                    </a:ext>
                  </a:extLst>
                </p14:cNvPr>
                <p14:cNvContentPartPr/>
                <p14:nvPr/>
              </p14:nvContentPartPr>
              <p14:xfrm>
                <a:off x="10413406" y="4535011"/>
                <a:ext cx="68040" cy="110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BE915A5-5026-474C-B06F-B05D6B6F6BD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404766" y="4526011"/>
                  <a:ext cx="85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18B89FE-1A13-40EB-AD56-22168F9C9F37}"/>
                    </a:ext>
                  </a:extLst>
                </p14:cNvPr>
                <p14:cNvContentPartPr/>
                <p14:nvPr/>
              </p14:nvContentPartPr>
              <p14:xfrm>
                <a:off x="10562806" y="4378411"/>
                <a:ext cx="93240" cy="14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18B89FE-1A13-40EB-AD56-22168F9C9F3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553806" y="4369771"/>
                  <a:ext cx="110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FAB3AA5-036D-4CE5-91B8-18894EFA37C7}"/>
                    </a:ext>
                  </a:extLst>
                </p14:cNvPr>
                <p14:cNvContentPartPr/>
                <p14:nvPr/>
              </p14:nvContentPartPr>
              <p14:xfrm>
                <a:off x="10565326" y="4499371"/>
                <a:ext cx="98640" cy="108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FAB3AA5-036D-4CE5-91B8-18894EFA37C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56326" y="4490371"/>
                  <a:ext cx="116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AD4AE4E-554C-429A-B340-76D057488A34}"/>
                    </a:ext>
                  </a:extLst>
                </p14:cNvPr>
                <p14:cNvContentPartPr/>
                <p14:nvPr/>
              </p14:nvContentPartPr>
              <p14:xfrm>
                <a:off x="10803646" y="4383811"/>
                <a:ext cx="126360" cy="9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AD4AE4E-554C-429A-B340-76D057488A3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794646" y="4374811"/>
                  <a:ext cx="144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AE37555-3CC1-4C84-B07E-5CDC5748B07E}"/>
                    </a:ext>
                  </a:extLst>
                </p14:cNvPr>
                <p14:cNvContentPartPr/>
                <p14:nvPr/>
              </p14:nvContentPartPr>
              <p14:xfrm>
                <a:off x="11017846" y="4064131"/>
                <a:ext cx="41040" cy="3002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AE37555-3CC1-4C84-B07E-5CDC5748B07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008846" y="4055131"/>
                  <a:ext cx="586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CC2C3F8-8BDC-4E4C-A877-57392662F84B}"/>
                    </a:ext>
                  </a:extLst>
                </p14:cNvPr>
                <p14:cNvContentPartPr/>
                <p14:nvPr/>
              </p14:nvContentPartPr>
              <p14:xfrm>
                <a:off x="10962766" y="4443931"/>
                <a:ext cx="172080" cy="22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CC2C3F8-8BDC-4E4C-A877-57392662F84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953766" y="4435291"/>
                  <a:ext cx="189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67954B0-048F-4994-B185-46B97D33CE34}"/>
                    </a:ext>
                  </a:extLst>
                </p14:cNvPr>
                <p14:cNvContentPartPr/>
                <p14:nvPr/>
              </p14:nvContentPartPr>
              <p14:xfrm>
                <a:off x="10923166" y="4621051"/>
                <a:ext cx="116640" cy="263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67954B0-048F-4994-B185-46B97D33CE3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914526" y="4612051"/>
                  <a:ext cx="134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A3327EF-DC21-4B25-8EEB-6FE68DE3AF76}"/>
                    </a:ext>
                  </a:extLst>
                </p14:cNvPr>
                <p14:cNvContentPartPr/>
                <p14:nvPr/>
              </p14:nvContentPartPr>
              <p14:xfrm>
                <a:off x="11101006" y="4705291"/>
                <a:ext cx="153000" cy="2156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A3327EF-DC21-4B25-8EEB-6FE68DE3AF7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092366" y="4696651"/>
                  <a:ext cx="170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728893D-E996-470E-91CF-E34CD4A5097C}"/>
                    </a:ext>
                  </a:extLst>
                </p14:cNvPr>
                <p14:cNvContentPartPr/>
                <p14:nvPr/>
              </p14:nvContentPartPr>
              <p14:xfrm>
                <a:off x="11324566" y="4049011"/>
                <a:ext cx="249120" cy="7034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728893D-E996-470E-91CF-E34CD4A5097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315566" y="4040011"/>
                  <a:ext cx="26676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3B938AB-6100-427E-B1FC-5057B1E83E04}"/>
                    </a:ext>
                  </a:extLst>
                </p14:cNvPr>
                <p14:cNvContentPartPr/>
                <p14:nvPr/>
              </p14:nvContentPartPr>
              <p14:xfrm>
                <a:off x="11542006" y="4228651"/>
                <a:ext cx="228240" cy="3096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3B938AB-6100-427E-B1FC-5057B1E83E0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533006" y="4219651"/>
                  <a:ext cx="245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50F7317-BC35-4255-B09C-0CD3FDB76557}"/>
                    </a:ext>
                  </a:extLst>
                </p14:cNvPr>
                <p14:cNvContentPartPr/>
                <p14:nvPr/>
              </p14:nvContentPartPr>
              <p14:xfrm>
                <a:off x="11763046" y="4531411"/>
                <a:ext cx="9720" cy="1432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50F7317-BC35-4255-B09C-0CD3FDB7655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754046" y="4522771"/>
                  <a:ext cx="27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F001833-D740-4AD5-83E7-06ED9924357E}"/>
                    </a:ext>
                  </a:extLst>
                </p14:cNvPr>
                <p14:cNvContentPartPr/>
                <p14:nvPr/>
              </p14:nvContentPartPr>
              <p14:xfrm>
                <a:off x="11803366" y="4426291"/>
                <a:ext cx="1440" cy="8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F001833-D740-4AD5-83E7-06ED9924357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794726" y="4417651"/>
                  <a:ext cx="19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DA14828-C104-43B7-A682-1CEA4790B3AA}"/>
                    </a:ext>
                  </a:extLst>
                </p14:cNvPr>
                <p14:cNvContentPartPr/>
                <p14:nvPr/>
              </p14:nvContentPartPr>
              <p14:xfrm>
                <a:off x="11896966" y="4211011"/>
                <a:ext cx="187200" cy="309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DA14828-C104-43B7-A682-1CEA4790B3A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887966" y="4202011"/>
                  <a:ext cx="204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05DEE62-B3EC-41C7-AD06-D4A1C6134A25}"/>
                    </a:ext>
                  </a:extLst>
                </p14:cNvPr>
                <p14:cNvContentPartPr/>
                <p14:nvPr/>
              </p14:nvContentPartPr>
              <p14:xfrm>
                <a:off x="12022246" y="4404691"/>
                <a:ext cx="115920" cy="21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05DEE62-B3EC-41C7-AD06-D4A1C6134A2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013606" y="4395691"/>
                  <a:ext cx="13356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696EF6A-0D8F-4496-BE9B-9FCFEBEA17D6}"/>
                  </a:ext>
                </a:extLst>
              </p14:cNvPr>
              <p14:cNvContentPartPr/>
              <p14:nvPr/>
            </p14:nvContentPartPr>
            <p14:xfrm>
              <a:off x="10001566" y="4593331"/>
              <a:ext cx="2194920" cy="6501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696EF6A-0D8F-4496-BE9B-9FCFEBEA17D6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9983926" y="4575691"/>
                <a:ext cx="2230560" cy="68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FD2D307-155E-47D3-8C51-7A2745A1EAFA}"/>
              </a:ext>
            </a:extLst>
          </p:cNvPr>
          <p:cNvGrpSpPr/>
          <p:nvPr/>
        </p:nvGrpSpPr>
        <p:grpSpPr>
          <a:xfrm>
            <a:off x="9950806" y="3685051"/>
            <a:ext cx="2166480" cy="491400"/>
            <a:chOff x="9950806" y="3685051"/>
            <a:chExt cx="216648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27F19BF-A475-4FAA-82D9-4911760510DB}"/>
                    </a:ext>
                  </a:extLst>
                </p14:cNvPr>
                <p14:cNvContentPartPr/>
                <p14:nvPr/>
              </p14:nvContentPartPr>
              <p14:xfrm>
                <a:off x="9950806" y="3738331"/>
                <a:ext cx="53640" cy="438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27F19BF-A475-4FAA-82D9-4911760510D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932806" y="3720331"/>
                  <a:ext cx="892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99AA324-9D22-4477-ACA7-996028E9D901}"/>
                    </a:ext>
                  </a:extLst>
                </p14:cNvPr>
                <p14:cNvContentPartPr/>
                <p14:nvPr/>
              </p14:nvContentPartPr>
              <p14:xfrm>
                <a:off x="9976006" y="3685051"/>
                <a:ext cx="2141280" cy="129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99AA324-9D22-4477-ACA7-996028E9D90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958366" y="3667411"/>
                  <a:ext cx="21769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FC66DCEB-940C-41D8-B70E-11EE1D70E6F4}"/>
              </a:ext>
            </a:extLst>
          </p:cNvPr>
          <p:cNvGrpSpPr/>
          <p:nvPr/>
        </p:nvGrpSpPr>
        <p:grpSpPr>
          <a:xfrm>
            <a:off x="344926" y="76771"/>
            <a:ext cx="1612080" cy="537480"/>
            <a:chOff x="344926" y="76771"/>
            <a:chExt cx="1612080" cy="53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77BFBAA-159C-4C0E-B6F9-C9782EA3ED39}"/>
                    </a:ext>
                  </a:extLst>
                </p14:cNvPr>
                <p14:cNvContentPartPr/>
                <p14:nvPr/>
              </p14:nvContentPartPr>
              <p14:xfrm>
                <a:off x="344926" y="136531"/>
                <a:ext cx="51120" cy="3697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77BFBAA-159C-4C0E-B6F9-C9782EA3ED3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6926" y="118531"/>
                  <a:ext cx="86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37EC0F4-758B-4DD3-9FA8-A58B5F60D00F}"/>
                    </a:ext>
                  </a:extLst>
                </p14:cNvPr>
                <p14:cNvContentPartPr/>
                <p14:nvPr/>
              </p14:nvContentPartPr>
              <p14:xfrm>
                <a:off x="446806" y="306811"/>
                <a:ext cx="193680" cy="18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37EC0F4-758B-4DD3-9FA8-A58B5F60D00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28806" y="289171"/>
                  <a:ext cx="229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0438BCA-DBE6-4B13-B3C3-5D6E6254D7AE}"/>
                    </a:ext>
                  </a:extLst>
                </p14:cNvPr>
                <p14:cNvContentPartPr/>
                <p14:nvPr/>
              </p14:nvContentPartPr>
              <p14:xfrm>
                <a:off x="671086" y="161371"/>
                <a:ext cx="33840" cy="3229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0438BCA-DBE6-4B13-B3C3-5D6E6254D7A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53446" y="143731"/>
                  <a:ext cx="694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8432B66-B61B-4BE7-A4C3-B4D6A76FF575}"/>
                    </a:ext>
                  </a:extLst>
                </p14:cNvPr>
                <p14:cNvContentPartPr/>
                <p14:nvPr/>
              </p14:nvContentPartPr>
              <p14:xfrm>
                <a:off x="640126" y="296371"/>
                <a:ext cx="115920" cy="169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8432B66-B61B-4BE7-A4C3-B4D6A76FF57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2126" y="278731"/>
                  <a:ext cx="151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7781877-D969-40AD-A024-1F3E1FDA5350}"/>
                    </a:ext>
                  </a:extLst>
                </p14:cNvPr>
                <p14:cNvContentPartPr/>
                <p14:nvPr/>
              </p14:nvContentPartPr>
              <p14:xfrm>
                <a:off x="797086" y="292411"/>
                <a:ext cx="126720" cy="202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7781877-D969-40AD-A024-1F3E1FDA535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9446" y="274411"/>
                  <a:ext cx="162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AF126A6-CEC6-434E-827D-41811A24B7A4}"/>
                    </a:ext>
                  </a:extLst>
                </p14:cNvPr>
                <p14:cNvContentPartPr/>
                <p14:nvPr/>
              </p14:nvContentPartPr>
              <p14:xfrm>
                <a:off x="962686" y="293131"/>
                <a:ext cx="117360" cy="321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AF126A6-CEC6-434E-827D-41811A24B7A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44686" y="275131"/>
                  <a:ext cx="1530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6D4B120-FDC3-4480-BAB9-0A8FFAF6707E}"/>
                    </a:ext>
                  </a:extLst>
                </p14:cNvPr>
                <p14:cNvContentPartPr/>
                <p14:nvPr/>
              </p14:nvContentPartPr>
              <p14:xfrm>
                <a:off x="1148086" y="302851"/>
                <a:ext cx="145080" cy="193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6D4B120-FDC3-4480-BAB9-0A8FFAF6707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30086" y="285211"/>
                  <a:ext cx="180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BEDBA6A-28BE-4979-ADCE-16A3CE5B126B}"/>
                    </a:ext>
                  </a:extLst>
                </p14:cNvPr>
                <p14:cNvContentPartPr/>
                <p14:nvPr/>
              </p14:nvContentPartPr>
              <p14:xfrm>
                <a:off x="1335286" y="290251"/>
                <a:ext cx="173160" cy="227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BEDBA6A-28BE-4979-ADCE-16A3CE5B126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317286" y="272611"/>
                  <a:ext cx="208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3512E7C-CB99-42B6-8098-2E8B87AAE3FA}"/>
                    </a:ext>
                  </a:extLst>
                </p14:cNvPr>
                <p14:cNvContentPartPr/>
                <p14:nvPr/>
              </p14:nvContentPartPr>
              <p14:xfrm>
                <a:off x="1563526" y="76771"/>
                <a:ext cx="43200" cy="400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3512E7C-CB99-42B6-8098-2E8B87AAE3F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45526" y="59131"/>
                  <a:ext cx="788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709201D-EEAA-4D72-A806-7A382D045147}"/>
                    </a:ext>
                  </a:extLst>
                </p14:cNvPr>
                <p14:cNvContentPartPr/>
                <p14:nvPr/>
              </p14:nvContentPartPr>
              <p14:xfrm>
                <a:off x="1510246" y="281251"/>
                <a:ext cx="236520" cy="2095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709201D-EEAA-4D72-A806-7A382D04514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492606" y="263611"/>
                  <a:ext cx="272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02D5983-7824-46E2-9001-1D18A1726385}"/>
                    </a:ext>
                  </a:extLst>
                </p14:cNvPr>
                <p14:cNvContentPartPr/>
                <p14:nvPr/>
              </p14:nvContentPartPr>
              <p14:xfrm>
                <a:off x="1779886" y="283051"/>
                <a:ext cx="177120" cy="198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02D5983-7824-46E2-9001-1D18A172638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762246" y="265411"/>
                  <a:ext cx="21276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5BD87D6-FB62-49D6-96AD-6B2FE7782D03}"/>
                  </a:ext>
                </a:extLst>
              </p14:cNvPr>
              <p14:cNvContentPartPr/>
              <p14:nvPr/>
            </p14:nvContentPartPr>
            <p14:xfrm>
              <a:off x="371566" y="626491"/>
              <a:ext cx="1517040" cy="460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5BD87D6-FB62-49D6-96AD-6B2FE7782D03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62566" y="617851"/>
                <a:ext cx="153468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63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5B41BF6-C57C-4D9A-BBE1-2A6759664A76}"/>
              </a:ext>
            </a:extLst>
          </p:cNvPr>
          <p:cNvGrpSpPr/>
          <p:nvPr/>
        </p:nvGrpSpPr>
        <p:grpSpPr>
          <a:xfrm>
            <a:off x="293806" y="368371"/>
            <a:ext cx="4357440" cy="2395440"/>
            <a:chOff x="293806" y="368371"/>
            <a:chExt cx="4357440" cy="23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1B362A-0A83-4938-B445-635CAF239413}"/>
                    </a:ext>
                  </a:extLst>
                </p14:cNvPr>
                <p14:cNvContentPartPr/>
                <p14:nvPr/>
              </p14:nvContentPartPr>
              <p14:xfrm>
                <a:off x="1888606" y="1167931"/>
                <a:ext cx="26640" cy="1103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1B362A-0A83-4938-B445-635CAF2394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79966" y="1158931"/>
                  <a:ext cx="4428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C1C471-4E52-443B-A046-6F09AB5FA3B0}"/>
                    </a:ext>
                  </a:extLst>
                </p14:cNvPr>
                <p14:cNvContentPartPr/>
                <p14:nvPr/>
              </p14:nvContentPartPr>
              <p14:xfrm>
                <a:off x="1873486" y="1139491"/>
                <a:ext cx="972360" cy="1245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C1C471-4E52-443B-A046-6F09AB5FA3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64846" y="1130491"/>
                  <a:ext cx="990000" cy="12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4FD2DE-3A45-46CC-9675-A4222580AC7C}"/>
                    </a:ext>
                  </a:extLst>
                </p14:cNvPr>
                <p14:cNvContentPartPr/>
                <p14:nvPr/>
              </p14:nvContentPartPr>
              <p14:xfrm>
                <a:off x="293806" y="1260091"/>
                <a:ext cx="1634040" cy="408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4FD2DE-3A45-46CC-9675-A4222580AC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5166" y="1251451"/>
                  <a:ext cx="16516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5542AA-5C6F-4809-AA27-194010CB3D2F}"/>
                    </a:ext>
                  </a:extLst>
                </p14:cNvPr>
                <p14:cNvContentPartPr/>
                <p14:nvPr/>
              </p14:nvContentPartPr>
              <p14:xfrm>
                <a:off x="1071766" y="855451"/>
                <a:ext cx="59400" cy="265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5542AA-5C6F-4809-AA27-194010CB3D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2766" y="846811"/>
                  <a:ext cx="770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BE3804-E134-4484-ADEA-E9B34681AE1D}"/>
                    </a:ext>
                  </a:extLst>
                </p14:cNvPr>
                <p14:cNvContentPartPr/>
                <p14:nvPr/>
              </p14:nvContentPartPr>
              <p14:xfrm>
                <a:off x="1206766" y="887131"/>
                <a:ext cx="14760" cy="204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BE3804-E134-4484-ADEA-E9B34681AE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7766" y="878131"/>
                  <a:ext cx="32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46A43F-E5C2-42CC-BD38-6B062A439ACB}"/>
                    </a:ext>
                  </a:extLst>
                </p14:cNvPr>
                <p14:cNvContentPartPr/>
                <p14:nvPr/>
              </p14:nvContentPartPr>
              <p14:xfrm>
                <a:off x="1206046" y="895051"/>
                <a:ext cx="153360" cy="212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46A43F-E5C2-42CC-BD38-6B062A439A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97046" y="886411"/>
                  <a:ext cx="171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D48952-BEDB-41F9-AB7E-D9CD7720CE34}"/>
                    </a:ext>
                  </a:extLst>
                </p14:cNvPr>
                <p14:cNvContentPartPr/>
                <p14:nvPr/>
              </p14:nvContentPartPr>
              <p14:xfrm>
                <a:off x="1407286" y="878491"/>
                <a:ext cx="272160" cy="199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D48952-BEDB-41F9-AB7E-D9CD7720CE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8286" y="869491"/>
                  <a:ext cx="289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D4F6707-6110-4795-BA5B-D6F3C3C6146A}"/>
                    </a:ext>
                  </a:extLst>
                </p14:cNvPr>
                <p14:cNvContentPartPr/>
                <p14:nvPr/>
              </p14:nvContentPartPr>
              <p14:xfrm>
                <a:off x="1601326" y="575371"/>
                <a:ext cx="1095120" cy="896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D4F6707-6110-4795-BA5B-D6F3C3C614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2686" y="566371"/>
                  <a:ext cx="111276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46C109-389B-4550-BD08-4D43F12CC472}"/>
                    </a:ext>
                  </a:extLst>
                </p14:cNvPr>
                <p14:cNvContentPartPr/>
                <p14:nvPr/>
              </p14:nvContentPartPr>
              <p14:xfrm>
                <a:off x="2635246" y="368371"/>
                <a:ext cx="48960" cy="475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46C109-389B-4550-BD08-4D43F12CC4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6246" y="359731"/>
                  <a:ext cx="666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4AB291-1A89-4AAE-87C8-B447B688386B}"/>
                    </a:ext>
                  </a:extLst>
                </p14:cNvPr>
                <p14:cNvContentPartPr/>
                <p14:nvPr/>
              </p14:nvContentPartPr>
              <p14:xfrm>
                <a:off x="2790046" y="404371"/>
                <a:ext cx="126720" cy="419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4AB291-1A89-4AAE-87C8-B447B68838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1046" y="395371"/>
                  <a:ext cx="1443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CFBC33-7380-4158-AB11-B9C287362840}"/>
                    </a:ext>
                  </a:extLst>
                </p14:cNvPr>
                <p14:cNvContentPartPr/>
                <p14:nvPr/>
              </p14:nvContentPartPr>
              <p14:xfrm>
                <a:off x="2814526" y="580411"/>
                <a:ext cx="1394640" cy="1035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CFBC33-7380-4158-AB11-B9C2873628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5886" y="571411"/>
                  <a:ext cx="141228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10B5BA-1169-4DF6-B0BB-E3223F4FC1D2}"/>
                    </a:ext>
                  </a:extLst>
                </p14:cNvPr>
                <p14:cNvContentPartPr/>
                <p14:nvPr/>
              </p14:nvContentPartPr>
              <p14:xfrm>
                <a:off x="2830726" y="1684171"/>
                <a:ext cx="1820520" cy="85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10B5BA-1169-4DF6-B0BB-E3223F4FC1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22086" y="1675531"/>
                  <a:ext cx="1838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B72548-2815-41E1-A841-BD4A025BC40E}"/>
                    </a:ext>
                  </a:extLst>
                </p14:cNvPr>
                <p14:cNvContentPartPr/>
                <p14:nvPr/>
              </p14:nvContentPartPr>
              <p14:xfrm>
                <a:off x="4136086" y="1588411"/>
                <a:ext cx="27000" cy="106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B72548-2815-41E1-A841-BD4A025BC4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27446" y="1579771"/>
                  <a:ext cx="44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FE8DC8C-6A56-4953-8B14-956A38B3D21B}"/>
                    </a:ext>
                  </a:extLst>
                </p14:cNvPr>
                <p14:cNvContentPartPr/>
                <p14:nvPr/>
              </p14:nvContentPartPr>
              <p14:xfrm>
                <a:off x="3017206" y="710011"/>
                <a:ext cx="45360" cy="270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FE8DC8C-6A56-4953-8B14-956A38B3D2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08206" y="701011"/>
                  <a:ext cx="630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1B642A-E72A-4809-8CDC-2F7E11640A4F}"/>
                    </a:ext>
                  </a:extLst>
                </p14:cNvPr>
                <p14:cNvContentPartPr/>
                <p14:nvPr/>
              </p14:nvContentPartPr>
              <p14:xfrm>
                <a:off x="3122326" y="775171"/>
                <a:ext cx="238320" cy="343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1B642A-E72A-4809-8CDC-2F7E11640A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13686" y="766531"/>
                  <a:ext cx="255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F33B3A-A53D-4578-BEF8-781A76D839F8}"/>
                    </a:ext>
                  </a:extLst>
                </p14:cNvPr>
                <p14:cNvContentPartPr/>
                <p14:nvPr/>
              </p14:nvContentPartPr>
              <p14:xfrm>
                <a:off x="3445246" y="722251"/>
                <a:ext cx="37440" cy="255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F33B3A-A53D-4578-BEF8-781A76D839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36606" y="713611"/>
                  <a:ext cx="55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AEEB2A-FC80-4A4D-BA8B-2AD08F6440C3}"/>
                    </a:ext>
                  </a:extLst>
                </p14:cNvPr>
                <p14:cNvContentPartPr/>
                <p14:nvPr/>
              </p14:nvContentPartPr>
              <p14:xfrm>
                <a:off x="3435886" y="712891"/>
                <a:ext cx="142560" cy="7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AEEB2A-FC80-4A4D-BA8B-2AD08F6440C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27246" y="703891"/>
                  <a:ext cx="160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8E64CD-3208-4D15-A4EC-8BB56E3BCF42}"/>
                    </a:ext>
                  </a:extLst>
                </p14:cNvPr>
                <p14:cNvContentPartPr/>
                <p14:nvPr/>
              </p14:nvContentPartPr>
              <p14:xfrm>
                <a:off x="3461446" y="801451"/>
                <a:ext cx="128880" cy="37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8E64CD-3208-4D15-A4EC-8BB56E3BCF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2806" y="792811"/>
                  <a:ext cx="146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767ECE-E857-4129-BB48-57E922ACAA50}"/>
                    </a:ext>
                  </a:extLst>
                </p14:cNvPr>
                <p14:cNvContentPartPr/>
                <p14:nvPr/>
              </p14:nvContentPartPr>
              <p14:xfrm>
                <a:off x="2066446" y="1472851"/>
                <a:ext cx="153360" cy="10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767ECE-E857-4129-BB48-57E922ACAA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57806" y="1464211"/>
                  <a:ext cx="171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FD67AE-A69A-45AA-8ACD-390515C33D8D}"/>
                    </a:ext>
                  </a:extLst>
                </p14:cNvPr>
                <p14:cNvContentPartPr/>
                <p14:nvPr/>
              </p14:nvContentPartPr>
              <p14:xfrm>
                <a:off x="1428526" y="2020051"/>
                <a:ext cx="442080" cy="511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FD67AE-A69A-45AA-8ACD-390515C33D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19886" y="2011411"/>
                  <a:ext cx="4597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491EEBA-598A-46B5-8A47-935092C4ADA9}"/>
                    </a:ext>
                  </a:extLst>
                </p14:cNvPr>
                <p14:cNvContentPartPr/>
                <p14:nvPr/>
              </p14:nvContentPartPr>
              <p14:xfrm>
                <a:off x="1264726" y="2488051"/>
                <a:ext cx="368280" cy="65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491EEBA-598A-46B5-8A47-935092C4AD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56086" y="2479051"/>
                  <a:ext cx="385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FF7E61D-DC11-45EF-A836-08D9236682E9}"/>
                    </a:ext>
                  </a:extLst>
                </p14:cNvPr>
                <p14:cNvContentPartPr/>
                <p14:nvPr/>
              </p14:nvContentPartPr>
              <p14:xfrm>
                <a:off x="1212886" y="2553931"/>
                <a:ext cx="98640" cy="209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FF7E61D-DC11-45EF-A836-08D9236682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03886" y="2544931"/>
                  <a:ext cx="116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25E57C-35B3-40A7-9245-2C5590389F47}"/>
                    </a:ext>
                  </a:extLst>
                </p14:cNvPr>
                <p14:cNvContentPartPr/>
                <p14:nvPr/>
              </p14:nvContentPartPr>
              <p14:xfrm>
                <a:off x="1328086" y="2589931"/>
                <a:ext cx="90000" cy="140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25E57C-35B3-40A7-9245-2C5590389F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19446" y="2581291"/>
                  <a:ext cx="107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7A9B83C-2AED-4961-AAFF-EF179EA39D2C}"/>
                    </a:ext>
                  </a:extLst>
                </p14:cNvPr>
                <p14:cNvContentPartPr/>
                <p14:nvPr/>
              </p14:nvContentPartPr>
              <p14:xfrm>
                <a:off x="1429246" y="2558611"/>
                <a:ext cx="119520" cy="138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7A9B83C-2AED-4961-AAFF-EF179EA39D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20246" y="2549971"/>
                  <a:ext cx="137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354464-AF7C-4916-A57B-49259511F2E9}"/>
                    </a:ext>
                  </a:extLst>
                </p14:cNvPr>
                <p14:cNvContentPartPr/>
                <p14:nvPr/>
              </p14:nvContentPartPr>
              <p14:xfrm>
                <a:off x="1522846" y="2582731"/>
                <a:ext cx="79200" cy="146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354464-AF7C-4916-A57B-49259511F2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14206" y="2573731"/>
                  <a:ext cx="96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9525D3-16B9-489F-BC90-D554323D7D83}"/>
                    </a:ext>
                  </a:extLst>
                </p14:cNvPr>
                <p14:cNvContentPartPr/>
                <p14:nvPr/>
              </p14:nvContentPartPr>
              <p14:xfrm>
                <a:off x="2026486" y="1942291"/>
                <a:ext cx="181440" cy="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9525D3-16B9-489F-BC90-D554323D7D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17486" y="1933291"/>
                  <a:ext cx="199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0CAD0F-3A17-4E95-9369-273AE57AD72C}"/>
                    </a:ext>
                  </a:extLst>
                </p14:cNvPr>
                <p14:cNvContentPartPr/>
                <p14:nvPr/>
              </p14:nvContentPartPr>
              <p14:xfrm>
                <a:off x="2120086" y="1822771"/>
                <a:ext cx="24840" cy="249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0CAD0F-3A17-4E95-9369-273AE57AD72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11446" y="1813771"/>
                  <a:ext cx="4248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276664-4FBE-4CDD-9826-E0B8AC0F3408}"/>
              </a:ext>
            </a:extLst>
          </p:cNvPr>
          <p:cNvGrpSpPr/>
          <p:nvPr/>
        </p:nvGrpSpPr>
        <p:grpSpPr>
          <a:xfrm>
            <a:off x="4629286" y="1531171"/>
            <a:ext cx="504720" cy="429120"/>
            <a:chOff x="4629286" y="1531171"/>
            <a:chExt cx="50472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6E0D91-A3AE-42DB-B6B9-8C3D90AED935}"/>
                    </a:ext>
                  </a:extLst>
                </p14:cNvPr>
                <p14:cNvContentPartPr/>
                <p14:nvPr/>
              </p14:nvContentPartPr>
              <p14:xfrm>
                <a:off x="4629286" y="1673731"/>
                <a:ext cx="27000" cy="48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6E0D91-A3AE-42DB-B6B9-8C3D90AED9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20286" y="1665091"/>
                  <a:ext cx="44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583608-5212-4612-AF9C-B8773CAFEF45}"/>
                    </a:ext>
                  </a:extLst>
                </p14:cNvPr>
                <p14:cNvContentPartPr/>
                <p14:nvPr/>
              </p14:nvContentPartPr>
              <p14:xfrm>
                <a:off x="4770406" y="1531171"/>
                <a:ext cx="250200" cy="360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583608-5212-4612-AF9C-B8773CAFEF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61766" y="1522531"/>
                  <a:ext cx="267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13A09D-56FF-461D-854D-39655F5B4EC3}"/>
                    </a:ext>
                  </a:extLst>
                </p14:cNvPr>
                <p14:cNvContentPartPr/>
                <p14:nvPr/>
              </p14:nvContentPartPr>
              <p14:xfrm>
                <a:off x="5000446" y="1859131"/>
                <a:ext cx="133560" cy="101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13A09D-56FF-461D-854D-39655F5B4E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91446" y="1850491"/>
                  <a:ext cx="15120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B8D78D-7BD1-4ED7-9EBF-514AE0ADDEB6}"/>
              </a:ext>
            </a:extLst>
          </p:cNvPr>
          <p:cNvGrpSpPr/>
          <p:nvPr/>
        </p:nvGrpSpPr>
        <p:grpSpPr>
          <a:xfrm>
            <a:off x="120286" y="860131"/>
            <a:ext cx="331200" cy="366480"/>
            <a:chOff x="120286" y="860131"/>
            <a:chExt cx="33120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276DBA-C91C-48A0-9C62-10D1423BDF0E}"/>
                    </a:ext>
                  </a:extLst>
                </p14:cNvPr>
                <p14:cNvContentPartPr/>
                <p14:nvPr/>
              </p14:nvContentPartPr>
              <p14:xfrm>
                <a:off x="120286" y="860131"/>
                <a:ext cx="232920" cy="272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276DBA-C91C-48A0-9C62-10D1423BDF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646" y="851491"/>
                  <a:ext cx="250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29EDF5F-9401-4559-8886-C40C8B5601A0}"/>
                    </a:ext>
                  </a:extLst>
                </p14:cNvPr>
                <p14:cNvContentPartPr/>
                <p14:nvPr/>
              </p14:nvContentPartPr>
              <p14:xfrm>
                <a:off x="439606" y="1094131"/>
                <a:ext cx="11880" cy="132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29EDF5F-9401-4559-8886-C40C8B5601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0966" y="1085131"/>
                  <a:ext cx="29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73CD74-3B2E-4022-B586-6BDE4F18A8FF}"/>
                    </a:ext>
                  </a:extLst>
                </p14:cNvPr>
                <p14:cNvContentPartPr/>
                <p14:nvPr/>
              </p14:nvContentPartPr>
              <p14:xfrm>
                <a:off x="448966" y="969931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73CD74-3B2E-4022-B586-6BDE4F18A8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0326" y="9612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E26624-D5BD-4BD7-B655-E98B9BC98645}"/>
              </a:ext>
            </a:extLst>
          </p:cNvPr>
          <p:cNvGrpSpPr/>
          <p:nvPr/>
        </p:nvGrpSpPr>
        <p:grpSpPr>
          <a:xfrm>
            <a:off x="223246" y="3156211"/>
            <a:ext cx="870120" cy="584280"/>
            <a:chOff x="223246" y="3156211"/>
            <a:chExt cx="870120" cy="5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46D9F2-DC07-4EAB-B95F-5BD5018DB7F3}"/>
                    </a:ext>
                  </a:extLst>
                </p14:cNvPr>
                <p14:cNvContentPartPr/>
                <p14:nvPr/>
              </p14:nvContentPartPr>
              <p14:xfrm>
                <a:off x="223246" y="3309211"/>
                <a:ext cx="198720" cy="431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46D9F2-DC07-4EAB-B95F-5BD5018DB7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4606" y="3300571"/>
                  <a:ext cx="2163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39D909-EFE0-4DC5-B8BA-F47650F1A052}"/>
                    </a:ext>
                  </a:extLst>
                </p14:cNvPr>
                <p14:cNvContentPartPr/>
                <p14:nvPr/>
              </p14:nvContentPartPr>
              <p14:xfrm>
                <a:off x="498646" y="3392011"/>
                <a:ext cx="21240" cy="171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39D909-EFE0-4DC5-B8BA-F47650F1A0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0006" y="3383371"/>
                  <a:ext cx="38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57ECDF-8724-4AE3-A90E-8D6EFB6AB6D3}"/>
                    </a:ext>
                  </a:extLst>
                </p14:cNvPr>
                <p14:cNvContentPartPr/>
                <p14:nvPr/>
              </p14:nvContentPartPr>
              <p14:xfrm>
                <a:off x="450046" y="3184291"/>
                <a:ext cx="79200" cy="43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57ECDF-8724-4AE3-A90E-8D6EFB6AB6D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1406" y="3175651"/>
                  <a:ext cx="96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E1BEFB-89FD-4123-BA3A-FEAEE2BAD63B}"/>
                    </a:ext>
                  </a:extLst>
                </p14:cNvPr>
                <p14:cNvContentPartPr/>
                <p14:nvPr/>
              </p14:nvContentPartPr>
              <p14:xfrm>
                <a:off x="312526" y="3156211"/>
                <a:ext cx="76680" cy="21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E1BEFB-89FD-4123-BA3A-FEAEE2BAD63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3526" y="3147571"/>
                  <a:ext cx="94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244F3CA-F4F5-476F-A7D6-C6CD345F5EF9}"/>
                    </a:ext>
                  </a:extLst>
                </p14:cNvPr>
                <p14:cNvContentPartPr/>
                <p14:nvPr/>
              </p14:nvContentPartPr>
              <p14:xfrm>
                <a:off x="638686" y="3242611"/>
                <a:ext cx="54720" cy="359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244F3CA-F4F5-476F-A7D6-C6CD345F5E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0046" y="3233971"/>
                  <a:ext cx="723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A5202A-A606-4090-BF44-8DC64674810C}"/>
                    </a:ext>
                  </a:extLst>
                </p14:cNvPr>
                <p14:cNvContentPartPr/>
                <p14:nvPr/>
              </p14:nvContentPartPr>
              <p14:xfrm>
                <a:off x="649486" y="3376891"/>
                <a:ext cx="171360" cy="16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A5202A-A606-4090-BF44-8DC6467481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0486" y="3368251"/>
                  <a:ext cx="189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4A6E97-A362-43A0-9C34-8BE5476B8E2D}"/>
                    </a:ext>
                  </a:extLst>
                </p14:cNvPr>
                <p14:cNvContentPartPr/>
                <p14:nvPr/>
              </p14:nvContentPartPr>
              <p14:xfrm>
                <a:off x="904006" y="3355291"/>
                <a:ext cx="189360" cy="214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4A6E97-A362-43A0-9C34-8BE5476B8E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5006" y="3346291"/>
                  <a:ext cx="20700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E4477E-E2FF-4BEA-81B7-6FB31F902B79}"/>
              </a:ext>
            </a:extLst>
          </p:cNvPr>
          <p:cNvGrpSpPr/>
          <p:nvPr/>
        </p:nvGrpSpPr>
        <p:grpSpPr>
          <a:xfrm>
            <a:off x="1631926" y="3182491"/>
            <a:ext cx="695880" cy="433800"/>
            <a:chOff x="1631926" y="3182491"/>
            <a:chExt cx="695880" cy="43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F17D78E-4DF4-4D5F-B2B8-982EACFA0998}"/>
                    </a:ext>
                  </a:extLst>
                </p14:cNvPr>
                <p14:cNvContentPartPr/>
                <p14:nvPr/>
              </p14:nvContentPartPr>
              <p14:xfrm>
                <a:off x="1631926" y="3182491"/>
                <a:ext cx="267840" cy="285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F17D78E-4DF4-4D5F-B2B8-982EACFA099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22926" y="3173851"/>
                  <a:ext cx="285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4AF9D4-A326-4E3C-ABAD-7831DB0A7B9F}"/>
                    </a:ext>
                  </a:extLst>
                </p14:cNvPr>
                <p14:cNvContentPartPr/>
                <p14:nvPr/>
              </p14:nvContentPartPr>
              <p14:xfrm>
                <a:off x="1965286" y="3446731"/>
                <a:ext cx="9360" cy="169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4AF9D4-A326-4E3C-ABAD-7831DB0A7B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56286" y="3438091"/>
                  <a:ext cx="27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70F682E-65A9-429E-959D-BD215D885B15}"/>
                    </a:ext>
                  </a:extLst>
                </p14:cNvPr>
                <p14:cNvContentPartPr/>
                <p14:nvPr/>
              </p14:nvContentPartPr>
              <p14:xfrm>
                <a:off x="1963846" y="3308131"/>
                <a:ext cx="1440" cy="11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70F682E-65A9-429E-959D-BD215D885B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55206" y="3299491"/>
                  <a:ext cx="19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9CF247-D358-44DF-8AA1-4B09E6225461}"/>
                    </a:ext>
                  </a:extLst>
                </p14:cNvPr>
                <p14:cNvContentPartPr/>
                <p14:nvPr/>
              </p14:nvContentPartPr>
              <p14:xfrm>
                <a:off x="2209006" y="3276091"/>
                <a:ext cx="118800" cy="15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9CF247-D358-44DF-8AA1-4B09E622546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00366" y="3267091"/>
                  <a:ext cx="136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7FE015E-1EB3-4C75-A6F0-C33200042410}"/>
                    </a:ext>
                  </a:extLst>
                </p14:cNvPr>
                <p14:cNvContentPartPr/>
                <p14:nvPr/>
              </p14:nvContentPartPr>
              <p14:xfrm>
                <a:off x="2220886" y="3370771"/>
                <a:ext cx="105840" cy="21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7FE015E-1EB3-4C75-A6F0-C332000424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11886" y="3361771"/>
                  <a:ext cx="12348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BC7D57E-A6F7-4308-BADF-9AEA8A3C3B57}"/>
              </a:ext>
            </a:extLst>
          </p:cNvPr>
          <p:cNvGrpSpPr/>
          <p:nvPr/>
        </p:nvGrpSpPr>
        <p:grpSpPr>
          <a:xfrm>
            <a:off x="2624446" y="3101131"/>
            <a:ext cx="949680" cy="421920"/>
            <a:chOff x="2624446" y="3101131"/>
            <a:chExt cx="94968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B46BFF-6947-4CF6-AE54-1519F1794B37}"/>
                    </a:ext>
                  </a:extLst>
                </p14:cNvPr>
                <p14:cNvContentPartPr/>
                <p14:nvPr/>
              </p14:nvContentPartPr>
              <p14:xfrm>
                <a:off x="2624446" y="3137491"/>
                <a:ext cx="164520" cy="270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B46BFF-6947-4CF6-AE54-1519F1794B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15806" y="3128491"/>
                  <a:ext cx="1821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FE22EB8-0260-4F97-8C58-74E76208D4BE}"/>
                    </a:ext>
                  </a:extLst>
                </p14:cNvPr>
                <p14:cNvContentPartPr/>
                <p14:nvPr/>
              </p14:nvContentPartPr>
              <p14:xfrm>
                <a:off x="2857366" y="3387331"/>
                <a:ext cx="48960" cy="135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FE22EB8-0260-4F97-8C58-74E76208D4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48726" y="3378691"/>
                  <a:ext cx="66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F1F6E5-F99D-4B33-A9DC-E37029D31752}"/>
                    </a:ext>
                  </a:extLst>
                </p14:cNvPr>
                <p14:cNvContentPartPr/>
                <p14:nvPr/>
              </p14:nvContentPartPr>
              <p14:xfrm>
                <a:off x="3037726" y="3143971"/>
                <a:ext cx="39240" cy="280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F1F6E5-F99D-4B33-A9DC-E37029D3175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28726" y="3135331"/>
                  <a:ext cx="56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D040F4C-757C-4ACE-8E3F-55956AFEC857}"/>
                    </a:ext>
                  </a:extLst>
                </p14:cNvPr>
                <p14:cNvContentPartPr/>
                <p14:nvPr/>
              </p14:nvContentPartPr>
              <p14:xfrm>
                <a:off x="3283246" y="3101131"/>
                <a:ext cx="290880" cy="281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D040F4C-757C-4ACE-8E3F-55956AFEC85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74606" y="3092131"/>
                  <a:ext cx="30852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1CCDD06-7673-461E-9FE5-5F2FB09B4A56}"/>
              </a:ext>
            </a:extLst>
          </p:cNvPr>
          <p:cNvGrpSpPr/>
          <p:nvPr/>
        </p:nvGrpSpPr>
        <p:grpSpPr>
          <a:xfrm>
            <a:off x="376246" y="3921211"/>
            <a:ext cx="1446840" cy="439200"/>
            <a:chOff x="376246" y="3921211"/>
            <a:chExt cx="144684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3DE05FE-5946-4AC9-8400-961384EA9E9E}"/>
                    </a:ext>
                  </a:extLst>
                </p14:cNvPr>
                <p14:cNvContentPartPr/>
                <p14:nvPr/>
              </p14:nvContentPartPr>
              <p14:xfrm>
                <a:off x="472366" y="3921211"/>
                <a:ext cx="42840" cy="376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3DE05FE-5946-4AC9-8400-961384EA9E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3726" y="3912211"/>
                  <a:ext cx="604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C03C9F9-FD54-402E-BD9E-54E0951FA273}"/>
                    </a:ext>
                  </a:extLst>
                </p14:cNvPr>
                <p14:cNvContentPartPr/>
                <p14:nvPr/>
              </p14:nvContentPartPr>
              <p14:xfrm>
                <a:off x="376246" y="3933811"/>
                <a:ext cx="147240" cy="6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C03C9F9-FD54-402E-BD9E-54E0951FA2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7246" y="3925171"/>
                  <a:ext cx="164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BF2CEE6-DB67-4D04-8AE3-0A6BD410EC5D}"/>
                    </a:ext>
                  </a:extLst>
                </p14:cNvPr>
                <p14:cNvContentPartPr/>
                <p14:nvPr/>
              </p14:nvContentPartPr>
              <p14:xfrm>
                <a:off x="603766" y="4125331"/>
                <a:ext cx="127080" cy="183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BF2CEE6-DB67-4D04-8AE3-0A6BD410EC5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4766" y="4116691"/>
                  <a:ext cx="144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32B2D1-3140-4C17-B530-845E1D89416F}"/>
                    </a:ext>
                  </a:extLst>
                </p14:cNvPr>
                <p14:cNvContentPartPr/>
                <p14:nvPr/>
              </p14:nvContentPartPr>
              <p14:xfrm>
                <a:off x="737326" y="4108771"/>
                <a:ext cx="142560" cy="19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32B2D1-3140-4C17-B530-845E1D8941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8326" y="4100131"/>
                  <a:ext cx="160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AB2E403-6F4E-4895-812B-903161A14317}"/>
                    </a:ext>
                  </a:extLst>
                </p14:cNvPr>
                <p14:cNvContentPartPr/>
                <p14:nvPr/>
              </p14:nvContentPartPr>
              <p14:xfrm>
                <a:off x="994006" y="3974491"/>
                <a:ext cx="33840" cy="372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AB2E403-6F4E-4895-812B-903161A143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5366" y="3965851"/>
                  <a:ext cx="514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4AD73D7-9473-408F-803C-3601A87F9178}"/>
                    </a:ext>
                  </a:extLst>
                </p14:cNvPr>
                <p14:cNvContentPartPr/>
                <p14:nvPr/>
              </p14:nvContentPartPr>
              <p14:xfrm>
                <a:off x="951166" y="4124611"/>
                <a:ext cx="229680" cy="174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4AD73D7-9473-408F-803C-3601A87F91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2526" y="4115611"/>
                  <a:ext cx="247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ED9133-A5F2-4211-BEFF-963EF6197F8A}"/>
                    </a:ext>
                  </a:extLst>
                </p14:cNvPr>
                <p14:cNvContentPartPr/>
                <p14:nvPr/>
              </p14:nvContentPartPr>
              <p14:xfrm>
                <a:off x="1283446" y="3957931"/>
                <a:ext cx="50040" cy="402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ED9133-A5F2-4211-BEFF-963EF6197F8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74446" y="3948931"/>
                  <a:ext cx="676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346B69-3998-4D7D-8E91-9ACB2155C829}"/>
                    </a:ext>
                  </a:extLst>
                </p14:cNvPr>
                <p14:cNvContentPartPr/>
                <p14:nvPr/>
              </p14:nvContentPartPr>
              <p14:xfrm>
                <a:off x="1301446" y="4129291"/>
                <a:ext cx="113400" cy="137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346B69-3998-4D7D-8E91-9ACB2155C8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92446" y="4120291"/>
                  <a:ext cx="131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45DC6A-0442-48B7-A44D-0CDB42C0CA59}"/>
                    </a:ext>
                  </a:extLst>
                </p14:cNvPr>
                <p14:cNvContentPartPr/>
                <p14:nvPr/>
              </p14:nvContentPartPr>
              <p14:xfrm>
                <a:off x="1466686" y="4098331"/>
                <a:ext cx="140040" cy="223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45DC6A-0442-48B7-A44D-0CDB42C0CA5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58046" y="4089331"/>
                  <a:ext cx="157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BE09BD8-C50B-401B-9411-3CE0FB09F8E0}"/>
                    </a:ext>
                  </a:extLst>
                </p14:cNvPr>
                <p14:cNvContentPartPr/>
                <p14:nvPr/>
              </p14:nvContentPartPr>
              <p14:xfrm>
                <a:off x="1665406" y="4082851"/>
                <a:ext cx="157680" cy="198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BE09BD8-C50B-401B-9411-3CE0FB09F8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56406" y="4073851"/>
                  <a:ext cx="175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01E20B9-F4FE-4B9C-B422-840BE6AF0B91}"/>
              </a:ext>
            </a:extLst>
          </p:cNvPr>
          <p:cNvGrpSpPr/>
          <p:nvPr/>
        </p:nvGrpSpPr>
        <p:grpSpPr>
          <a:xfrm>
            <a:off x="2211526" y="3780811"/>
            <a:ext cx="1051200" cy="572760"/>
            <a:chOff x="2211526" y="3780811"/>
            <a:chExt cx="1051200" cy="57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3F275BE-1550-4D48-81E7-13DBAFEBDC56}"/>
                    </a:ext>
                  </a:extLst>
                </p14:cNvPr>
                <p14:cNvContentPartPr/>
                <p14:nvPr/>
              </p14:nvContentPartPr>
              <p14:xfrm>
                <a:off x="2211526" y="3900691"/>
                <a:ext cx="282600" cy="347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3F275BE-1550-4D48-81E7-13DBAFEBDC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02886" y="3891691"/>
                  <a:ext cx="3002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188DF4D-8557-4A51-AD32-97FDCB782835}"/>
                    </a:ext>
                  </a:extLst>
                </p14:cNvPr>
                <p14:cNvContentPartPr/>
                <p14:nvPr/>
              </p14:nvContentPartPr>
              <p14:xfrm>
                <a:off x="2518246" y="4196251"/>
                <a:ext cx="79560" cy="114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188DF4D-8557-4A51-AD32-97FDCB7828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09606" y="4187251"/>
                  <a:ext cx="97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9A5EC21-BEB2-49FA-A1DA-2CADD929B012}"/>
                    </a:ext>
                  </a:extLst>
                </p14:cNvPr>
                <p14:cNvContentPartPr/>
                <p14:nvPr/>
              </p14:nvContentPartPr>
              <p14:xfrm>
                <a:off x="2725606" y="3907891"/>
                <a:ext cx="186840" cy="416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9A5EC21-BEB2-49FA-A1DA-2CADD929B01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16606" y="3899251"/>
                  <a:ext cx="2044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4841223-3BCA-41AA-8F49-A061B62FA603}"/>
                    </a:ext>
                  </a:extLst>
                </p14:cNvPr>
                <p14:cNvContentPartPr/>
                <p14:nvPr/>
              </p14:nvContentPartPr>
              <p14:xfrm>
                <a:off x="2976166" y="3943171"/>
                <a:ext cx="126000" cy="331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4841223-3BCA-41AA-8F49-A061B62FA6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67166" y="3934531"/>
                  <a:ext cx="143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54CCF06-79BC-4FDC-9405-568EC93C3815}"/>
                    </a:ext>
                  </a:extLst>
                </p14:cNvPr>
                <p14:cNvContentPartPr/>
                <p14:nvPr/>
              </p14:nvContentPartPr>
              <p14:xfrm>
                <a:off x="2915326" y="4069171"/>
                <a:ext cx="160200" cy="504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54CCF06-79BC-4FDC-9405-568EC93C381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06326" y="4060531"/>
                  <a:ext cx="17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EB4910D-A433-49B2-9CDF-500F402A11D7}"/>
                    </a:ext>
                  </a:extLst>
                </p14:cNvPr>
                <p14:cNvContentPartPr/>
                <p14:nvPr/>
              </p14:nvContentPartPr>
              <p14:xfrm>
                <a:off x="3142126" y="3780811"/>
                <a:ext cx="120600" cy="572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EB4910D-A433-49B2-9CDF-500F402A11D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33126" y="3772171"/>
                  <a:ext cx="13824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7A73FCA-FAD7-406E-BB2A-FF54CFEF8AC3}"/>
              </a:ext>
            </a:extLst>
          </p:cNvPr>
          <p:cNvGrpSpPr/>
          <p:nvPr/>
        </p:nvGrpSpPr>
        <p:grpSpPr>
          <a:xfrm>
            <a:off x="199126" y="4658851"/>
            <a:ext cx="1323000" cy="674640"/>
            <a:chOff x="199126" y="4658851"/>
            <a:chExt cx="1323000" cy="67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A80F1DE-C6F6-478C-BFAD-E28993403176}"/>
                    </a:ext>
                  </a:extLst>
                </p14:cNvPr>
                <p14:cNvContentPartPr/>
                <p14:nvPr/>
              </p14:nvContentPartPr>
              <p14:xfrm>
                <a:off x="199126" y="4670011"/>
                <a:ext cx="204120" cy="24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A80F1DE-C6F6-478C-BFAD-E2899340317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0126" y="4661011"/>
                  <a:ext cx="221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DFBB34A-CB19-4D6B-81F5-1709E1BDD804}"/>
                    </a:ext>
                  </a:extLst>
                </p14:cNvPr>
                <p14:cNvContentPartPr/>
                <p14:nvPr/>
              </p14:nvContentPartPr>
              <p14:xfrm>
                <a:off x="256726" y="4658851"/>
                <a:ext cx="117360" cy="576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DFBB34A-CB19-4D6B-81F5-1709E1BDD80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8086" y="4650211"/>
                  <a:ext cx="1350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E114FF-6025-4D5A-9D0C-318D9F1A4EF5}"/>
                    </a:ext>
                  </a:extLst>
                </p14:cNvPr>
                <p14:cNvContentPartPr/>
                <p14:nvPr/>
              </p14:nvContentPartPr>
              <p14:xfrm>
                <a:off x="403606" y="4941091"/>
                <a:ext cx="158040" cy="259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E114FF-6025-4D5A-9D0C-318D9F1A4E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4966" y="4932451"/>
                  <a:ext cx="175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D5C0AAB-9AA0-43FB-8A0F-195D2EB13954}"/>
                    </a:ext>
                  </a:extLst>
                </p14:cNvPr>
                <p14:cNvContentPartPr/>
                <p14:nvPr/>
              </p14:nvContentPartPr>
              <p14:xfrm>
                <a:off x="615646" y="4947931"/>
                <a:ext cx="254880" cy="253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D5C0AAB-9AA0-43FB-8A0F-195D2EB1395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6646" y="4939291"/>
                  <a:ext cx="272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E47CD5-8129-4803-BE18-48F2C5866D8A}"/>
                    </a:ext>
                  </a:extLst>
                </p14:cNvPr>
                <p14:cNvContentPartPr/>
                <p14:nvPr/>
              </p14:nvContentPartPr>
              <p14:xfrm>
                <a:off x="925606" y="4955131"/>
                <a:ext cx="159120" cy="227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E47CD5-8129-4803-BE18-48F2C5866D8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6966" y="4946491"/>
                  <a:ext cx="176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FC2529F-2568-493D-A94E-F6F5A6D02109}"/>
                    </a:ext>
                  </a:extLst>
                </p14:cNvPr>
                <p14:cNvContentPartPr/>
                <p14:nvPr/>
              </p14:nvContentPartPr>
              <p14:xfrm>
                <a:off x="1126126" y="4673971"/>
                <a:ext cx="172440" cy="513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FC2529F-2568-493D-A94E-F6F5A6D0210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7486" y="4664971"/>
                  <a:ext cx="1900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1999A34-4764-48FD-834A-056B282FD9E1}"/>
                    </a:ext>
                  </a:extLst>
                </p14:cNvPr>
                <p14:cNvContentPartPr/>
                <p14:nvPr/>
              </p14:nvContentPartPr>
              <p14:xfrm>
                <a:off x="349246" y="5311171"/>
                <a:ext cx="1035720" cy="22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1999A34-4764-48FD-834A-056B282FD9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0606" y="5302531"/>
                  <a:ext cx="1053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569AC15-2F02-4D66-8C1B-68B4DB21ED5E}"/>
                    </a:ext>
                  </a:extLst>
                </p14:cNvPr>
                <p14:cNvContentPartPr/>
                <p14:nvPr/>
              </p14:nvContentPartPr>
              <p14:xfrm>
                <a:off x="1487206" y="5001931"/>
                <a:ext cx="360" cy="12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569AC15-2F02-4D66-8C1B-68B4DB21ED5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78206" y="4993291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88B5D51-E8A4-489C-9C2E-42A7F577F8A3}"/>
                    </a:ext>
                  </a:extLst>
                </p14:cNvPr>
                <p14:cNvContentPartPr/>
                <p14:nvPr/>
              </p14:nvContentPartPr>
              <p14:xfrm>
                <a:off x="1519606" y="5164651"/>
                <a:ext cx="2520" cy="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88B5D51-E8A4-489C-9C2E-42A7F577F8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10606" y="5155651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7F70DBE-58BB-44D2-8EBA-06634F7BA43A}"/>
              </a:ext>
            </a:extLst>
          </p:cNvPr>
          <p:cNvGrpSpPr/>
          <p:nvPr/>
        </p:nvGrpSpPr>
        <p:grpSpPr>
          <a:xfrm>
            <a:off x="1688446" y="4979251"/>
            <a:ext cx="1269000" cy="482400"/>
            <a:chOff x="1688446" y="4979251"/>
            <a:chExt cx="126900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E644B96-D91C-4F6D-A04B-92C23CC625BE}"/>
                    </a:ext>
                  </a:extLst>
                </p14:cNvPr>
                <p14:cNvContentPartPr/>
                <p14:nvPr/>
              </p14:nvContentPartPr>
              <p14:xfrm>
                <a:off x="1688446" y="5004091"/>
                <a:ext cx="335880" cy="361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E644B96-D91C-4F6D-A04B-92C23CC625B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79806" y="4995451"/>
                  <a:ext cx="3535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08358C-441D-431B-9B7A-AC4836F430FB}"/>
                    </a:ext>
                  </a:extLst>
                </p14:cNvPr>
                <p14:cNvContentPartPr/>
                <p14:nvPr/>
              </p14:nvContentPartPr>
              <p14:xfrm>
                <a:off x="2006686" y="5383891"/>
                <a:ext cx="55800" cy="77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08358C-441D-431B-9B7A-AC4836F430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98046" y="5374891"/>
                  <a:ext cx="73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35612B-D7FE-41AB-8303-EEBA3207D5DA}"/>
                    </a:ext>
                  </a:extLst>
                </p14:cNvPr>
                <p14:cNvContentPartPr/>
                <p14:nvPr/>
              </p14:nvContentPartPr>
              <p14:xfrm>
                <a:off x="2223406" y="4979251"/>
                <a:ext cx="187560" cy="455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35612B-D7FE-41AB-8303-EEBA3207D5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14766" y="4970251"/>
                  <a:ext cx="2052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F0EB0E9-D815-4BFC-9A7C-47484FD8FBCD}"/>
                    </a:ext>
                  </a:extLst>
                </p14:cNvPr>
                <p14:cNvContentPartPr/>
                <p14:nvPr/>
              </p14:nvContentPartPr>
              <p14:xfrm>
                <a:off x="2470726" y="5016691"/>
                <a:ext cx="41040" cy="345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F0EB0E9-D815-4BFC-9A7C-47484FD8FBC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62086" y="5007691"/>
                  <a:ext cx="586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2689BF4-7543-4665-89AB-29C77C91BD57}"/>
                    </a:ext>
                  </a:extLst>
                </p14:cNvPr>
                <p14:cNvContentPartPr/>
                <p14:nvPr/>
              </p14:nvContentPartPr>
              <p14:xfrm>
                <a:off x="2427886" y="5199931"/>
                <a:ext cx="120600" cy="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2689BF4-7543-4665-89AB-29C77C91BD5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19246" y="5190931"/>
                  <a:ext cx="13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87BA848-5F6E-484E-B68E-5F49ED32CB2E}"/>
                    </a:ext>
                  </a:extLst>
                </p14:cNvPr>
                <p14:cNvContentPartPr/>
                <p14:nvPr/>
              </p14:nvContentPartPr>
              <p14:xfrm>
                <a:off x="2575126" y="5001211"/>
                <a:ext cx="111960" cy="423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87BA848-5F6E-484E-B68E-5F49ED32CB2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66126" y="4992211"/>
                  <a:ext cx="1296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E913B81-01A9-4B65-BEA3-8AEE1A5F035E}"/>
                    </a:ext>
                  </a:extLst>
                </p14:cNvPr>
                <p14:cNvContentPartPr/>
                <p14:nvPr/>
              </p14:nvContentPartPr>
              <p14:xfrm>
                <a:off x="2845846" y="5195611"/>
                <a:ext cx="11160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E913B81-01A9-4B65-BEA3-8AEE1A5F03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836846" y="5186971"/>
                  <a:ext cx="12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1DCC2FF-F480-40C3-8B60-2BCDF8219601}"/>
                    </a:ext>
                  </a:extLst>
                </p14:cNvPr>
                <p14:cNvContentPartPr/>
                <p14:nvPr/>
              </p14:nvContentPartPr>
              <p14:xfrm>
                <a:off x="2834326" y="5247811"/>
                <a:ext cx="117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1DCC2FF-F480-40C3-8B60-2BCDF821960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825326" y="5238811"/>
                  <a:ext cx="135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B564B32-2904-4BB4-BAC2-7BC2EB3083FD}"/>
              </a:ext>
            </a:extLst>
          </p:cNvPr>
          <p:cNvGrpSpPr/>
          <p:nvPr/>
        </p:nvGrpSpPr>
        <p:grpSpPr>
          <a:xfrm>
            <a:off x="3166246" y="4823011"/>
            <a:ext cx="1770120" cy="826920"/>
            <a:chOff x="3166246" y="4823011"/>
            <a:chExt cx="1770120" cy="82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0CC14FA-3812-49FD-B1A4-C82E9FAA3B43}"/>
                    </a:ext>
                  </a:extLst>
                </p14:cNvPr>
                <p14:cNvContentPartPr/>
                <p14:nvPr/>
              </p14:nvContentPartPr>
              <p14:xfrm>
                <a:off x="3166246" y="5174011"/>
                <a:ext cx="142560" cy="17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0CC14FA-3812-49FD-B1A4-C82E9FAA3B4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57606" y="5165011"/>
                  <a:ext cx="160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27457F5-CF15-42D9-97EB-3224F1F57DD2}"/>
                    </a:ext>
                  </a:extLst>
                </p14:cNvPr>
                <p14:cNvContentPartPr/>
                <p14:nvPr/>
              </p14:nvContentPartPr>
              <p14:xfrm>
                <a:off x="3487006" y="4823011"/>
                <a:ext cx="11880" cy="3542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27457F5-CF15-42D9-97EB-3224F1F57DD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78006" y="4814371"/>
                  <a:ext cx="295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0869FDB-CE93-4E35-B6DC-5370C83E6737}"/>
                    </a:ext>
                  </a:extLst>
                </p14:cNvPr>
                <p14:cNvContentPartPr/>
                <p14:nvPr/>
              </p14:nvContentPartPr>
              <p14:xfrm>
                <a:off x="3348046" y="5251051"/>
                <a:ext cx="263160" cy="32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0869FDB-CE93-4E35-B6DC-5370C83E673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39406" y="5242051"/>
                  <a:ext cx="280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5ABB742-85BF-429C-A6F6-9CAF30D14C86}"/>
                    </a:ext>
                  </a:extLst>
                </p14:cNvPr>
                <p14:cNvContentPartPr/>
                <p14:nvPr/>
              </p14:nvContentPartPr>
              <p14:xfrm>
                <a:off x="3322486" y="5377411"/>
                <a:ext cx="141840" cy="272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5ABB742-85BF-429C-A6F6-9CAF30D14C8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13846" y="5368771"/>
                  <a:ext cx="159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B564936-FE34-4C52-9342-7B70B3B47869}"/>
                    </a:ext>
                  </a:extLst>
                </p14:cNvPr>
                <p14:cNvContentPartPr/>
                <p14:nvPr/>
              </p14:nvContentPartPr>
              <p14:xfrm>
                <a:off x="3538846" y="5426011"/>
                <a:ext cx="151200" cy="195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B564936-FE34-4C52-9342-7B70B3B478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29846" y="5417371"/>
                  <a:ext cx="168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E7AC50-CCC0-42FA-BF3E-77D3B0FFFC85}"/>
                    </a:ext>
                  </a:extLst>
                </p14:cNvPr>
                <p14:cNvContentPartPr/>
                <p14:nvPr/>
              </p14:nvContentPartPr>
              <p14:xfrm>
                <a:off x="3836566" y="4861531"/>
                <a:ext cx="255960" cy="658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E7AC50-CCC0-42FA-BF3E-77D3B0FFFC8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27566" y="4852891"/>
                  <a:ext cx="27360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046667-BFFD-45B2-B2FE-5EF35DD6BF13}"/>
                    </a:ext>
                  </a:extLst>
                </p14:cNvPr>
                <p14:cNvContentPartPr/>
                <p14:nvPr/>
              </p14:nvContentPartPr>
              <p14:xfrm>
                <a:off x="4146526" y="5013451"/>
                <a:ext cx="251640" cy="324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046667-BFFD-45B2-B2FE-5EF35DD6BF1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37886" y="5004811"/>
                  <a:ext cx="2692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35D7428-B085-4029-A1A0-E312F2515883}"/>
                    </a:ext>
                  </a:extLst>
                </p14:cNvPr>
                <p14:cNvContentPartPr/>
                <p14:nvPr/>
              </p14:nvContentPartPr>
              <p14:xfrm>
                <a:off x="4407166" y="5273731"/>
                <a:ext cx="7200" cy="168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35D7428-B085-4029-A1A0-E312F251588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98166" y="5265091"/>
                  <a:ext cx="24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81967AA-B753-4B00-A6A1-092CC32ABC64}"/>
                    </a:ext>
                  </a:extLst>
                </p14:cNvPr>
                <p14:cNvContentPartPr/>
                <p14:nvPr/>
              </p14:nvContentPartPr>
              <p14:xfrm>
                <a:off x="4435966" y="5136211"/>
                <a:ext cx="360" cy="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81967AA-B753-4B00-A6A1-092CC32ABC6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27326" y="51275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6FDFD1-B793-4B8F-9934-F04A61B981DB}"/>
                    </a:ext>
                  </a:extLst>
                </p14:cNvPr>
                <p14:cNvContentPartPr/>
                <p14:nvPr/>
              </p14:nvContentPartPr>
              <p14:xfrm>
                <a:off x="4609846" y="4989691"/>
                <a:ext cx="273960" cy="3927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6FDFD1-B793-4B8F-9934-F04A61B981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00846" y="4981051"/>
                  <a:ext cx="2916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ADF9C37-B7AF-4DA4-8EDA-EE8E2615C88A}"/>
                    </a:ext>
                  </a:extLst>
                </p14:cNvPr>
                <p14:cNvContentPartPr/>
                <p14:nvPr/>
              </p14:nvContentPartPr>
              <p14:xfrm>
                <a:off x="4801726" y="5161411"/>
                <a:ext cx="134640" cy="18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ADF9C37-B7AF-4DA4-8EDA-EE8E2615C88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92726" y="5152411"/>
                  <a:ext cx="15228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311E3EE-5E73-4790-AFF3-BD8AFF819AD3}"/>
                  </a:ext>
                </a:extLst>
              </p14:cNvPr>
              <p14:cNvContentPartPr/>
              <p14:nvPr/>
            </p14:nvContentPartPr>
            <p14:xfrm>
              <a:off x="5211406" y="5216491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311E3EE-5E73-4790-AFF3-BD8AFF819AD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202406" y="520785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DEFE332-456C-44CC-8BB8-8566A8FD0E7E}"/>
              </a:ext>
            </a:extLst>
          </p:cNvPr>
          <p:cNvGrpSpPr/>
          <p:nvPr/>
        </p:nvGrpSpPr>
        <p:grpSpPr>
          <a:xfrm>
            <a:off x="687286" y="6060331"/>
            <a:ext cx="965520" cy="513000"/>
            <a:chOff x="687286" y="6060331"/>
            <a:chExt cx="96552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58F7E4C-F38C-40ED-8FA6-4FA18A7BBE9F}"/>
                    </a:ext>
                  </a:extLst>
                </p14:cNvPr>
                <p14:cNvContentPartPr/>
                <p14:nvPr/>
              </p14:nvContentPartPr>
              <p14:xfrm>
                <a:off x="687286" y="6060331"/>
                <a:ext cx="345240" cy="399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58F7E4C-F38C-40ED-8FA6-4FA18A7BBE9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78646" y="6051331"/>
                  <a:ext cx="3628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C653748-54E7-42C8-9C24-B1AFBECD8968}"/>
                    </a:ext>
                  </a:extLst>
                </p14:cNvPr>
                <p14:cNvContentPartPr/>
                <p14:nvPr/>
              </p14:nvContentPartPr>
              <p14:xfrm>
                <a:off x="1042606" y="6396571"/>
                <a:ext cx="44280" cy="87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C653748-54E7-42C8-9C24-B1AFBECD896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33966" y="6387571"/>
                  <a:ext cx="61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DF577F-DC2D-4742-AB69-DAAF92F7A8B8}"/>
                    </a:ext>
                  </a:extLst>
                </p14:cNvPr>
                <p14:cNvContentPartPr/>
                <p14:nvPr/>
              </p14:nvContentPartPr>
              <p14:xfrm>
                <a:off x="1184806" y="6146011"/>
                <a:ext cx="148680" cy="320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DF577F-DC2D-4742-AB69-DAAF92F7A8B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76166" y="6137371"/>
                  <a:ext cx="166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224ABDB-2258-4FC7-B259-3709A1BC46CC}"/>
                    </a:ext>
                  </a:extLst>
                </p14:cNvPr>
                <p14:cNvContentPartPr/>
                <p14:nvPr/>
              </p14:nvContentPartPr>
              <p14:xfrm>
                <a:off x="1386406" y="6159691"/>
                <a:ext cx="29160" cy="311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224ABDB-2258-4FC7-B259-3709A1BC46C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77766" y="6151051"/>
                  <a:ext cx="468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E56C945-B05B-4C2C-8AEB-EBE9BB12EAB9}"/>
                    </a:ext>
                  </a:extLst>
                </p14:cNvPr>
                <p14:cNvContentPartPr/>
                <p14:nvPr/>
              </p14:nvContentPartPr>
              <p14:xfrm>
                <a:off x="1334206" y="6089851"/>
                <a:ext cx="318600" cy="483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E56C945-B05B-4C2C-8AEB-EBE9BB12EAB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25566" y="6081211"/>
                  <a:ext cx="33624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94F7CFA-442E-4F42-BDD1-4C345FBB01AB}"/>
              </a:ext>
            </a:extLst>
          </p:cNvPr>
          <p:cNvGrpSpPr/>
          <p:nvPr/>
        </p:nvGrpSpPr>
        <p:grpSpPr>
          <a:xfrm>
            <a:off x="1964926" y="5932171"/>
            <a:ext cx="1470600" cy="517320"/>
            <a:chOff x="1964926" y="5932171"/>
            <a:chExt cx="147060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82E1B0F-46F5-470C-B3A8-4C6204EDAD3C}"/>
                    </a:ext>
                  </a:extLst>
                </p14:cNvPr>
                <p14:cNvContentPartPr/>
                <p14:nvPr/>
              </p14:nvContentPartPr>
              <p14:xfrm>
                <a:off x="1983646" y="6228091"/>
                <a:ext cx="129960" cy="13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82E1B0F-46F5-470C-B3A8-4C6204EDAD3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974646" y="6219451"/>
                  <a:ext cx="147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640E6AC-6EF7-4E04-A6D7-ED787B0E8667}"/>
                    </a:ext>
                  </a:extLst>
                </p14:cNvPr>
                <p14:cNvContentPartPr/>
                <p14:nvPr/>
              </p14:nvContentPartPr>
              <p14:xfrm>
                <a:off x="1964926" y="6297211"/>
                <a:ext cx="168120" cy="2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640E6AC-6EF7-4E04-A6D7-ED787B0E866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956286" y="6288211"/>
                  <a:ext cx="185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3E80929-F0FE-4C39-807A-DA02F4711458}"/>
                    </a:ext>
                  </a:extLst>
                </p14:cNvPr>
                <p14:cNvContentPartPr/>
                <p14:nvPr/>
              </p14:nvContentPartPr>
              <p14:xfrm>
                <a:off x="2287126" y="6273091"/>
                <a:ext cx="186480" cy="36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3E80929-F0FE-4C39-807A-DA02F471145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278126" y="6264091"/>
                  <a:ext cx="2041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8D24A19-9BA7-4081-B94E-E3591EF345B8}"/>
                    </a:ext>
                  </a:extLst>
                </p14:cNvPr>
                <p14:cNvContentPartPr/>
                <p14:nvPr/>
              </p14:nvContentPartPr>
              <p14:xfrm>
                <a:off x="2644246" y="6161491"/>
                <a:ext cx="84240" cy="264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8D24A19-9BA7-4081-B94E-E3591EF345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35246" y="6152491"/>
                  <a:ext cx="1018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FAFCF0A-E40D-446B-ABEC-0EF60AB49879}"/>
                    </a:ext>
                  </a:extLst>
                </p14:cNvPr>
                <p14:cNvContentPartPr/>
                <p14:nvPr/>
              </p14:nvContentPartPr>
              <p14:xfrm>
                <a:off x="2783566" y="6166891"/>
                <a:ext cx="169200" cy="2826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FAFCF0A-E40D-446B-ABEC-0EF60AB4987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74926" y="6158251"/>
                  <a:ext cx="1868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4CAD75E-ADE6-4842-A7E8-047706C2E188}"/>
                    </a:ext>
                  </a:extLst>
                </p14:cNvPr>
                <p14:cNvContentPartPr/>
                <p14:nvPr/>
              </p14:nvContentPartPr>
              <p14:xfrm>
                <a:off x="3036646" y="6082651"/>
                <a:ext cx="128880" cy="3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4CAD75E-ADE6-4842-A7E8-047706C2E18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28006" y="6074011"/>
                  <a:ext cx="146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EC9CAB9-2CE0-42DC-BDA4-7AC297D7E6B1}"/>
                    </a:ext>
                  </a:extLst>
                </p14:cNvPr>
                <p14:cNvContentPartPr/>
                <p14:nvPr/>
              </p14:nvContentPartPr>
              <p14:xfrm>
                <a:off x="3260206" y="5932171"/>
                <a:ext cx="175320" cy="269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EC9CAB9-2CE0-42DC-BDA4-7AC297D7E6B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51206" y="5923531"/>
                  <a:ext cx="19296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BE35D40-151F-4908-991B-9409CBD6BA68}"/>
              </a:ext>
            </a:extLst>
          </p:cNvPr>
          <p:cNvGrpSpPr/>
          <p:nvPr/>
        </p:nvGrpSpPr>
        <p:grpSpPr>
          <a:xfrm>
            <a:off x="3431566" y="5888971"/>
            <a:ext cx="594000" cy="558720"/>
            <a:chOff x="3431566" y="5888971"/>
            <a:chExt cx="594000" cy="55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3426ACB-E677-4936-A8E8-18E68D49BDB4}"/>
                    </a:ext>
                  </a:extLst>
                </p14:cNvPr>
                <p14:cNvContentPartPr/>
                <p14:nvPr/>
              </p14:nvContentPartPr>
              <p14:xfrm>
                <a:off x="3431566" y="5888971"/>
                <a:ext cx="301320" cy="558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3426ACB-E677-4936-A8E8-18E68D49BDB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22566" y="5880331"/>
                  <a:ext cx="3189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052E592-4786-4F6E-91DD-0E6D702DC418}"/>
                    </a:ext>
                  </a:extLst>
                </p14:cNvPr>
                <p14:cNvContentPartPr/>
                <p14:nvPr/>
              </p14:nvContentPartPr>
              <p14:xfrm>
                <a:off x="3742246" y="6103171"/>
                <a:ext cx="150120" cy="242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052E592-4786-4F6E-91DD-0E6D702DC41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33246" y="6094171"/>
                  <a:ext cx="1677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1964E01-A41C-4F34-A6E5-D1961AA63990}"/>
                    </a:ext>
                  </a:extLst>
                </p14:cNvPr>
                <p14:cNvContentPartPr/>
                <p14:nvPr/>
              </p14:nvContentPartPr>
              <p14:xfrm>
                <a:off x="3867886" y="6296131"/>
                <a:ext cx="59400" cy="128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1964E01-A41C-4F34-A6E5-D1961AA6399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858886" y="6287131"/>
                  <a:ext cx="77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51F377-DBDA-44C8-9DBE-BF771846AD06}"/>
                    </a:ext>
                  </a:extLst>
                </p14:cNvPr>
                <p14:cNvContentPartPr/>
                <p14:nvPr/>
              </p14:nvContentPartPr>
              <p14:xfrm>
                <a:off x="4011526" y="6142051"/>
                <a:ext cx="14040" cy="240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51F377-DBDA-44C8-9DBE-BF771846AD0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002526" y="6133051"/>
                  <a:ext cx="316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AE00379-F25C-46A7-BFB2-CB3E999C9467}"/>
              </a:ext>
            </a:extLst>
          </p:cNvPr>
          <p:cNvGrpSpPr/>
          <p:nvPr/>
        </p:nvGrpSpPr>
        <p:grpSpPr>
          <a:xfrm>
            <a:off x="4272526" y="5936131"/>
            <a:ext cx="306000" cy="450000"/>
            <a:chOff x="4272526" y="5936131"/>
            <a:chExt cx="30600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AF084EB-186D-45BF-985F-5DBFF6ACD0C1}"/>
                    </a:ext>
                  </a:extLst>
                </p14:cNvPr>
                <p14:cNvContentPartPr/>
                <p14:nvPr/>
              </p14:nvContentPartPr>
              <p14:xfrm>
                <a:off x="4272526" y="5936131"/>
                <a:ext cx="245880" cy="450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AF084EB-186D-45BF-985F-5DBFF6ACD0C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263886" y="5927491"/>
                  <a:ext cx="26352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BA1884-EBBD-4AB4-8A6A-D6660ABDE19B}"/>
                    </a:ext>
                  </a:extLst>
                </p14:cNvPr>
                <p14:cNvContentPartPr/>
                <p14:nvPr/>
              </p14:nvContentPartPr>
              <p14:xfrm>
                <a:off x="4478806" y="6192091"/>
                <a:ext cx="99720" cy="2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BA1884-EBBD-4AB4-8A6A-D6660ABDE1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469806" y="6183091"/>
                  <a:ext cx="11736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735F60D-C991-4B55-AC2B-707A7AC73156}"/>
              </a:ext>
            </a:extLst>
          </p:cNvPr>
          <p:cNvGrpSpPr/>
          <p:nvPr/>
        </p:nvGrpSpPr>
        <p:grpSpPr>
          <a:xfrm>
            <a:off x="4772926" y="6162931"/>
            <a:ext cx="133200" cy="99000"/>
            <a:chOff x="4772926" y="6162931"/>
            <a:chExt cx="133200" cy="9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41F3619-24D6-4343-8CC5-2DBC61E9525A}"/>
                    </a:ext>
                  </a:extLst>
                </p14:cNvPr>
                <p14:cNvContentPartPr/>
                <p14:nvPr/>
              </p14:nvContentPartPr>
              <p14:xfrm>
                <a:off x="4816846" y="6162931"/>
                <a:ext cx="89280" cy="8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41F3619-24D6-4343-8CC5-2DBC61E9525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808206" y="6153931"/>
                  <a:ext cx="106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F356F64-2999-49BA-B4DB-33FF67F33B6C}"/>
                    </a:ext>
                  </a:extLst>
                </p14:cNvPr>
                <p14:cNvContentPartPr/>
                <p14:nvPr/>
              </p14:nvContentPartPr>
              <p14:xfrm>
                <a:off x="4772926" y="6255451"/>
                <a:ext cx="114840" cy="64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F356F64-2999-49BA-B4DB-33FF67F33B6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763926" y="6246811"/>
                  <a:ext cx="13248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9F7EE01-7DF2-46FB-9AB2-6B9637F78A9D}"/>
                  </a:ext>
                </a:extLst>
              </p14:cNvPr>
              <p14:cNvContentPartPr/>
              <p14:nvPr/>
            </p14:nvContentPartPr>
            <p14:xfrm>
              <a:off x="5104846" y="6193891"/>
              <a:ext cx="150480" cy="25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9F7EE01-7DF2-46FB-9AB2-6B9637F78A9D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096206" y="6185251"/>
                <a:ext cx="16812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AAC76A6-4194-4C00-B032-9A16E4B040B4}"/>
              </a:ext>
            </a:extLst>
          </p:cNvPr>
          <p:cNvGrpSpPr/>
          <p:nvPr/>
        </p:nvGrpSpPr>
        <p:grpSpPr>
          <a:xfrm>
            <a:off x="5410486" y="5968171"/>
            <a:ext cx="374040" cy="354240"/>
            <a:chOff x="5410486" y="5968171"/>
            <a:chExt cx="37404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3888570-A179-436F-B74B-0A9B1D15F1A9}"/>
                    </a:ext>
                  </a:extLst>
                </p14:cNvPr>
                <p14:cNvContentPartPr/>
                <p14:nvPr/>
              </p14:nvContentPartPr>
              <p14:xfrm>
                <a:off x="5410486" y="5968171"/>
                <a:ext cx="194400" cy="267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3888570-A179-436F-B74B-0A9B1D15F1A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01486" y="5959531"/>
                  <a:ext cx="212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21B9DE8-3A10-495D-8BD8-F4A9F5A8F773}"/>
                    </a:ext>
                  </a:extLst>
                </p14:cNvPr>
                <p14:cNvContentPartPr/>
                <p14:nvPr/>
              </p14:nvContentPartPr>
              <p14:xfrm>
                <a:off x="5626846" y="6206491"/>
                <a:ext cx="54720" cy="115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21B9DE8-3A10-495D-8BD8-F4A9F5A8F77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618206" y="6197851"/>
                  <a:ext cx="72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D1ADAD4-9623-4A03-B446-15BE8EB35ADE}"/>
                    </a:ext>
                  </a:extLst>
                </p14:cNvPr>
                <p14:cNvContentPartPr/>
                <p14:nvPr/>
              </p14:nvContentPartPr>
              <p14:xfrm>
                <a:off x="5754286" y="5987611"/>
                <a:ext cx="30240" cy="267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D1ADAD4-9623-4A03-B446-15BE8EB35AD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745286" y="5978971"/>
                  <a:ext cx="4788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9F2011B-7479-45BD-A481-AF1B21FE7539}"/>
                  </a:ext>
                </a:extLst>
              </p14:cNvPr>
              <p14:cNvContentPartPr/>
              <p14:nvPr/>
            </p14:nvContentPartPr>
            <p14:xfrm>
              <a:off x="5923126" y="6023251"/>
              <a:ext cx="237600" cy="2106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9F2011B-7479-45BD-A481-AF1B21FE7539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914486" y="6014611"/>
                <a:ext cx="255240" cy="22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9AFA57A-3ECF-4AC2-814C-08B841A17EC6}"/>
              </a:ext>
            </a:extLst>
          </p:cNvPr>
          <p:cNvGrpSpPr/>
          <p:nvPr/>
        </p:nvGrpSpPr>
        <p:grpSpPr>
          <a:xfrm>
            <a:off x="6308686" y="5781691"/>
            <a:ext cx="310320" cy="417600"/>
            <a:chOff x="6308686" y="5781691"/>
            <a:chExt cx="31032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80E8400-9C29-4D43-B1B4-9D43C1E8DB07}"/>
                    </a:ext>
                  </a:extLst>
                </p14:cNvPr>
                <p14:cNvContentPartPr/>
                <p14:nvPr/>
              </p14:nvContentPartPr>
              <p14:xfrm>
                <a:off x="6308686" y="6193891"/>
                <a:ext cx="5040" cy="5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80E8400-9C29-4D43-B1B4-9D43C1E8DB0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299686" y="6185251"/>
                  <a:ext cx="22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DD0D2B9-3D91-4552-BCD4-51C9B11423B3}"/>
                    </a:ext>
                  </a:extLst>
                </p14:cNvPr>
                <p14:cNvContentPartPr/>
                <p14:nvPr/>
              </p14:nvContentPartPr>
              <p14:xfrm>
                <a:off x="6483646" y="5781691"/>
                <a:ext cx="135360" cy="389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DD0D2B9-3D91-4552-BCD4-51C9B11423B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75006" y="5773051"/>
                  <a:ext cx="153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049DB39-1DC1-430F-8CAA-2234A7C32232}"/>
                    </a:ext>
                  </a:extLst>
                </p14:cNvPr>
                <p14:cNvContentPartPr/>
                <p14:nvPr/>
              </p14:nvContentPartPr>
              <p14:xfrm>
                <a:off x="6383926" y="5900491"/>
                <a:ext cx="147240" cy="2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049DB39-1DC1-430F-8CAA-2234A7C3223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374926" y="5891851"/>
                  <a:ext cx="164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E155CC6-8FA2-404D-89A8-53BCD2344486}"/>
                    </a:ext>
                  </a:extLst>
                </p14:cNvPr>
                <p14:cNvContentPartPr/>
                <p14:nvPr/>
              </p14:nvContentPartPr>
              <p14:xfrm>
                <a:off x="6420646" y="5883931"/>
                <a:ext cx="166680" cy="14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E155CC6-8FA2-404D-89A8-53BCD234448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12006" y="5874931"/>
                  <a:ext cx="18432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C4A4571-5DB0-49B0-8272-347A85A914D1}"/>
              </a:ext>
            </a:extLst>
          </p:cNvPr>
          <p:cNvGrpSpPr/>
          <p:nvPr/>
        </p:nvGrpSpPr>
        <p:grpSpPr>
          <a:xfrm>
            <a:off x="6290686" y="9091"/>
            <a:ext cx="644760" cy="6817761"/>
            <a:chOff x="6290686" y="9091"/>
            <a:chExt cx="644760" cy="681776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3B5C9AF-1447-43BC-9D81-C39F91C9AF5A}"/>
                    </a:ext>
                  </a:extLst>
                </p14:cNvPr>
                <p14:cNvContentPartPr/>
                <p14:nvPr/>
              </p14:nvContentPartPr>
              <p14:xfrm>
                <a:off x="6290686" y="9091"/>
                <a:ext cx="103680" cy="5427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3B5C9AF-1447-43BC-9D81-C39F91C9AF5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273046" y="-8549"/>
                  <a:ext cx="139320" cy="54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61C416-4DB6-4E96-9C75-E7BB1C694467}"/>
                    </a:ext>
                  </a:extLst>
                </p14:cNvPr>
                <p14:cNvContentPartPr/>
                <p14:nvPr/>
              </p14:nvContentPartPr>
              <p14:xfrm>
                <a:off x="6353686" y="5326372"/>
                <a:ext cx="65160" cy="95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61C416-4DB6-4E96-9C75-E7BB1C69446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35686" y="5308732"/>
                  <a:ext cx="100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046D932-E2E9-4623-BED0-009224828E3E}"/>
                    </a:ext>
                  </a:extLst>
                </p14:cNvPr>
                <p14:cNvContentPartPr/>
                <p14:nvPr/>
              </p14:nvContentPartPr>
              <p14:xfrm>
                <a:off x="6336046" y="5435812"/>
                <a:ext cx="599400" cy="1391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046D932-E2E9-4623-BED0-009224828E3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18406" y="5417812"/>
                  <a:ext cx="635040" cy="142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CA62813-EFBB-4774-B058-9704CE6C9E0C}"/>
              </a:ext>
            </a:extLst>
          </p:cNvPr>
          <p:cNvGrpSpPr/>
          <p:nvPr/>
        </p:nvGrpSpPr>
        <p:grpSpPr>
          <a:xfrm>
            <a:off x="6635926" y="314092"/>
            <a:ext cx="262440" cy="490680"/>
            <a:chOff x="6635926" y="314092"/>
            <a:chExt cx="262440" cy="49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DC9E96E-B082-4A60-B77F-394D9EEEF78D}"/>
                    </a:ext>
                  </a:extLst>
                </p14:cNvPr>
                <p14:cNvContentPartPr/>
                <p14:nvPr/>
              </p14:nvContentPartPr>
              <p14:xfrm>
                <a:off x="6746086" y="410572"/>
                <a:ext cx="10800" cy="4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DC9E96E-B082-4A60-B77F-394D9EEEF78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737086" y="401932"/>
                  <a:ext cx="28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39CFD9A-1303-498E-956A-2A5878B78DCA}"/>
                    </a:ext>
                  </a:extLst>
                </p14:cNvPr>
                <p14:cNvContentPartPr/>
                <p14:nvPr/>
              </p14:nvContentPartPr>
              <p14:xfrm>
                <a:off x="6746086" y="314092"/>
                <a:ext cx="152280" cy="4906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39CFD9A-1303-498E-956A-2A5878B78DC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737086" y="305452"/>
                  <a:ext cx="16992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947B4DE-C271-4055-874B-F25C6685A02B}"/>
                    </a:ext>
                  </a:extLst>
                </p14:cNvPr>
                <p14:cNvContentPartPr/>
                <p14:nvPr/>
              </p14:nvContentPartPr>
              <p14:xfrm>
                <a:off x="6635926" y="528292"/>
                <a:ext cx="222480" cy="10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947B4DE-C271-4055-874B-F25C6685A02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27286" y="519652"/>
                  <a:ext cx="2401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459F401-BE67-4633-B900-CD5118BB2A35}"/>
              </a:ext>
            </a:extLst>
          </p:cNvPr>
          <p:cNvGrpSpPr/>
          <p:nvPr/>
        </p:nvGrpSpPr>
        <p:grpSpPr>
          <a:xfrm>
            <a:off x="6633766" y="1176652"/>
            <a:ext cx="387360" cy="506880"/>
            <a:chOff x="6633766" y="1176652"/>
            <a:chExt cx="38736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D2FCAA2-1D18-41B9-91D0-8AAE11A1F715}"/>
                    </a:ext>
                  </a:extLst>
                </p14:cNvPr>
                <p14:cNvContentPartPr/>
                <p14:nvPr/>
              </p14:nvContentPartPr>
              <p14:xfrm>
                <a:off x="6633766" y="1176652"/>
                <a:ext cx="255960" cy="4456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D2FCAA2-1D18-41B9-91D0-8AAE11A1F71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624766" y="1168012"/>
                  <a:ext cx="2736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E465615-8FCE-422A-986D-0453A8493CE9}"/>
                    </a:ext>
                  </a:extLst>
                </p14:cNvPr>
                <p14:cNvContentPartPr/>
                <p14:nvPr/>
              </p14:nvContentPartPr>
              <p14:xfrm>
                <a:off x="6923206" y="1564732"/>
                <a:ext cx="97920" cy="1188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E465615-8FCE-422A-986D-0453A8493CE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914206" y="1555732"/>
                  <a:ext cx="11556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4D9D5EA-FC56-43C1-AB95-EB2669561730}"/>
                  </a:ext>
                </a:extLst>
              </p14:cNvPr>
              <p14:cNvContentPartPr/>
              <p14:nvPr/>
            </p14:nvContentPartPr>
            <p14:xfrm>
              <a:off x="7228486" y="426412"/>
              <a:ext cx="181440" cy="2707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4D9D5EA-FC56-43C1-AB95-EB2669561730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7219846" y="417772"/>
                <a:ext cx="1990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2202482-0D72-4FB2-A127-AB5D8DE7F653}"/>
                  </a:ext>
                </a:extLst>
              </p14:cNvPr>
              <p14:cNvContentPartPr/>
              <p14:nvPr/>
            </p14:nvContentPartPr>
            <p14:xfrm>
              <a:off x="7243966" y="1276372"/>
              <a:ext cx="211680" cy="3099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2202482-0D72-4FB2-A127-AB5D8DE7F653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235326" y="1267372"/>
                <a:ext cx="2293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48BB8AF-6FF5-4CDB-A596-086E9760158F}"/>
                  </a:ext>
                </a:extLst>
              </p14:cNvPr>
              <p14:cNvContentPartPr/>
              <p14:nvPr/>
            </p14:nvContentPartPr>
            <p14:xfrm>
              <a:off x="7551406" y="216892"/>
              <a:ext cx="39600" cy="15267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48BB8AF-6FF5-4CDB-A596-086E9760158F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533766" y="199252"/>
                <a:ext cx="75240" cy="15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E17A2EA-F457-4B35-9F4A-17321E4B0AD1}"/>
                  </a:ext>
                </a:extLst>
              </p14:cNvPr>
              <p14:cNvContentPartPr/>
              <p14:nvPr/>
            </p14:nvContentPartPr>
            <p14:xfrm>
              <a:off x="7753006" y="456652"/>
              <a:ext cx="3960" cy="18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E17A2EA-F457-4B35-9F4A-17321E4B0AD1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735006" y="438652"/>
                <a:ext cx="396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5F981B6-CF0E-4089-8645-D8D8B5F25795}"/>
                  </a:ext>
                </a:extLst>
              </p14:cNvPr>
              <p14:cNvContentPartPr/>
              <p14:nvPr/>
            </p14:nvContentPartPr>
            <p14:xfrm>
              <a:off x="8241166" y="256492"/>
              <a:ext cx="55800" cy="14742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5F981B6-CF0E-4089-8645-D8D8B5F25795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223526" y="238852"/>
                <a:ext cx="91440" cy="15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ADF78F4-4610-4222-8274-B058A4AF0FF8}"/>
                  </a:ext>
                </a:extLst>
              </p14:cNvPr>
              <p14:cNvContentPartPr/>
              <p14:nvPr/>
            </p14:nvContentPartPr>
            <p14:xfrm>
              <a:off x="8869366" y="236692"/>
              <a:ext cx="21600" cy="15213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ADF78F4-4610-4222-8274-B058A4AF0FF8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851366" y="218692"/>
                <a:ext cx="57240" cy="15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9F3EF6F-C00B-4D8A-9EF8-9318F7AA3011}"/>
                  </a:ext>
                </a:extLst>
              </p14:cNvPr>
              <p14:cNvContentPartPr/>
              <p14:nvPr/>
            </p14:nvContentPartPr>
            <p14:xfrm>
              <a:off x="9470206" y="208612"/>
              <a:ext cx="34560" cy="15159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9F3EF6F-C00B-4D8A-9EF8-9318F7AA301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452566" y="190972"/>
                <a:ext cx="70200" cy="15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B750A61-CA8D-4B47-8C03-A5285920B535}"/>
                  </a:ext>
                </a:extLst>
              </p14:cNvPr>
              <p14:cNvContentPartPr/>
              <p14:nvPr/>
            </p14:nvContentPartPr>
            <p14:xfrm>
              <a:off x="7760926" y="423172"/>
              <a:ext cx="21600" cy="252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B750A61-CA8D-4B47-8C03-A5285920B535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7751926" y="414172"/>
                <a:ext cx="392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CA7314C-62D9-4F0F-8C2D-4FB2E10BEC59}"/>
                  </a:ext>
                </a:extLst>
              </p14:cNvPr>
              <p14:cNvContentPartPr/>
              <p14:nvPr/>
            </p14:nvContentPartPr>
            <p14:xfrm>
              <a:off x="7825006" y="393292"/>
              <a:ext cx="181440" cy="2296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CA7314C-62D9-4F0F-8C2D-4FB2E10BEC59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816366" y="384292"/>
                <a:ext cx="1990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E060660-5015-478A-A018-70694753F569}"/>
                  </a:ext>
                </a:extLst>
              </p14:cNvPr>
              <p14:cNvContentPartPr/>
              <p14:nvPr/>
            </p14:nvContentPartPr>
            <p14:xfrm>
              <a:off x="7684606" y="1363132"/>
              <a:ext cx="106560" cy="151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E060660-5015-478A-A018-70694753F569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675606" y="1354492"/>
                <a:ext cx="1242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F7444E2-B1B7-448B-B392-F298FEA26525}"/>
                  </a:ext>
                </a:extLst>
              </p14:cNvPr>
              <p14:cNvContentPartPr/>
              <p14:nvPr/>
            </p14:nvContentPartPr>
            <p14:xfrm>
              <a:off x="7855966" y="1272772"/>
              <a:ext cx="28080" cy="2376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F7444E2-B1B7-448B-B392-F298FEA26525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7846966" y="1263772"/>
                <a:ext cx="457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121D1C8-4510-4E45-8A75-E357A9BA8B57}"/>
                  </a:ext>
                </a:extLst>
              </p14:cNvPr>
              <p14:cNvContentPartPr/>
              <p14:nvPr/>
            </p14:nvContentPartPr>
            <p14:xfrm>
              <a:off x="7948486" y="1291492"/>
              <a:ext cx="198360" cy="1911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121D1C8-4510-4E45-8A75-E357A9BA8B57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939486" y="1282492"/>
                <a:ext cx="2160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817A7FB-0F81-4EB8-BCA2-54EBFB8CF893}"/>
                  </a:ext>
                </a:extLst>
              </p14:cNvPr>
              <p14:cNvContentPartPr/>
              <p14:nvPr/>
            </p14:nvContentPartPr>
            <p14:xfrm>
              <a:off x="10064206" y="226612"/>
              <a:ext cx="20520" cy="14338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817A7FB-0F81-4EB8-BCA2-54EBFB8CF893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0046206" y="208972"/>
                <a:ext cx="56160" cy="14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EEC6833-F0F0-4791-B595-59DB0EA76854}"/>
                  </a:ext>
                </a:extLst>
              </p14:cNvPr>
              <p14:cNvContentPartPr/>
              <p14:nvPr/>
            </p14:nvContentPartPr>
            <p14:xfrm>
              <a:off x="8519086" y="6661252"/>
              <a:ext cx="360" cy="3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EEC6833-F0F0-4791-B595-59DB0EA76854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501086" y="664325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452640F-C57E-4B2C-BEEE-75E19F1E37C4}"/>
              </a:ext>
            </a:extLst>
          </p:cNvPr>
          <p:cNvGrpSpPr/>
          <p:nvPr/>
        </p:nvGrpSpPr>
        <p:grpSpPr>
          <a:xfrm>
            <a:off x="8397406" y="244252"/>
            <a:ext cx="1564920" cy="545040"/>
            <a:chOff x="8397406" y="244252"/>
            <a:chExt cx="156492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AEEC350-5785-43E8-940C-CFC2650F718F}"/>
                    </a:ext>
                  </a:extLst>
                </p14:cNvPr>
                <p14:cNvContentPartPr/>
                <p14:nvPr/>
              </p14:nvContentPartPr>
              <p14:xfrm>
                <a:off x="8397406" y="479332"/>
                <a:ext cx="22320" cy="301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AEEC350-5785-43E8-940C-CFC2650F718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388766" y="470332"/>
                  <a:ext cx="399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9C3D620-8FCB-46A3-B5D5-A89AFAAE05BD}"/>
                    </a:ext>
                  </a:extLst>
                </p14:cNvPr>
                <p14:cNvContentPartPr/>
                <p14:nvPr/>
              </p14:nvContentPartPr>
              <p14:xfrm>
                <a:off x="8488846" y="472132"/>
                <a:ext cx="117720" cy="257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9C3D620-8FCB-46A3-B5D5-A89AFAAE05B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480206" y="463132"/>
                  <a:ext cx="135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F44A9A8-DA3E-4594-8B80-AA64F10F7503}"/>
                    </a:ext>
                  </a:extLst>
                </p14:cNvPr>
                <p14:cNvContentPartPr/>
                <p14:nvPr/>
              </p14:nvContentPartPr>
              <p14:xfrm>
                <a:off x="8637166" y="487612"/>
                <a:ext cx="131400" cy="231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F44A9A8-DA3E-4594-8B80-AA64F10F750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28166" y="478972"/>
                  <a:ext cx="149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0630A1A-A37A-4F46-AB91-CBA47E44FA4F}"/>
                    </a:ext>
                  </a:extLst>
                </p14:cNvPr>
                <p14:cNvContentPartPr/>
                <p14:nvPr/>
              </p14:nvContentPartPr>
              <p14:xfrm>
                <a:off x="8948566" y="549892"/>
                <a:ext cx="20160" cy="217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0630A1A-A37A-4F46-AB91-CBA47E44FA4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39566" y="541252"/>
                  <a:ext cx="37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C5170DF-12FB-45CB-A9BA-A0A156B93B47}"/>
                    </a:ext>
                  </a:extLst>
                </p14:cNvPr>
                <p14:cNvContentPartPr/>
                <p14:nvPr/>
              </p14:nvContentPartPr>
              <p14:xfrm>
                <a:off x="9041446" y="564292"/>
                <a:ext cx="87840" cy="20160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C5170DF-12FB-45CB-A9BA-A0A156B93B4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032806" y="555652"/>
                  <a:ext cx="105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7EA364B-AD5B-4DDD-8339-F491695A34E8}"/>
                    </a:ext>
                  </a:extLst>
                </p14:cNvPr>
                <p14:cNvContentPartPr/>
                <p14:nvPr/>
              </p14:nvContentPartPr>
              <p14:xfrm>
                <a:off x="9158086" y="551692"/>
                <a:ext cx="110520" cy="2185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7EA364B-AD5B-4DDD-8339-F491695A34E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149086" y="542692"/>
                  <a:ext cx="128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05F0781-034D-477D-BDB1-64B095E9320B}"/>
                    </a:ext>
                  </a:extLst>
                </p14:cNvPr>
                <p14:cNvContentPartPr/>
                <p14:nvPr/>
              </p14:nvContentPartPr>
              <p14:xfrm>
                <a:off x="9259606" y="551332"/>
                <a:ext cx="141480" cy="2379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05F0781-034D-477D-BDB1-64B095E9320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50966" y="542332"/>
                  <a:ext cx="1591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89230D9-DA72-4A9A-B179-CF5EBBA4F05A}"/>
                    </a:ext>
                  </a:extLst>
                </p14:cNvPr>
                <p14:cNvContentPartPr/>
                <p14:nvPr/>
              </p14:nvContentPartPr>
              <p14:xfrm>
                <a:off x="9622126" y="501292"/>
                <a:ext cx="38520" cy="285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89230D9-DA72-4A9A-B179-CF5EBBA4F05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13126" y="492292"/>
                  <a:ext cx="561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B40B1F8-FA1D-4289-B850-BF56ED9BC9E9}"/>
                    </a:ext>
                  </a:extLst>
                </p14:cNvPr>
                <p14:cNvContentPartPr/>
                <p14:nvPr/>
              </p14:nvContentPartPr>
              <p14:xfrm>
                <a:off x="9697366" y="485452"/>
                <a:ext cx="144720" cy="2876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B40B1F8-FA1D-4289-B850-BF56ED9BC9E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688366" y="476812"/>
                  <a:ext cx="162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3C5ADDF-D0AD-4B95-936D-44B96B01C2F1}"/>
                    </a:ext>
                  </a:extLst>
                </p14:cNvPr>
                <p14:cNvContentPartPr/>
                <p14:nvPr/>
              </p14:nvContentPartPr>
              <p14:xfrm>
                <a:off x="9831286" y="295012"/>
                <a:ext cx="98280" cy="129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3C5ADDF-D0AD-4B95-936D-44B96B01C2F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822646" y="286012"/>
                  <a:ext cx="115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3E616FB-5F0D-456B-8A41-8074E2A584D7}"/>
                    </a:ext>
                  </a:extLst>
                </p14:cNvPr>
                <p14:cNvContentPartPr/>
                <p14:nvPr/>
              </p14:nvContentPartPr>
              <p14:xfrm>
                <a:off x="9928486" y="244252"/>
                <a:ext cx="33840" cy="308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3E616FB-5F0D-456B-8A41-8074E2A584D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919846" y="235252"/>
                  <a:ext cx="5148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6A1A7E0-5306-4FBA-A02B-C7BCDB0CBFE9}"/>
              </a:ext>
            </a:extLst>
          </p:cNvPr>
          <p:cNvGrpSpPr/>
          <p:nvPr/>
        </p:nvGrpSpPr>
        <p:grpSpPr>
          <a:xfrm>
            <a:off x="6376726" y="169732"/>
            <a:ext cx="5815800" cy="1673640"/>
            <a:chOff x="6376726" y="169732"/>
            <a:chExt cx="5815800" cy="167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9AC300A-F898-4999-AB28-4D32BB5D3097}"/>
                    </a:ext>
                  </a:extLst>
                </p14:cNvPr>
                <p14:cNvContentPartPr/>
                <p14:nvPr/>
              </p14:nvContentPartPr>
              <p14:xfrm>
                <a:off x="6428566" y="278452"/>
                <a:ext cx="78480" cy="15649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9AC300A-F898-4999-AB28-4D32BB5D309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410926" y="260812"/>
                  <a:ext cx="114120" cy="16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42A4273-923B-4DC7-9633-4EE95C174C7E}"/>
                    </a:ext>
                  </a:extLst>
                </p14:cNvPr>
                <p14:cNvContentPartPr/>
                <p14:nvPr/>
              </p14:nvContentPartPr>
              <p14:xfrm>
                <a:off x="6464926" y="169732"/>
                <a:ext cx="5671080" cy="194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42A4273-923B-4DC7-9633-4EE95C174C7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446926" y="152092"/>
                  <a:ext cx="5706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940E442-855C-4CB7-8255-C08C2CCA68E8}"/>
                    </a:ext>
                  </a:extLst>
                </p14:cNvPr>
                <p14:cNvContentPartPr/>
                <p14:nvPr/>
              </p14:nvContentPartPr>
              <p14:xfrm>
                <a:off x="6535486" y="1710172"/>
                <a:ext cx="5657040" cy="954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940E442-855C-4CB7-8255-C08C2CCA68E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17846" y="1692532"/>
                  <a:ext cx="5692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9012D4B-2ADC-4491-B303-74F188B6CFFC}"/>
                    </a:ext>
                  </a:extLst>
                </p14:cNvPr>
                <p14:cNvContentPartPr/>
                <p14:nvPr/>
              </p14:nvContentPartPr>
              <p14:xfrm>
                <a:off x="6376726" y="927892"/>
                <a:ext cx="5743080" cy="117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9012D4B-2ADC-4491-B303-74F188B6CFF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359086" y="909892"/>
                  <a:ext cx="5778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4927CD0-4190-47F4-9544-86D68D7D448A}"/>
                    </a:ext>
                  </a:extLst>
                </p14:cNvPr>
                <p14:cNvContentPartPr/>
                <p14:nvPr/>
              </p14:nvContentPartPr>
              <p14:xfrm>
                <a:off x="12046726" y="275212"/>
                <a:ext cx="72000" cy="1505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4927CD0-4190-47F4-9544-86D68D7D448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2028726" y="257572"/>
                  <a:ext cx="107640" cy="15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571734-8064-4E21-8529-017642B48655}"/>
                    </a:ext>
                  </a:extLst>
                </p14:cNvPr>
                <p14:cNvContentPartPr/>
                <p14:nvPr/>
              </p14:nvContentPartPr>
              <p14:xfrm>
                <a:off x="7037326" y="227332"/>
                <a:ext cx="40680" cy="1547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571734-8064-4E21-8529-017642B4865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019326" y="209332"/>
                  <a:ext cx="76320" cy="15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7846BDD-E34A-436E-8861-CC451F5F6E2A}"/>
                    </a:ext>
                  </a:extLst>
                </p14:cNvPr>
                <p14:cNvContentPartPr/>
                <p14:nvPr/>
              </p14:nvContentPartPr>
              <p14:xfrm>
                <a:off x="10599526" y="235612"/>
                <a:ext cx="42120" cy="1431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7846BDD-E34A-436E-8861-CC451F5F6E2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581886" y="217972"/>
                  <a:ext cx="77760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A14410B-648D-4446-B3CD-D730B8385010}"/>
                    </a:ext>
                  </a:extLst>
                </p14:cNvPr>
                <p14:cNvContentPartPr/>
                <p14:nvPr/>
              </p14:nvContentPartPr>
              <p14:xfrm>
                <a:off x="11323846" y="249292"/>
                <a:ext cx="23040" cy="1420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A14410B-648D-4446-B3CD-D730B838501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306206" y="231652"/>
                  <a:ext cx="58680" cy="145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07370BE-BE46-499B-B2A3-6875B142C6AB}"/>
              </a:ext>
            </a:extLst>
          </p:cNvPr>
          <p:cNvGrpSpPr/>
          <p:nvPr/>
        </p:nvGrpSpPr>
        <p:grpSpPr>
          <a:xfrm>
            <a:off x="11666926" y="343972"/>
            <a:ext cx="332640" cy="489240"/>
            <a:chOff x="11666926" y="343972"/>
            <a:chExt cx="33264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C6659D2-B7FD-42F3-AD00-918308EDF8D9}"/>
                    </a:ext>
                  </a:extLst>
                </p14:cNvPr>
                <p14:cNvContentPartPr/>
                <p14:nvPr/>
              </p14:nvContentPartPr>
              <p14:xfrm>
                <a:off x="11666926" y="533692"/>
                <a:ext cx="33840" cy="299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C6659D2-B7FD-42F3-AD00-918308EDF8D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658286" y="524692"/>
                  <a:ext cx="514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201A407-DCCE-4662-B54F-B3390D629ED3}"/>
                    </a:ext>
                  </a:extLst>
                </p14:cNvPr>
                <p14:cNvContentPartPr/>
                <p14:nvPr/>
              </p14:nvContentPartPr>
              <p14:xfrm>
                <a:off x="11714806" y="557812"/>
                <a:ext cx="144000" cy="246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201A407-DCCE-4662-B54F-B3390D629ED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705806" y="548812"/>
                  <a:ext cx="161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2E2AA6D-8B14-4D17-8518-AF7801315EF3}"/>
                    </a:ext>
                  </a:extLst>
                </p14:cNvPr>
                <p14:cNvContentPartPr/>
                <p14:nvPr/>
              </p14:nvContentPartPr>
              <p14:xfrm>
                <a:off x="11899126" y="343972"/>
                <a:ext cx="100440" cy="180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2E2AA6D-8B14-4D17-8518-AF7801315EF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890486" y="335332"/>
                  <a:ext cx="1180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FE37C7F-8FA9-4A4A-BC75-7D66617E60CF}"/>
              </a:ext>
            </a:extLst>
          </p:cNvPr>
          <p:cNvGrpSpPr/>
          <p:nvPr/>
        </p:nvGrpSpPr>
        <p:grpSpPr>
          <a:xfrm>
            <a:off x="11549926" y="1251892"/>
            <a:ext cx="418320" cy="250200"/>
            <a:chOff x="11549926" y="1251892"/>
            <a:chExt cx="41832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033BBE7-B0DE-481D-A122-896DFE363CD1}"/>
                    </a:ext>
                  </a:extLst>
                </p14:cNvPr>
                <p14:cNvContentPartPr/>
                <p14:nvPr/>
              </p14:nvContentPartPr>
              <p14:xfrm>
                <a:off x="11549926" y="1273492"/>
                <a:ext cx="52560" cy="228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033BBE7-B0DE-481D-A122-896DFE363CD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541286" y="1264492"/>
                  <a:ext cx="70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1B29909-E937-47E0-B54D-7A084926C096}"/>
                    </a:ext>
                  </a:extLst>
                </p14:cNvPr>
                <p14:cNvContentPartPr/>
                <p14:nvPr/>
              </p14:nvContentPartPr>
              <p14:xfrm>
                <a:off x="11668006" y="1251892"/>
                <a:ext cx="117000" cy="2480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1B29909-E937-47E0-B54D-7A084926C09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659366" y="1242892"/>
                  <a:ext cx="134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D0E2DB6-37F0-4339-BDD9-5DDB2AC5A413}"/>
                    </a:ext>
                  </a:extLst>
                </p14:cNvPr>
                <p14:cNvContentPartPr/>
                <p14:nvPr/>
              </p14:nvContentPartPr>
              <p14:xfrm>
                <a:off x="11819566" y="1252612"/>
                <a:ext cx="148680" cy="2138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D0E2DB6-37F0-4339-BDD9-5DDB2AC5A41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810926" y="1243972"/>
                  <a:ext cx="16632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4931528-512C-4DCC-BBFC-A7F3C48D1CE8}"/>
                  </a:ext>
                </a:extLst>
              </p14:cNvPr>
              <p14:cNvContentPartPr/>
              <p14:nvPr/>
            </p14:nvContentPartPr>
            <p14:xfrm>
              <a:off x="10433206" y="1446652"/>
              <a:ext cx="131040" cy="961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4931528-512C-4DCC-BBFC-A7F3C48D1CE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0424566" y="1437652"/>
                <a:ext cx="1486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30345B6-4F67-49AE-8B0E-2D0ACA8A16B2}"/>
                  </a:ext>
                </a:extLst>
              </p14:cNvPr>
              <p14:cNvContentPartPr/>
              <p14:nvPr/>
            </p14:nvContentPartPr>
            <p14:xfrm>
              <a:off x="8776126" y="6600772"/>
              <a:ext cx="32760" cy="54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30345B6-4F67-49AE-8B0E-2D0ACA8A16B2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8767126" y="6591772"/>
                <a:ext cx="504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13517DE3-D37B-4405-ADB7-20327AB06751}"/>
                  </a:ext>
                </a:extLst>
              </p14:cNvPr>
              <p14:cNvContentPartPr/>
              <p14:nvPr/>
            </p14:nvContentPartPr>
            <p14:xfrm>
              <a:off x="10959526" y="1261612"/>
              <a:ext cx="145080" cy="24948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13517DE3-D37B-4405-ADB7-20327AB06751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0950886" y="1252972"/>
                <a:ext cx="162720" cy="26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83AD32D4-C017-4797-AAFE-94BDE224A80C}"/>
              </a:ext>
            </a:extLst>
          </p:cNvPr>
          <p:cNvGrpSpPr/>
          <p:nvPr/>
        </p:nvGrpSpPr>
        <p:grpSpPr>
          <a:xfrm>
            <a:off x="10263286" y="395092"/>
            <a:ext cx="335880" cy="506520"/>
            <a:chOff x="10263286" y="395092"/>
            <a:chExt cx="33588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6566616-AAB1-4536-9598-80DA4B0DF1C4}"/>
                    </a:ext>
                  </a:extLst>
                </p14:cNvPr>
                <p14:cNvContentPartPr/>
                <p14:nvPr/>
              </p14:nvContentPartPr>
              <p14:xfrm>
                <a:off x="10263286" y="563572"/>
                <a:ext cx="45360" cy="338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6566616-AAB1-4536-9598-80DA4B0DF1C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254286" y="554932"/>
                  <a:ext cx="63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C77A4EB-C586-4C7D-AE5D-210ADB551E62}"/>
                    </a:ext>
                  </a:extLst>
                </p14:cNvPr>
                <p14:cNvContentPartPr/>
                <p14:nvPr/>
              </p14:nvContentPartPr>
              <p14:xfrm>
                <a:off x="10374526" y="558532"/>
                <a:ext cx="108000" cy="3178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C77A4EB-C586-4C7D-AE5D-210ADB551E6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365886" y="549532"/>
                  <a:ext cx="125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A1D7DC3-B797-4608-BE05-F1007A8A885C}"/>
                    </a:ext>
                  </a:extLst>
                </p14:cNvPr>
                <p14:cNvContentPartPr/>
                <p14:nvPr/>
              </p14:nvContentPartPr>
              <p14:xfrm>
                <a:off x="10428526" y="410572"/>
                <a:ext cx="91800" cy="1875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A1D7DC3-B797-4608-BE05-F1007A8A885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419886" y="401932"/>
                  <a:ext cx="109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F5BC5D1-3C9F-4EF3-8F0E-FDBF69884CF0}"/>
                    </a:ext>
                  </a:extLst>
                </p14:cNvPr>
                <p14:cNvContentPartPr/>
                <p14:nvPr/>
              </p14:nvContentPartPr>
              <p14:xfrm>
                <a:off x="10522486" y="395092"/>
                <a:ext cx="76680" cy="54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F5BC5D1-3C9F-4EF3-8F0E-FDBF69884CF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513486" y="386092"/>
                  <a:ext cx="9432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8E09011-8321-42F6-A938-C8BC488BDD55}"/>
              </a:ext>
            </a:extLst>
          </p:cNvPr>
          <p:cNvGrpSpPr/>
          <p:nvPr/>
        </p:nvGrpSpPr>
        <p:grpSpPr>
          <a:xfrm>
            <a:off x="10248166" y="1218772"/>
            <a:ext cx="232200" cy="333360"/>
            <a:chOff x="10248166" y="1218772"/>
            <a:chExt cx="23220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5B7C4AE-4544-44E8-9301-561F68EA5157}"/>
                    </a:ext>
                  </a:extLst>
                </p14:cNvPr>
                <p14:cNvContentPartPr/>
                <p14:nvPr/>
              </p14:nvContentPartPr>
              <p14:xfrm>
                <a:off x="10248166" y="1272772"/>
                <a:ext cx="30600" cy="2793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5B7C4AE-4544-44E8-9301-561F68EA515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239166" y="1263772"/>
                  <a:ext cx="48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51CAC92-D371-492A-8567-97E408EA45E1}"/>
                    </a:ext>
                  </a:extLst>
                </p14:cNvPr>
                <p14:cNvContentPartPr/>
                <p14:nvPr/>
              </p14:nvContentPartPr>
              <p14:xfrm>
                <a:off x="10330246" y="1218772"/>
                <a:ext cx="150120" cy="328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51CAC92-D371-492A-8567-97E408EA45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321606" y="1210132"/>
                  <a:ext cx="16776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E389754-FFFB-4A25-9E1D-E8075CA7B5C3}"/>
              </a:ext>
            </a:extLst>
          </p:cNvPr>
          <p:cNvGrpSpPr/>
          <p:nvPr/>
        </p:nvGrpSpPr>
        <p:grpSpPr>
          <a:xfrm>
            <a:off x="10697086" y="386812"/>
            <a:ext cx="543240" cy="462600"/>
            <a:chOff x="10697086" y="386812"/>
            <a:chExt cx="54324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FB2C844-8FB5-471A-950B-3BD55CCC7525}"/>
                    </a:ext>
                  </a:extLst>
                </p14:cNvPr>
                <p14:cNvContentPartPr/>
                <p14:nvPr/>
              </p14:nvContentPartPr>
              <p14:xfrm>
                <a:off x="10700686" y="571852"/>
                <a:ext cx="123840" cy="277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FB2C844-8FB5-471A-950B-3BD55CCC752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691686" y="563212"/>
                  <a:ext cx="141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346C3E3-B675-4A3A-95DC-25675AD7A46D}"/>
                    </a:ext>
                  </a:extLst>
                </p14:cNvPr>
                <p14:cNvContentPartPr/>
                <p14:nvPr/>
              </p14:nvContentPartPr>
              <p14:xfrm>
                <a:off x="10697086" y="602092"/>
                <a:ext cx="150840" cy="37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346C3E3-B675-4A3A-95DC-25675AD7A46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688446" y="593452"/>
                  <a:ext cx="168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E28E918-7DDA-4233-8E64-473389381F55}"/>
                    </a:ext>
                  </a:extLst>
                </p14:cNvPr>
                <p14:cNvContentPartPr/>
                <p14:nvPr/>
              </p14:nvContentPartPr>
              <p14:xfrm>
                <a:off x="10846486" y="808372"/>
                <a:ext cx="5040" cy="10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E28E918-7DDA-4233-8E64-473389381F55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837486" y="799372"/>
                  <a:ext cx="22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876562A-2E27-463B-9B44-AC52816AA1DB}"/>
                    </a:ext>
                  </a:extLst>
                </p14:cNvPr>
                <p14:cNvContentPartPr/>
                <p14:nvPr/>
              </p14:nvContentPartPr>
              <p14:xfrm>
                <a:off x="10942606" y="630172"/>
                <a:ext cx="7200" cy="2178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876562A-2E27-463B-9B44-AC52816AA1D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933606" y="621532"/>
                  <a:ext cx="24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6A06AAA-33D8-4C78-97BB-4E1A4DBC962E}"/>
                    </a:ext>
                  </a:extLst>
                </p14:cNvPr>
                <p14:cNvContentPartPr/>
                <p14:nvPr/>
              </p14:nvContentPartPr>
              <p14:xfrm>
                <a:off x="11014966" y="608932"/>
                <a:ext cx="105120" cy="2206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6A06AAA-33D8-4C78-97BB-4E1A4DBC962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005966" y="600292"/>
                  <a:ext cx="122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6DF06D3-6AFF-4A1A-89F9-AF89009E0D42}"/>
                    </a:ext>
                  </a:extLst>
                </p14:cNvPr>
                <p14:cNvContentPartPr/>
                <p14:nvPr/>
              </p14:nvContentPartPr>
              <p14:xfrm>
                <a:off x="11111086" y="400132"/>
                <a:ext cx="91440" cy="155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6DF06D3-6AFF-4A1A-89F9-AF89009E0D4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102446" y="391492"/>
                  <a:ext cx="109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81D7390-41F6-4BE0-A985-36ED48236B54}"/>
                    </a:ext>
                  </a:extLst>
                </p14:cNvPr>
                <p14:cNvContentPartPr/>
                <p14:nvPr/>
              </p14:nvContentPartPr>
              <p14:xfrm>
                <a:off x="11149606" y="386812"/>
                <a:ext cx="90720" cy="26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81D7390-41F6-4BE0-A985-36ED48236B5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140966" y="377812"/>
                  <a:ext cx="1083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7FF820B-3E63-421C-8617-7AD086BDA579}"/>
              </a:ext>
            </a:extLst>
          </p:cNvPr>
          <p:cNvGrpSpPr/>
          <p:nvPr/>
        </p:nvGrpSpPr>
        <p:grpSpPr>
          <a:xfrm>
            <a:off x="8361046" y="1232092"/>
            <a:ext cx="1482480" cy="337680"/>
            <a:chOff x="8361046" y="1232092"/>
            <a:chExt cx="148248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7A70B95-56E8-4B72-A01F-1E4C11DF1590}"/>
                    </a:ext>
                  </a:extLst>
                </p14:cNvPr>
                <p14:cNvContentPartPr/>
                <p14:nvPr/>
              </p14:nvContentPartPr>
              <p14:xfrm>
                <a:off x="8361046" y="1359172"/>
                <a:ext cx="66960" cy="16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7A70B95-56E8-4B72-A01F-1E4C11DF159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352046" y="1350172"/>
                  <a:ext cx="84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D8E4179-DE07-4339-9A6C-E03E5E291E0E}"/>
                    </a:ext>
                  </a:extLst>
                </p14:cNvPr>
                <p14:cNvContentPartPr/>
                <p14:nvPr/>
              </p14:nvContentPartPr>
              <p14:xfrm>
                <a:off x="8482006" y="1272772"/>
                <a:ext cx="360" cy="163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D8E4179-DE07-4339-9A6C-E03E5E291E0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473006" y="1263772"/>
                  <a:ext cx="18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DD9E914-0F06-48DF-8611-C33B81FD8547}"/>
                    </a:ext>
                  </a:extLst>
                </p14:cNvPr>
                <p14:cNvContentPartPr/>
                <p14:nvPr/>
              </p14:nvContentPartPr>
              <p14:xfrm>
                <a:off x="8525926" y="1251892"/>
                <a:ext cx="95760" cy="1699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DD9E914-0F06-48DF-8611-C33B81FD854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517286" y="1242892"/>
                  <a:ext cx="113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4F10A87-7E72-421D-9F27-DF78C8BC4204}"/>
                    </a:ext>
                  </a:extLst>
                </p14:cNvPr>
                <p14:cNvContentPartPr/>
                <p14:nvPr/>
              </p14:nvContentPartPr>
              <p14:xfrm>
                <a:off x="8689006" y="1289332"/>
                <a:ext cx="122760" cy="158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4F10A87-7E72-421D-9F27-DF78C8BC4204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80366" y="1280332"/>
                  <a:ext cx="140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E5148EE-A75E-45B0-BA4D-67A31E3DFAB7}"/>
                    </a:ext>
                  </a:extLst>
                </p14:cNvPr>
                <p14:cNvContentPartPr/>
                <p14:nvPr/>
              </p14:nvContentPartPr>
              <p14:xfrm>
                <a:off x="8951806" y="1336852"/>
                <a:ext cx="126720" cy="16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E5148EE-A75E-45B0-BA4D-67A31E3DFAB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943166" y="1327852"/>
                  <a:ext cx="144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C733A51-8EAF-4C45-A9F0-8D459F11F302}"/>
                    </a:ext>
                  </a:extLst>
                </p14:cNvPr>
                <p14:cNvContentPartPr/>
                <p14:nvPr/>
              </p14:nvContentPartPr>
              <p14:xfrm>
                <a:off x="9109126" y="1258732"/>
                <a:ext cx="147960" cy="202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C733A51-8EAF-4C45-A9F0-8D459F11F30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100486" y="1250092"/>
                  <a:ext cx="165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80A61F4-ACBE-4A89-A272-7C2A2015C63F}"/>
                    </a:ext>
                  </a:extLst>
                </p14:cNvPr>
                <p14:cNvContentPartPr/>
                <p14:nvPr/>
              </p14:nvContentPartPr>
              <p14:xfrm>
                <a:off x="9270046" y="1465372"/>
                <a:ext cx="41760" cy="1044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80A61F4-ACBE-4A89-A272-7C2A2015C63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261046" y="1456372"/>
                  <a:ext cx="59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B766D68-2788-4912-AABB-3B9C9C9C7DA7}"/>
                    </a:ext>
                  </a:extLst>
                </p14:cNvPr>
                <p14:cNvContentPartPr/>
                <p14:nvPr/>
              </p14:nvContentPartPr>
              <p14:xfrm>
                <a:off x="9361486" y="1278892"/>
                <a:ext cx="29160" cy="2721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B766D68-2788-4912-AABB-3B9C9C9C7DA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352846" y="1270252"/>
                  <a:ext cx="468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82D0E70-A595-4A82-9D78-6A1FA3EECB46}"/>
                    </a:ext>
                  </a:extLst>
                </p14:cNvPr>
                <p14:cNvContentPartPr/>
                <p14:nvPr/>
              </p14:nvContentPartPr>
              <p14:xfrm>
                <a:off x="9589006" y="1328932"/>
                <a:ext cx="130680" cy="11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82D0E70-A595-4A82-9D78-6A1FA3EECB46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580006" y="1319932"/>
                  <a:ext cx="148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87EEAFC-02E7-4116-88FA-8E63F6748A99}"/>
                    </a:ext>
                  </a:extLst>
                </p14:cNvPr>
                <p14:cNvContentPartPr/>
                <p14:nvPr/>
              </p14:nvContentPartPr>
              <p14:xfrm>
                <a:off x="9807166" y="1232092"/>
                <a:ext cx="36360" cy="2718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87EEAFC-02E7-4116-88FA-8E63F6748A9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798166" y="1223092"/>
                  <a:ext cx="5400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84CB4AD0-3308-4BB9-A1BC-6543935EC840}"/>
                  </a:ext>
                </a:extLst>
              </p14:cNvPr>
              <p14:cNvContentPartPr/>
              <p14:nvPr/>
            </p14:nvContentPartPr>
            <p14:xfrm>
              <a:off x="10110286" y="1385092"/>
              <a:ext cx="69480" cy="360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84CB4AD0-3308-4BB9-A1BC-6543935EC840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10092646" y="1367452"/>
                <a:ext cx="105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CDB913A-5A90-4C20-9908-D2798D3B74EB}"/>
                  </a:ext>
                </a:extLst>
              </p14:cNvPr>
              <p14:cNvContentPartPr/>
              <p14:nvPr/>
            </p14:nvContentPartPr>
            <p14:xfrm>
              <a:off x="10687366" y="1380772"/>
              <a:ext cx="91080" cy="201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CDB913A-5A90-4C20-9908-D2798D3B74EB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10669366" y="1363132"/>
                <a:ext cx="1267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B42769F-BFD7-46B8-B16F-834648326AF0}"/>
                  </a:ext>
                </a:extLst>
              </p14:cNvPr>
              <p14:cNvContentPartPr/>
              <p14:nvPr/>
            </p14:nvContentPartPr>
            <p14:xfrm>
              <a:off x="11385046" y="1386172"/>
              <a:ext cx="119160" cy="1584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B42769F-BFD7-46B8-B16F-834648326AF0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11367046" y="1368172"/>
                <a:ext cx="154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122784C4-47EC-45FF-A996-5A50F45CC63E}"/>
                  </a:ext>
                </a:extLst>
              </p14:cNvPr>
              <p14:cNvContentPartPr/>
              <p14:nvPr/>
            </p14:nvContentPartPr>
            <p14:xfrm>
              <a:off x="7660126" y="1313092"/>
              <a:ext cx="138600" cy="306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122784C4-47EC-45FF-A996-5A50F45CC63E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7642486" y="1295452"/>
                <a:ext cx="1742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37E38A8-8060-4406-BF4D-3F9F4C6EA5F2}"/>
                  </a:ext>
                </a:extLst>
              </p14:cNvPr>
              <p14:cNvContentPartPr/>
              <p14:nvPr/>
            </p14:nvContentPartPr>
            <p14:xfrm>
              <a:off x="8352766" y="1345492"/>
              <a:ext cx="90360" cy="1188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37E38A8-8060-4406-BF4D-3F9F4C6EA5F2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8334766" y="1327492"/>
                <a:ext cx="1260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29AC17E9-7EAD-462D-B4F6-C99F5E0D767C}"/>
                  </a:ext>
                </a:extLst>
              </p14:cNvPr>
              <p14:cNvContentPartPr/>
              <p14:nvPr/>
            </p14:nvContentPartPr>
            <p14:xfrm>
              <a:off x="8977366" y="1332532"/>
              <a:ext cx="101520" cy="396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29AC17E9-7EAD-462D-B4F6-C99F5E0D767C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959366" y="1314532"/>
                <a:ext cx="1371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E75D43AC-0ACD-4C9D-B46A-21CF8D61E629}"/>
                  </a:ext>
                </a:extLst>
              </p14:cNvPr>
              <p14:cNvContentPartPr/>
              <p14:nvPr/>
            </p14:nvContentPartPr>
            <p14:xfrm>
              <a:off x="9612766" y="1332892"/>
              <a:ext cx="102240" cy="2016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E75D43AC-0ACD-4C9D-B46A-21CF8D61E629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9594766" y="1315252"/>
                <a:ext cx="13788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A78BEB0-53A4-42B1-A43D-945969FDA05B}"/>
              </a:ext>
            </a:extLst>
          </p:cNvPr>
          <p:cNvGrpSpPr/>
          <p:nvPr/>
        </p:nvGrpSpPr>
        <p:grpSpPr>
          <a:xfrm>
            <a:off x="6558526" y="1902412"/>
            <a:ext cx="5330520" cy="3146400"/>
            <a:chOff x="6558526" y="1902412"/>
            <a:chExt cx="5330520" cy="314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B2B1A42-EF32-4423-8380-F8A6AB48784E}"/>
                    </a:ext>
                  </a:extLst>
                </p14:cNvPr>
                <p14:cNvContentPartPr/>
                <p14:nvPr/>
              </p14:nvContentPartPr>
              <p14:xfrm>
                <a:off x="7195006" y="2200132"/>
                <a:ext cx="9720" cy="54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B2B1A42-EF32-4423-8380-F8A6AB48784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186366" y="2191492"/>
                  <a:ext cx="27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BD90E391-88AC-43E2-AF60-F827DB46730B}"/>
                    </a:ext>
                  </a:extLst>
                </p14:cNvPr>
                <p14:cNvContentPartPr/>
                <p14:nvPr/>
              </p14:nvContentPartPr>
              <p14:xfrm>
                <a:off x="7035166" y="2513692"/>
                <a:ext cx="360" cy="3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BD90E391-88AC-43E2-AF60-F827DB4673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26526" y="25046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E1847D2-F623-4CBA-86C5-E8077DD58B5F}"/>
                    </a:ext>
                  </a:extLst>
                </p14:cNvPr>
                <p14:cNvContentPartPr/>
                <p14:nvPr/>
              </p14:nvContentPartPr>
              <p14:xfrm>
                <a:off x="6988006" y="2119132"/>
                <a:ext cx="61920" cy="29296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E1847D2-F623-4CBA-86C5-E8077DD58B5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79006" y="2110132"/>
                  <a:ext cx="79560" cy="29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2ADEBA0-5D7B-4404-BF61-4B9E04F6AFB6}"/>
                    </a:ext>
                  </a:extLst>
                </p14:cNvPr>
                <p14:cNvContentPartPr/>
                <p14:nvPr/>
              </p14:nvContentPartPr>
              <p14:xfrm>
                <a:off x="6558526" y="2478052"/>
                <a:ext cx="5274720" cy="118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2ADEBA0-5D7B-4404-BF61-4B9E04F6AFB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549526" y="2469412"/>
                  <a:ext cx="5292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18B8582-5EF6-4AE0-BC08-658B0411F812}"/>
                    </a:ext>
                  </a:extLst>
                </p14:cNvPr>
                <p14:cNvContentPartPr/>
                <p14:nvPr/>
              </p14:nvContentPartPr>
              <p14:xfrm>
                <a:off x="11777086" y="2413972"/>
                <a:ext cx="111960" cy="346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18B8582-5EF6-4AE0-BC08-658B0411F81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768086" y="2404972"/>
                  <a:ext cx="1296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A2887AF-E8B0-40CE-83CE-6B7550149EC1}"/>
                    </a:ext>
                  </a:extLst>
                </p14:cNvPr>
                <p14:cNvContentPartPr/>
                <p14:nvPr/>
              </p14:nvContentPartPr>
              <p14:xfrm>
                <a:off x="6998446" y="1902412"/>
                <a:ext cx="25560" cy="3877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A2887AF-E8B0-40CE-83CE-6B7550149EC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89446" y="1893772"/>
                  <a:ext cx="43200" cy="40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5B7C9C1-AAAA-4890-BD2C-3598376ECC61}"/>
                  </a:ext>
                </a:extLst>
              </p14:cNvPr>
              <p14:cNvContentPartPr/>
              <p14:nvPr/>
            </p14:nvContentPartPr>
            <p14:xfrm>
              <a:off x="6979726" y="2092132"/>
              <a:ext cx="4531680" cy="10836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5B7C9C1-AAAA-4890-BD2C-3598376ECC61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971086" y="2083132"/>
                <a:ext cx="454932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Group 297">
            <a:extLst>
              <a:ext uri="{FF2B5EF4-FFF2-40B4-BE49-F238E27FC236}">
                <a16:creationId xmlns:a16="http://schemas.microsoft.com/office/drawing/2014/main" id="{D95B1D9E-D8A5-40F5-B7ED-85B0E2BF0092}"/>
              </a:ext>
            </a:extLst>
          </p:cNvPr>
          <p:cNvGrpSpPr/>
          <p:nvPr/>
        </p:nvGrpSpPr>
        <p:grpSpPr>
          <a:xfrm>
            <a:off x="6449086" y="2029852"/>
            <a:ext cx="337680" cy="223920"/>
            <a:chOff x="6449086" y="2029852"/>
            <a:chExt cx="33768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E6E0766-395F-4437-9CE8-1E83D337B41D}"/>
                    </a:ext>
                  </a:extLst>
                </p14:cNvPr>
                <p14:cNvContentPartPr/>
                <p14:nvPr/>
              </p14:nvContentPartPr>
              <p14:xfrm>
                <a:off x="6449086" y="2133532"/>
                <a:ext cx="108720" cy="10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E6E0766-395F-4437-9CE8-1E83D337B41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40446" y="2124892"/>
                  <a:ext cx="126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2A2B57D-3007-4EDE-AA1F-B514C793C059}"/>
                    </a:ext>
                  </a:extLst>
                </p14:cNvPr>
                <p14:cNvContentPartPr/>
                <p14:nvPr/>
              </p14:nvContentPartPr>
              <p14:xfrm>
                <a:off x="6486886" y="2073772"/>
                <a:ext cx="21240" cy="15588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2A2B57D-3007-4EDE-AA1F-B514C793C05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477886" y="2065132"/>
                  <a:ext cx="38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AD6271D-84C9-4DCA-8020-13A28A3A4CFF}"/>
                    </a:ext>
                  </a:extLst>
                </p14:cNvPr>
                <p14:cNvContentPartPr/>
                <p14:nvPr/>
              </p14:nvContentPartPr>
              <p14:xfrm>
                <a:off x="6610726" y="2040652"/>
                <a:ext cx="83880" cy="1778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AD6271D-84C9-4DCA-8020-13A28A3A4CF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602086" y="2032012"/>
                  <a:ext cx="101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EE594BE3-170D-429D-B6EE-C5DAF255FF75}"/>
                    </a:ext>
                  </a:extLst>
                </p14:cNvPr>
                <p14:cNvContentPartPr/>
                <p14:nvPr/>
              </p14:nvContentPartPr>
              <p14:xfrm>
                <a:off x="6697486" y="2168092"/>
                <a:ext cx="24120" cy="856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EE594BE3-170D-429D-B6EE-C5DAF255FF7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88486" y="2159092"/>
                  <a:ext cx="41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7F60FA7-774C-49EC-9A92-5FE8A1425A8A}"/>
                    </a:ext>
                  </a:extLst>
                </p14:cNvPr>
                <p14:cNvContentPartPr/>
                <p14:nvPr/>
              </p14:nvContentPartPr>
              <p14:xfrm>
                <a:off x="6781726" y="2029852"/>
                <a:ext cx="5040" cy="1720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7F60FA7-774C-49EC-9A92-5FE8A1425A8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73086" y="2020852"/>
                  <a:ext cx="226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3F7A2A1-EC90-4DD5-8113-DE27B8239528}"/>
              </a:ext>
            </a:extLst>
          </p:cNvPr>
          <p:cNvGrpSpPr/>
          <p:nvPr/>
        </p:nvGrpSpPr>
        <p:grpSpPr>
          <a:xfrm>
            <a:off x="11601046" y="2009692"/>
            <a:ext cx="272160" cy="238680"/>
            <a:chOff x="11601046" y="2009692"/>
            <a:chExt cx="27216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D21C148-A89F-42DD-BBB6-3D245700D48C}"/>
                    </a:ext>
                  </a:extLst>
                </p14:cNvPr>
                <p14:cNvContentPartPr/>
                <p14:nvPr/>
              </p14:nvContentPartPr>
              <p14:xfrm>
                <a:off x="11601046" y="2009692"/>
                <a:ext cx="191160" cy="1774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D21C148-A89F-42DD-BBB6-3D245700D48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592046" y="2000692"/>
                  <a:ext cx="208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09A8EC0-69BD-4FCF-A50A-681B3728AA0B}"/>
                    </a:ext>
                  </a:extLst>
                </p14:cNvPr>
                <p14:cNvContentPartPr/>
                <p14:nvPr/>
              </p14:nvContentPartPr>
              <p14:xfrm>
                <a:off x="11825686" y="2159452"/>
                <a:ext cx="360" cy="889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09A8EC0-69BD-4FCF-A50A-681B3728AA0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816686" y="2150812"/>
                  <a:ext cx="18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4F5F0F8-14C2-457E-A722-C3FA5FEB3F58}"/>
                    </a:ext>
                  </a:extLst>
                </p14:cNvPr>
                <p14:cNvContentPartPr/>
                <p14:nvPr/>
              </p14:nvContentPartPr>
              <p14:xfrm>
                <a:off x="11851966" y="2034532"/>
                <a:ext cx="21240" cy="7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4F5F0F8-14C2-457E-A722-C3FA5FEB3F5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843326" y="2025892"/>
                  <a:ext cx="388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CF43F54-77D2-452E-85A1-66D4263828A8}"/>
              </a:ext>
            </a:extLst>
          </p:cNvPr>
          <p:cNvGrpSpPr/>
          <p:nvPr/>
        </p:nvGrpSpPr>
        <p:grpSpPr>
          <a:xfrm>
            <a:off x="11943406" y="2700532"/>
            <a:ext cx="191160" cy="270360"/>
            <a:chOff x="11943406" y="2700532"/>
            <a:chExt cx="19116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5C76D2C9-30A8-4565-A05C-D2E0A85BE8AA}"/>
                    </a:ext>
                  </a:extLst>
                </p14:cNvPr>
                <p14:cNvContentPartPr/>
                <p14:nvPr/>
              </p14:nvContentPartPr>
              <p14:xfrm>
                <a:off x="12019726" y="2700532"/>
                <a:ext cx="99000" cy="270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5C76D2C9-30A8-4565-A05C-D2E0A85BE8A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2010726" y="2691892"/>
                  <a:ext cx="1166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6BFD285-E4F8-4603-93AA-605085A787BF}"/>
                    </a:ext>
                  </a:extLst>
                </p14:cNvPr>
                <p14:cNvContentPartPr/>
                <p14:nvPr/>
              </p14:nvContentPartPr>
              <p14:xfrm>
                <a:off x="11943406" y="2802052"/>
                <a:ext cx="191160" cy="39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6BFD285-E4F8-4603-93AA-605085A787B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934766" y="2793052"/>
                  <a:ext cx="20880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FC13A5CE-7E35-4828-8B3E-EA9A5503E304}"/>
                  </a:ext>
                </a:extLst>
              </p14:cNvPr>
              <p14:cNvContentPartPr/>
              <p14:nvPr/>
            </p14:nvContentPartPr>
            <p14:xfrm>
              <a:off x="6990886" y="2440252"/>
              <a:ext cx="64440" cy="8424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FC13A5CE-7E35-4828-8B3E-EA9A5503E30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6972886" y="2422252"/>
                <a:ext cx="100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55E3951-F6B8-497B-ACB3-212B1710662F}"/>
                  </a:ext>
                </a:extLst>
              </p14:cNvPr>
              <p14:cNvContentPartPr/>
              <p14:nvPr/>
            </p14:nvContentPartPr>
            <p14:xfrm>
              <a:off x="7047046" y="5012812"/>
              <a:ext cx="39600" cy="170496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55E3951-F6B8-497B-ACB3-212B1710662F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7038406" y="5003812"/>
                <a:ext cx="57240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238BF10-0424-4C10-9BCB-EBA05B04E6D8}"/>
                  </a:ext>
                </a:extLst>
              </p14:cNvPr>
              <p14:cNvContentPartPr/>
              <p14:nvPr/>
            </p14:nvContentPartPr>
            <p14:xfrm>
              <a:off x="7048486" y="2473012"/>
              <a:ext cx="4448520" cy="397836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238BF10-0424-4C10-9BCB-EBA05B04E6D8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7030486" y="2455012"/>
                <a:ext cx="4484160" cy="40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9517A0E-41FC-47A3-8D43-48DDD2C09100}"/>
              </a:ext>
            </a:extLst>
          </p:cNvPr>
          <p:cNvGrpSpPr/>
          <p:nvPr/>
        </p:nvGrpSpPr>
        <p:grpSpPr>
          <a:xfrm>
            <a:off x="11392606" y="2601172"/>
            <a:ext cx="75600" cy="2005200"/>
            <a:chOff x="11392606" y="2601172"/>
            <a:chExt cx="75600" cy="20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B65BFEA-2B01-4395-BAEB-D00A2E138B39}"/>
                    </a:ext>
                  </a:extLst>
                </p14:cNvPr>
                <p14:cNvContentPartPr/>
                <p14:nvPr/>
              </p14:nvContentPartPr>
              <p14:xfrm>
                <a:off x="11467846" y="2644732"/>
                <a:ext cx="360" cy="3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B65BFEA-2B01-4395-BAEB-D00A2E138B3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459206" y="2636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ABF8A68-5BA5-4C3E-8BDF-12F0E8476AE0}"/>
                    </a:ext>
                  </a:extLst>
                </p14:cNvPr>
                <p14:cNvContentPartPr/>
                <p14:nvPr/>
              </p14:nvContentPartPr>
              <p14:xfrm>
                <a:off x="11449486" y="2634292"/>
                <a:ext cx="18720" cy="140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ABF8A68-5BA5-4C3E-8BDF-12F0E8476AE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440486" y="2625652"/>
                  <a:ext cx="36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97893EC-08B0-4062-8137-C205549CC1F4}"/>
                    </a:ext>
                  </a:extLst>
                </p14:cNvPr>
                <p14:cNvContentPartPr/>
                <p14:nvPr/>
              </p14:nvContentPartPr>
              <p14:xfrm>
                <a:off x="11450566" y="2601172"/>
                <a:ext cx="17640" cy="2199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97893EC-08B0-4062-8137-C205549CC1F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441566" y="2592172"/>
                  <a:ext cx="35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A5796CC-4F5D-4A7D-AF46-E3AB4424507E}"/>
                    </a:ext>
                  </a:extLst>
                </p14:cNvPr>
                <p14:cNvContentPartPr/>
                <p14:nvPr/>
              </p14:nvContentPartPr>
              <p14:xfrm>
                <a:off x="11428606" y="2968372"/>
                <a:ext cx="360" cy="1782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A5796CC-4F5D-4A7D-AF46-E3AB4424507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419606" y="2959732"/>
                  <a:ext cx="18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C03FAB8-7326-403B-A884-F138D2D80395}"/>
                    </a:ext>
                  </a:extLst>
                </p14:cNvPr>
                <p14:cNvContentPartPr/>
                <p14:nvPr/>
              </p14:nvContentPartPr>
              <p14:xfrm>
                <a:off x="11427526" y="3280852"/>
                <a:ext cx="3240" cy="3074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C03FAB8-7326-403B-A884-F138D2D8039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418526" y="3271852"/>
                  <a:ext cx="20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FA7C86E-ADDC-4918-A7A3-13CB41C27E88}"/>
                    </a:ext>
                  </a:extLst>
                </p14:cNvPr>
                <p14:cNvContentPartPr/>
                <p14:nvPr/>
              </p14:nvContentPartPr>
              <p14:xfrm>
                <a:off x="11396206" y="3751372"/>
                <a:ext cx="9720" cy="3240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FA7C86E-ADDC-4918-A7A3-13CB41C27E8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387206" y="3742732"/>
                  <a:ext cx="27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0BB66C9-DA13-49D1-9066-11A0C470E888}"/>
                    </a:ext>
                  </a:extLst>
                </p14:cNvPr>
                <p14:cNvContentPartPr/>
                <p14:nvPr/>
              </p14:nvContentPartPr>
              <p14:xfrm>
                <a:off x="11392606" y="4229092"/>
                <a:ext cx="360" cy="37728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0BB66C9-DA13-49D1-9066-11A0C470E88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383966" y="4220452"/>
                  <a:ext cx="18000" cy="39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78CB9E0D-ADC1-4978-9E3B-621E397AC61A}"/>
                  </a:ext>
                </a:extLst>
              </p14:cNvPr>
              <p14:cNvContentPartPr/>
              <p14:nvPr/>
            </p14:nvContentPartPr>
            <p14:xfrm>
              <a:off x="11399806" y="4869532"/>
              <a:ext cx="12960" cy="35748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78CB9E0D-ADC1-4978-9E3B-621E397AC61A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1390806" y="4860532"/>
                <a:ext cx="306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37767CB0-905F-434E-9485-9333D70C63B2}"/>
                  </a:ext>
                </a:extLst>
              </p14:cNvPr>
              <p14:cNvContentPartPr/>
              <p14:nvPr/>
            </p14:nvContentPartPr>
            <p14:xfrm>
              <a:off x="11433286" y="5585572"/>
              <a:ext cx="27000" cy="32004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37767CB0-905F-434E-9485-9333D70C63B2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1424286" y="5576932"/>
                <a:ext cx="44640" cy="33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4" name="Group 343">
            <a:extLst>
              <a:ext uri="{FF2B5EF4-FFF2-40B4-BE49-F238E27FC236}">
                <a16:creationId xmlns:a16="http://schemas.microsoft.com/office/drawing/2014/main" id="{4A941BE1-251C-4A19-8F83-6EC0C18F6CFC}"/>
              </a:ext>
            </a:extLst>
          </p:cNvPr>
          <p:cNvGrpSpPr/>
          <p:nvPr/>
        </p:nvGrpSpPr>
        <p:grpSpPr>
          <a:xfrm>
            <a:off x="11345086" y="2242972"/>
            <a:ext cx="301680" cy="222120"/>
            <a:chOff x="11345086" y="2242972"/>
            <a:chExt cx="30168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493419A-304A-4F3A-95FE-0BCDF9D953E6}"/>
                    </a:ext>
                  </a:extLst>
                </p14:cNvPr>
                <p14:cNvContentPartPr/>
                <p14:nvPr/>
              </p14:nvContentPartPr>
              <p14:xfrm>
                <a:off x="11345086" y="2325052"/>
                <a:ext cx="7200" cy="1400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493419A-304A-4F3A-95FE-0BCDF9D953E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336446" y="2316412"/>
                  <a:ext cx="24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640F005-DA04-4E8D-B03D-215FF74D353F}"/>
                    </a:ext>
                  </a:extLst>
                </p14:cNvPr>
                <p14:cNvContentPartPr/>
                <p14:nvPr/>
              </p14:nvContentPartPr>
              <p14:xfrm>
                <a:off x="11416366" y="2306332"/>
                <a:ext cx="82440" cy="156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640F005-DA04-4E8D-B03D-215FF74D353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407366" y="2297692"/>
                  <a:ext cx="100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6A0CCF9-939B-4B93-A749-7AE51305AD22}"/>
                    </a:ext>
                  </a:extLst>
                </p14:cNvPr>
                <p14:cNvContentPartPr/>
                <p14:nvPr/>
              </p14:nvContentPartPr>
              <p14:xfrm>
                <a:off x="11584846" y="2242972"/>
                <a:ext cx="61920" cy="1501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6A0CCF9-939B-4B93-A749-7AE51305AD2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575846" y="2233972"/>
                  <a:ext cx="7956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6CFCB2B-6B54-402C-9184-9603E8BC395C}"/>
              </a:ext>
            </a:extLst>
          </p:cNvPr>
          <p:cNvGrpSpPr/>
          <p:nvPr/>
        </p:nvGrpSpPr>
        <p:grpSpPr>
          <a:xfrm>
            <a:off x="7023646" y="6044932"/>
            <a:ext cx="4446720" cy="501120"/>
            <a:chOff x="7023646" y="6044932"/>
            <a:chExt cx="4446720" cy="50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A75D840-B4E1-4691-97BF-17A05083755D}"/>
                    </a:ext>
                  </a:extLst>
                </p14:cNvPr>
                <p14:cNvContentPartPr/>
                <p14:nvPr/>
              </p14:nvContentPartPr>
              <p14:xfrm>
                <a:off x="11450566" y="6044932"/>
                <a:ext cx="16560" cy="28512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A75D840-B4E1-4691-97BF-17A05083755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441566" y="6035932"/>
                  <a:ext cx="34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7141392-06EF-4A68-9F35-CA233C4E3F7D}"/>
                    </a:ext>
                  </a:extLst>
                </p14:cNvPr>
                <p14:cNvContentPartPr/>
                <p14:nvPr/>
              </p14:nvContentPartPr>
              <p14:xfrm>
                <a:off x="7107166" y="6454972"/>
                <a:ext cx="97560" cy="118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7141392-06EF-4A68-9F35-CA233C4E3F7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098166" y="6446332"/>
                  <a:ext cx="115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3983995-A89B-400F-9C1A-93CF910B4612}"/>
                    </a:ext>
                  </a:extLst>
                </p14:cNvPr>
                <p14:cNvContentPartPr/>
                <p14:nvPr/>
              </p14:nvContentPartPr>
              <p14:xfrm>
                <a:off x="7308406" y="6467572"/>
                <a:ext cx="146160" cy="46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3983995-A89B-400F-9C1A-93CF910B461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299766" y="6458572"/>
                  <a:ext cx="163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4103CDFB-A205-44E2-B524-8F9773B00FEF}"/>
                    </a:ext>
                  </a:extLst>
                </p14:cNvPr>
                <p14:cNvContentPartPr/>
                <p14:nvPr/>
              </p14:nvContentPartPr>
              <p14:xfrm>
                <a:off x="7494886" y="6471532"/>
                <a:ext cx="127800" cy="140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4103CDFB-A205-44E2-B524-8F9773B00FE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485886" y="6462532"/>
                  <a:ext cx="145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EC32E9A-2DDC-4100-BF24-C92397B47876}"/>
                    </a:ext>
                  </a:extLst>
                </p14:cNvPr>
                <p14:cNvContentPartPr/>
                <p14:nvPr/>
              </p14:nvContentPartPr>
              <p14:xfrm>
                <a:off x="7732126" y="6494572"/>
                <a:ext cx="154440" cy="118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EC32E9A-2DDC-4100-BF24-C92397B4787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723126" y="6485572"/>
                  <a:ext cx="172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D7CE7698-BAE0-405C-BEDC-DA78B3722DAD}"/>
                    </a:ext>
                  </a:extLst>
                </p14:cNvPr>
                <p14:cNvContentPartPr/>
                <p14:nvPr/>
              </p14:nvContentPartPr>
              <p14:xfrm>
                <a:off x="7976206" y="6505732"/>
                <a:ext cx="222480" cy="2340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D7CE7698-BAE0-405C-BEDC-DA78B3722DA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967566" y="6496732"/>
                  <a:ext cx="240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145C076-C1F1-4FC9-BE32-2A0A7FF17AE2}"/>
                    </a:ext>
                  </a:extLst>
                </p14:cNvPr>
                <p14:cNvContentPartPr/>
                <p14:nvPr/>
              </p14:nvContentPartPr>
              <p14:xfrm>
                <a:off x="8333686" y="6475852"/>
                <a:ext cx="483120" cy="702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145C076-C1F1-4FC9-BE32-2A0A7FF17AE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325046" y="6466852"/>
                  <a:ext cx="500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923393F-F30D-4A81-9655-2BB9C9897003}"/>
                    </a:ext>
                  </a:extLst>
                </p14:cNvPr>
                <p14:cNvContentPartPr/>
                <p14:nvPr/>
              </p14:nvContentPartPr>
              <p14:xfrm>
                <a:off x="9045766" y="6462172"/>
                <a:ext cx="408960" cy="140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923393F-F30D-4A81-9655-2BB9C989700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036766" y="6453532"/>
                  <a:ext cx="426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0FF096E-1CE3-472F-9535-A8732E1C1C56}"/>
                    </a:ext>
                  </a:extLst>
                </p14:cNvPr>
                <p14:cNvContentPartPr/>
                <p14:nvPr/>
              </p14:nvContentPartPr>
              <p14:xfrm>
                <a:off x="9628966" y="6466492"/>
                <a:ext cx="458640" cy="169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0FF096E-1CE3-472F-9535-A8732E1C1C56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619966" y="6457492"/>
                  <a:ext cx="476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9BB32DD2-B902-416E-B876-2360CC220421}"/>
                    </a:ext>
                  </a:extLst>
                </p14:cNvPr>
                <p14:cNvContentPartPr/>
                <p14:nvPr/>
              </p14:nvContentPartPr>
              <p14:xfrm>
                <a:off x="10367326" y="6462172"/>
                <a:ext cx="394920" cy="252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9BB32DD2-B902-416E-B876-2360CC22042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358326" y="6453532"/>
                  <a:ext cx="412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EB42804-9D2F-4452-AEB5-52A3340D8F21}"/>
                    </a:ext>
                  </a:extLst>
                </p14:cNvPr>
                <p14:cNvContentPartPr/>
                <p14:nvPr/>
              </p14:nvContentPartPr>
              <p14:xfrm>
                <a:off x="10973566" y="6464332"/>
                <a:ext cx="496800" cy="316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EB42804-9D2F-4452-AEB5-52A3340D8F2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964926" y="6455692"/>
                  <a:ext cx="51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6AB8AEB-8309-4715-AA94-F8912DDBC9F5}"/>
                    </a:ext>
                  </a:extLst>
                </p14:cNvPr>
                <p14:cNvContentPartPr/>
                <p14:nvPr/>
              </p14:nvContentPartPr>
              <p14:xfrm>
                <a:off x="7109326" y="6379012"/>
                <a:ext cx="190080" cy="75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6AB8AEB-8309-4715-AA94-F8912DDBC9F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00686" y="6370012"/>
                  <a:ext cx="207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66C207A-CDBA-4BDB-AAED-3A6A361D7D95}"/>
                    </a:ext>
                  </a:extLst>
                </p14:cNvPr>
                <p14:cNvContentPartPr/>
                <p14:nvPr/>
              </p14:nvContentPartPr>
              <p14:xfrm>
                <a:off x="7435846" y="6364252"/>
                <a:ext cx="407880" cy="54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66C207A-CDBA-4BDB-AAED-3A6A361D7D9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426846" y="6355612"/>
                  <a:ext cx="425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7210D43-1478-4C44-8BA0-63F8B114B779}"/>
                    </a:ext>
                  </a:extLst>
                </p14:cNvPr>
                <p14:cNvContentPartPr/>
                <p14:nvPr/>
              </p14:nvContentPartPr>
              <p14:xfrm>
                <a:off x="7940206" y="6367492"/>
                <a:ext cx="132120" cy="118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7210D43-1478-4C44-8BA0-63F8B114B77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931566" y="6358852"/>
                  <a:ext cx="149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C15B695-1B04-44E9-840A-EB9D3263D7C4}"/>
                    </a:ext>
                  </a:extLst>
                </p14:cNvPr>
                <p14:cNvContentPartPr/>
                <p14:nvPr/>
              </p14:nvContentPartPr>
              <p14:xfrm>
                <a:off x="8214526" y="6379012"/>
                <a:ext cx="400680" cy="9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C15B695-1B04-44E9-840A-EB9D3263D7C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205886" y="6370012"/>
                  <a:ext cx="418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6132065-37D6-4B05-B9C7-707A86022515}"/>
                    </a:ext>
                  </a:extLst>
                </p14:cNvPr>
                <p14:cNvContentPartPr/>
                <p14:nvPr/>
              </p14:nvContentPartPr>
              <p14:xfrm>
                <a:off x="8696206" y="6391972"/>
                <a:ext cx="502560" cy="39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6132065-37D6-4B05-B9C7-707A8602251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687206" y="6383332"/>
                  <a:ext cx="520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2D471308-90E1-47B7-A6E4-DE3B43911571}"/>
                    </a:ext>
                  </a:extLst>
                </p14:cNvPr>
                <p14:cNvContentPartPr/>
                <p14:nvPr/>
              </p14:nvContentPartPr>
              <p14:xfrm>
                <a:off x="9270046" y="6344812"/>
                <a:ext cx="2199600" cy="630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2D471308-90E1-47B7-A6E4-DE3B4391157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261406" y="6335812"/>
                  <a:ext cx="2217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F722FEC3-E3D0-4B50-807D-4D596D2B3461}"/>
                    </a:ext>
                  </a:extLst>
                </p14:cNvPr>
                <p14:cNvContentPartPr/>
                <p14:nvPr/>
              </p14:nvContentPartPr>
              <p14:xfrm>
                <a:off x="7023646" y="6337252"/>
                <a:ext cx="181440" cy="525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F722FEC3-E3D0-4B50-807D-4D596D2B346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15006" y="6328612"/>
                  <a:ext cx="1990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5D4A79EF-FB03-4F4E-9073-327BCFDDAB06}"/>
              </a:ext>
            </a:extLst>
          </p:cNvPr>
          <p:cNvGrpSpPr/>
          <p:nvPr/>
        </p:nvGrpSpPr>
        <p:grpSpPr>
          <a:xfrm>
            <a:off x="7197526" y="5972212"/>
            <a:ext cx="660240" cy="237960"/>
            <a:chOff x="7197526" y="5972212"/>
            <a:chExt cx="66024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9A9813E-C528-464C-881A-0E2E36B9B43F}"/>
                    </a:ext>
                  </a:extLst>
                </p14:cNvPr>
                <p14:cNvContentPartPr/>
                <p14:nvPr/>
              </p14:nvContentPartPr>
              <p14:xfrm>
                <a:off x="7197526" y="6114412"/>
                <a:ext cx="156240" cy="234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9A9813E-C528-464C-881A-0E2E36B9B43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188886" y="6105772"/>
                  <a:ext cx="173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48BBD51-5B6A-40AB-B6E6-0A1AA1D1B260}"/>
                    </a:ext>
                  </a:extLst>
                </p14:cNvPr>
                <p14:cNvContentPartPr/>
                <p14:nvPr/>
              </p14:nvContentPartPr>
              <p14:xfrm>
                <a:off x="7427566" y="6039532"/>
                <a:ext cx="50040" cy="16308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48BBD51-5B6A-40AB-B6E6-0A1AA1D1B26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418926" y="6030892"/>
                  <a:ext cx="67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671162C-159C-4B6C-B83C-5969434D7C38}"/>
                    </a:ext>
                  </a:extLst>
                </p14:cNvPr>
                <p14:cNvContentPartPr/>
                <p14:nvPr/>
              </p14:nvContentPartPr>
              <p14:xfrm>
                <a:off x="7506046" y="6023332"/>
                <a:ext cx="136080" cy="1868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671162C-159C-4B6C-B83C-5969434D7C38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97406" y="6014692"/>
                  <a:ext cx="153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5D1B879-38B0-4F27-BBF6-A504F17B5756}"/>
                    </a:ext>
                  </a:extLst>
                </p14:cNvPr>
                <p14:cNvContentPartPr/>
                <p14:nvPr/>
              </p14:nvContentPartPr>
              <p14:xfrm>
                <a:off x="7703686" y="5972212"/>
                <a:ext cx="154080" cy="2163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5D1B879-38B0-4F27-BBF6-A504F17B575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694686" y="5963212"/>
                  <a:ext cx="17172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4CD630C3-3770-4803-9BCA-AC43793E72F0}"/>
              </a:ext>
            </a:extLst>
          </p:cNvPr>
          <p:cNvGrpSpPr/>
          <p:nvPr/>
        </p:nvGrpSpPr>
        <p:grpSpPr>
          <a:xfrm>
            <a:off x="6983326" y="2235772"/>
            <a:ext cx="2769840" cy="2370600"/>
            <a:chOff x="6983326" y="2235772"/>
            <a:chExt cx="2769840" cy="237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83B7EEA-F969-4661-99E2-94D87FF68531}"/>
                    </a:ext>
                  </a:extLst>
                </p14:cNvPr>
                <p14:cNvContentPartPr/>
                <p14:nvPr/>
              </p14:nvContentPartPr>
              <p14:xfrm>
                <a:off x="9288766" y="2533492"/>
                <a:ext cx="360" cy="14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83B7EEA-F969-4661-99E2-94D87FF6853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279766" y="2524492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49E02E8-EAFC-4DE7-9864-3E3146781DB3}"/>
                    </a:ext>
                  </a:extLst>
                </p14:cNvPr>
                <p14:cNvContentPartPr/>
                <p14:nvPr/>
              </p14:nvContentPartPr>
              <p14:xfrm>
                <a:off x="9288046" y="2521972"/>
                <a:ext cx="40320" cy="921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49E02E8-EAFC-4DE7-9864-3E3146781DB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279406" y="2513332"/>
                  <a:ext cx="57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C7DFE191-BE32-4559-8430-866CFCEB9BAB}"/>
                    </a:ext>
                  </a:extLst>
                </p14:cNvPr>
                <p14:cNvContentPartPr/>
                <p14:nvPr/>
              </p14:nvContentPartPr>
              <p14:xfrm>
                <a:off x="9296686" y="2579212"/>
                <a:ext cx="6120" cy="1242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C7DFE191-BE32-4559-8430-866CFCEB9BA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288046" y="2570212"/>
                  <a:ext cx="23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95FF085D-D4F2-49CD-94AE-B4E34A22C072}"/>
                    </a:ext>
                  </a:extLst>
                </p14:cNvPr>
                <p14:cNvContentPartPr/>
                <p14:nvPr/>
              </p14:nvContentPartPr>
              <p14:xfrm>
                <a:off x="9295606" y="2744812"/>
                <a:ext cx="2520" cy="1296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95FF085D-D4F2-49CD-94AE-B4E34A22C07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286606" y="2735812"/>
                  <a:ext cx="20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256D461-C5FC-4507-80DC-2BD7945627EF}"/>
                    </a:ext>
                  </a:extLst>
                </p14:cNvPr>
                <p14:cNvContentPartPr/>
                <p14:nvPr/>
              </p14:nvContentPartPr>
              <p14:xfrm>
                <a:off x="9275806" y="2955052"/>
                <a:ext cx="12960" cy="20124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256D461-C5FC-4507-80DC-2BD7945627E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267166" y="2946052"/>
                  <a:ext cx="30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EEC16EE-DFD8-43BE-B09A-312BA9FAC945}"/>
                    </a:ext>
                  </a:extLst>
                </p14:cNvPr>
                <p14:cNvContentPartPr/>
                <p14:nvPr/>
              </p14:nvContentPartPr>
              <p14:xfrm>
                <a:off x="9268966" y="3304612"/>
                <a:ext cx="16560" cy="3470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EEC16EE-DFD8-43BE-B09A-312BA9FAC94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260326" y="3295972"/>
                  <a:ext cx="342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5D5765C-822B-45D5-A7CE-6621A7B994A8}"/>
                    </a:ext>
                  </a:extLst>
                </p14:cNvPr>
                <p14:cNvContentPartPr/>
                <p14:nvPr/>
              </p14:nvContentPartPr>
              <p14:xfrm>
                <a:off x="9252766" y="3763972"/>
                <a:ext cx="15480" cy="2836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5D5765C-822B-45D5-A7CE-6621A7B994A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244126" y="3754972"/>
                  <a:ext cx="331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C9ABAEF-BEB4-4804-A387-71AC223EE4A0}"/>
                    </a:ext>
                  </a:extLst>
                </p14:cNvPr>
                <p14:cNvContentPartPr/>
                <p14:nvPr/>
              </p14:nvContentPartPr>
              <p14:xfrm>
                <a:off x="9245926" y="4170772"/>
                <a:ext cx="3240" cy="2437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C9ABAEF-BEB4-4804-A387-71AC223EE4A0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236926" y="4162132"/>
                  <a:ext cx="20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A7D661C-C7AA-4F99-A12A-ADE0B4D4DDE6}"/>
                    </a:ext>
                  </a:extLst>
                </p14:cNvPr>
                <p14:cNvContentPartPr/>
                <p14:nvPr/>
              </p14:nvContentPartPr>
              <p14:xfrm>
                <a:off x="6983326" y="4576852"/>
                <a:ext cx="102240" cy="97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A7D661C-C7AA-4F99-A12A-ADE0B4D4DDE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974326" y="4568212"/>
                  <a:ext cx="119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7A3589F-646D-4CC0-A675-5636C714F06E}"/>
                    </a:ext>
                  </a:extLst>
                </p14:cNvPr>
                <p14:cNvContentPartPr/>
                <p14:nvPr/>
              </p14:nvContentPartPr>
              <p14:xfrm>
                <a:off x="7199686" y="4591612"/>
                <a:ext cx="104400" cy="147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7A3589F-646D-4CC0-A675-5636C714F06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190686" y="4582612"/>
                  <a:ext cx="122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47A27D2-F64A-4E0F-9DA8-3C395D33F437}"/>
                    </a:ext>
                  </a:extLst>
                </p14:cNvPr>
                <p14:cNvContentPartPr/>
                <p14:nvPr/>
              </p14:nvContentPartPr>
              <p14:xfrm>
                <a:off x="7445206" y="4580092"/>
                <a:ext cx="145080" cy="118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47A27D2-F64A-4E0F-9DA8-3C395D33F43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436206" y="4571092"/>
                  <a:ext cx="162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03F4DF5-83F8-4C57-B9D7-DC6AD5605E0A}"/>
                    </a:ext>
                  </a:extLst>
                </p14:cNvPr>
                <p14:cNvContentPartPr/>
                <p14:nvPr/>
              </p14:nvContentPartPr>
              <p14:xfrm>
                <a:off x="7729606" y="4555972"/>
                <a:ext cx="427320" cy="169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03F4DF5-83F8-4C57-B9D7-DC6AD5605E0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720966" y="4547332"/>
                  <a:ext cx="444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2056A4E-63E2-4981-B100-0E8B2CFB1A95}"/>
                    </a:ext>
                  </a:extLst>
                </p14:cNvPr>
                <p14:cNvContentPartPr/>
                <p14:nvPr/>
              </p14:nvContentPartPr>
              <p14:xfrm>
                <a:off x="8345566" y="4552012"/>
                <a:ext cx="368280" cy="190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2056A4E-63E2-4981-B100-0E8B2CFB1A9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36566" y="4543012"/>
                  <a:ext cx="385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0E74E45-FEDB-4441-9046-3E338FB200D2}"/>
                    </a:ext>
                  </a:extLst>
                </p14:cNvPr>
                <p14:cNvContentPartPr/>
                <p14:nvPr/>
              </p14:nvContentPartPr>
              <p14:xfrm>
                <a:off x="8839486" y="4565332"/>
                <a:ext cx="140400" cy="25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0E74E45-FEDB-4441-9046-3E338FB200D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830846" y="4556692"/>
                  <a:ext cx="158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925D122-1237-4B36-8A45-FC964094EACD}"/>
                    </a:ext>
                  </a:extLst>
                </p14:cNvPr>
                <p14:cNvContentPartPr/>
                <p14:nvPr/>
              </p14:nvContentPartPr>
              <p14:xfrm>
                <a:off x="9000406" y="4360492"/>
                <a:ext cx="311760" cy="20556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925D122-1237-4B36-8A45-FC964094EAC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991766" y="4351492"/>
                  <a:ext cx="329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EBE307F-A8A3-4124-BE75-79A377070BFA}"/>
                    </a:ext>
                  </a:extLst>
                </p14:cNvPr>
                <p14:cNvContentPartPr/>
                <p14:nvPr/>
              </p14:nvContentPartPr>
              <p14:xfrm>
                <a:off x="9231886" y="4350772"/>
                <a:ext cx="52560" cy="21348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EBE307F-A8A3-4124-BE75-79A377070BFA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223246" y="4341772"/>
                  <a:ext cx="70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62F0180-9549-4212-8251-4FFB613E8E09}"/>
                    </a:ext>
                  </a:extLst>
                </p14:cNvPr>
                <p14:cNvContentPartPr/>
                <p14:nvPr/>
              </p14:nvContentPartPr>
              <p14:xfrm>
                <a:off x="9250606" y="4399012"/>
                <a:ext cx="15480" cy="1717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62F0180-9549-4212-8251-4FFB613E8E0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241606" y="4390012"/>
                  <a:ext cx="33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FD5E931-A370-4030-AC17-049A02D8EBA6}"/>
                    </a:ext>
                  </a:extLst>
                </p14:cNvPr>
                <p14:cNvContentPartPr/>
                <p14:nvPr/>
              </p14:nvContentPartPr>
              <p14:xfrm>
                <a:off x="9235846" y="4415572"/>
                <a:ext cx="89280" cy="11736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FD5E931-A370-4030-AC17-049A02D8EBA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226846" y="4406932"/>
                  <a:ext cx="106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DEC7816-32BA-4B71-A264-0197642BED87}"/>
                    </a:ext>
                  </a:extLst>
                </p14:cNvPr>
                <p14:cNvContentPartPr/>
                <p14:nvPr/>
              </p14:nvContentPartPr>
              <p14:xfrm>
                <a:off x="9439246" y="2291932"/>
                <a:ext cx="14400" cy="16056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DEC7816-32BA-4B71-A264-0197642BED8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430246" y="2282932"/>
                  <a:ext cx="32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1540E5E-A886-4498-AC4F-57670E591E5E}"/>
                    </a:ext>
                  </a:extLst>
                </p14:cNvPr>
                <p14:cNvContentPartPr/>
                <p14:nvPr/>
              </p14:nvContentPartPr>
              <p14:xfrm>
                <a:off x="9516286" y="2297692"/>
                <a:ext cx="91080" cy="1584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1540E5E-A886-4498-AC4F-57670E591E5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507646" y="2289052"/>
                  <a:ext cx="108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FA325F4-460C-4B0F-AA26-5E6A9FD3DB95}"/>
                    </a:ext>
                  </a:extLst>
                </p14:cNvPr>
                <p14:cNvContentPartPr/>
                <p14:nvPr/>
              </p14:nvContentPartPr>
              <p14:xfrm>
                <a:off x="9669286" y="2237572"/>
                <a:ext cx="63720" cy="1263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FA325F4-460C-4B0F-AA26-5E6A9FD3DB9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660646" y="2228932"/>
                  <a:ext cx="81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0B9EC6C-DD14-4E0E-8AD6-F4A51C6BA44B}"/>
                    </a:ext>
                  </a:extLst>
                </p14:cNvPr>
                <p14:cNvContentPartPr/>
                <p14:nvPr/>
              </p14:nvContentPartPr>
              <p14:xfrm>
                <a:off x="9289846" y="2308492"/>
                <a:ext cx="83520" cy="1515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0B9EC6C-DD14-4E0E-8AD6-F4A51C6BA44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280846" y="2299852"/>
                  <a:ext cx="101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6C73EBA-713B-4855-86C1-95BA22CCD533}"/>
                    </a:ext>
                  </a:extLst>
                </p14:cNvPr>
                <p14:cNvContentPartPr/>
                <p14:nvPr/>
              </p14:nvContentPartPr>
              <p14:xfrm>
                <a:off x="9328006" y="2299132"/>
                <a:ext cx="74520" cy="360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6C73EBA-713B-4855-86C1-95BA22CCD533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319366" y="2290132"/>
                  <a:ext cx="92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3C7F791-1463-432B-9622-5225A9628969}"/>
                    </a:ext>
                  </a:extLst>
                </p14:cNvPr>
                <p14:cNvContentPartPr/>
                <p14:nvPr/>
              </p14:nvContentPartPr>
              <p14:xfrm>
                <a:off x="9671806" y="2235772"/>
                <a:ext cx="81360" cy="25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3C7F791-1463-432B-9622-5225A962896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662806" y="2226772"/>
                  <a:ext cx="99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E01131BF-5E03-4DB0-AF69-91687E9D83B8}"/>
              </a:ext>
            </a:extLst>
          </p:cNvPr>
          <p:cNvGrpSpPr/>
          <p:nvPr/>
        </p:nvGrpSpPr>
        <p:grpSpPr>
          <a:xfrm>
            <a:off x="10792846" y="1266292"/>
            <a:ext cx="125640" cy="237600"/>
            <a:chOff x="10792846" y="1266292"/>
            <a:chExt cx="12564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4C6F9BD-47D9-47EE-85DC-AB6404182AA2}"/>
                    </a:ext>
                  </a:extLst>
                </p14:cNvPr>
                <p14:cNvContentPartPr/>
                <p14:nvPr/>
              </p14:nvContentPartPr>
              <p14:xfrm>
                <a:off x="10792846" y="1266292"/>
                <a:ext cx="116280" cy="2376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4C6F9BD-47D9-47EE-85DC-AB6404182AA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784206" y="1257652"/>
                  <a:ext cx="133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523F48B-27CD-4597-A21C-DF484CF5245E}"/>
                    </a:ext>
                  </a:extLst>
                </p14:cNvPr>
                <p14:cNvContentPartPr/>
                <p14:nvPr/>
              </p14:nvContentPartPr>
              <p14:xfrm>
                <a:off x="10828126" y="1293292"/>
                <a:ext cx="90360" cy="46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523F48B-27CD-4597-A21C-DF484CF5245E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819126" y="1284652"/>
                  <a:ext cx="10800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1BCD2A96-74F4-4302-87E2-A4A3126FF853}"/>
              </a:ext>
            </a:extLst>
          </p:cNvPr>
          <p:cNvGrpSpPr/>
          <p:nvPr/>
        </p:nvGrpSpPr>
        <p:grpSpPr>
          <a:xfrm>
            <a:off x="7189246" y="5989492"/>
            <a:ext cx="648720" cy="248040"/>
            <a:chOff x="7189246" y="5989492"/>
            <a:chExt cx="64872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F02A099-79DC-4F82-BE80-A9B5E8F6BEB8}"/>
                    </a:ext>
                  </a:extLst>
                </p14:cNvPr>
                <p14:cNvContentPartPr/>
                <p14:nvPr/>
              </p14:nvContentPartPr>
              <p14:xfrm>
                <a:off x="7189246" y="6134932"/>
                <a:ext cx="153000" cy="2772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F02A099-79DC-4F82-BE80-A9B5E8F6BEB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180246" y="6126292"/>
                  <a:ext cx="170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170B5228-99E5-4624-BCE9-81D461D5FAEB}"/>
                    </a:ext>
                  </a:extLst>
                </p14:cNvPr>
                <p14:cNvContentPartPr/>
                <p14:nvPr/>
              </p14:nvContentPartPr>
              <p14:xfrm>
                <a:off x="7426486" y="6042412"/>
                <a:ext cx="31680" cy="18828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170B5228-99E5-4624-BCE9-81D461D5FAE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417846" y="6033412"/>
                  <a:ext cx="49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69BD03D-BE81-4AF8-BA38-9305F66BBE86}"/>
                    </a:ext>
                  </a:extLst>
                </p14:cNvPr>
                <p14:cNvContentPartPr/>
                <p14:nvPr/>
              </p14:nvContentPartPr>
              <p14:xfrm>
                <a:off x="7512526" y="6055372"/>
                <a:ext cx="104040" cy="1821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69BD03D-BE81-4AF8-BA38-9305F66BBE8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503886" y="6046732"/>
                  <a:ext cx="121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13579E1-D053-4AEA-96DB-0FFD90CD9F61}"/>
                    </a:ext>
                  </a:extLst>
                </p14:cNvPr>
                <p14:cNvContentPartPr/>
                <p14:nvPr/>
              </p14:nvContentPartPr>
              <p14:xfrm>
                <a:off x="7716646" y="5989492"/>
                <a:ext cx="121320" cy="1987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13579E1-D053-4AEA-96DB-0FFD90CD9F6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707646" y="5980492"/>
                  <a:ext cx="1389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E86D9EC-0BEA-4E77-A0F3-86C8DF343936}"/>
              </a:ext>
            </a:extLst>
          </p:cNvPr>
          <p:cNvGrpSpPr/>
          <p:nvPr/>
        </p:nvGrpSpPr>
        <p:grpSpPr>
          <a:xfrm>
            <a:off x="6411646" y="4438972"/>
            <a:ext cx="383040" cy="245520"/>
            <a:chOff x="6411646" y="4438972"/>
            <a:chExt cx="38304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270B986-71D2-4A99-AE34-A29635F0A6C0}"/>
                    </a:ext>
                  </a:extLst>
                </p14:cNvPr>
                <p14:cNvContentPartPr/>
                <p14:nvPr/>
              </p14:nvContentPartPr>
              <p14:xfrm>
                <a:off x="6411646" y="4581892"/>
                <a:ext cx="131040" cy="162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270B986-71D2-4A99-AE34-A29635F0A6C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402646" y="4573252"/>
                  <a:ext cx="148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CD00797-FA28-4492-A040-0D295951F7C0}"/>
                    </a:ext>
                  </a:extLst>
                </p14:cNvPr>
                <p14:cNvContentPartPr/>
                <p14:nvPr/>
              </p14:nvContentPartPr>
              <p14:xfrm>
                <a:off x="6600286" y="4491532"/>
                <a:ext cx="93600" cy="19296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CD00797-FA28-4492-A040-0D295951F7C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591286" y="4482892"/>
                  <a:ext cx="111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85B2289-FF52-4D40-B93D-D6AE16596759}"/>
                    </a:ext>
                  </a:extLst>
                </p14:cNvPr>
                <p14:cNvContentPartPr/>
                <p14:nvPr/>
              </p14:nvContentPartPr>
              <p14:xfrm>
                <a:off x="6652126" y="4438972"/>
                <a:ext cx="142560" cy="19224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85B2289-FF52-4D40-B93D-D6AE1659675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643486" y="4430332"/>
                  <a:ext cx="16020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D75240C-0BF7-4EB4-B082-2D4EB867DBE6}"/>
              </a:ext>
            </a:extLst>
          </p:cNvPr>
          <p:cNvGrpSpPr/>
          <p:nvPr/>
        </p:nvGrpSpPr>
        <p:grpSpPr>
          <a:xfrm>
            <a:off x="8494606" y="2521972"/>
            <a:ext cx="64080" cy="810000"/>
            <a:chOff x="8494606" y="2521972"/>
            <a:chExt cx="64080" cy="81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5C1BB91A-1562-45AC-93BD-1D11E1573BC1}"/>
                    </a:ext>
                  </a:extLst>
                </p14:cNvPr>
                <p14:cNvContentPartPr/>
                <p14:nvPr/>
              </p14:nvContentPartPr>
              <p14:xfrm>
                <a:off x="8535286" y="2521972"/>
                <a:ext cx="9720" cy="6912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5C1BB91A-1562-45AC-93BD-1D11E1573BC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526286" y="2512972"/>
                  <a:ext cx="27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164DA0F-9149-43BA-9F1F-5D4B95BF4837}"/>
                    </a:ext>
                  </a:extLst>
                </p14:cNvPr>
                <p14:cNvContentPartPr/>
                <p14:nvPr/>
              </p14:nvContentPartPr>
              <p14:xfrm>
                <a:off x="8545726" y="2654092"/>
                <a:ext cx="12960" cy="1418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164DA0F-9149-43BA-9F1F-5D4B95BF483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536726" y="2645452"/>
                  <a:ext cx="30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6F99F7D8-4A5D-4164-98E0-32CEE746068B}"/>
                    </a:ext>
                  </a:extLst>
                </p14:cNvPr>
                <p14:cNvContentPartPr/>
                <p14:nvPr/>
              </p14:nvContentPartPr>
              <p14:xfrm>
                <a:off x="8494606" y="2934172"/>
                <a:ext cx="1440" cy="16704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6F99F7D8-4A5D-4164-98E0-32CEE746068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485966" y="2925172"/>
                  <a:ext cx="19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48DE86B-38E4-4A3F-9B38-F00CE1960B3F}"/>
                    </a:ext>
                  </a:extLst>
                </p14:cNvPr>
                <p14:cNvContentPartPr/>
                <p14:nvPr/>
              </p14:nvContentPartPr>
              <p14:xfrm>
                <a:off x="8494606" y="3190132"/>
                <a:ext cx="6120" cy="1418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48DE86B-38E4-4A3F-9B38-F00CE1960B3F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485966" y="3181492"/>
                  <a:ext cx="2376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A66F8C21-7D29-4DBC-98A0-C0E3544C4053}"/>
                  </a:ext>
                </a:extLst>
              </p14:cNvPr>
              <p14:cNvContentPartPr/>
              <p14:nvPr/>
            </p14:nvContentPartPr>
            <p14:xfrm>
              <a:off x="8510806" y="3497212"/>
              <a:ext cx="360" cy="3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A66F8C21-7D29-4DBC-98A0-C0E3544C405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02166" y="34885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29DD62A3-28B5-4B73-9CFF-C80F6894FB41}"/>
                  </a:ext>
                </a:extLst>
              </p14:cNvPr>
              <p14:cNvContentPartPr/>
              <p14:nvPr/>
            </p14:nvContentPartPr>
            <p14:xfrm>
              <a:off x="8508646" y="3776212"/>
              <a:ext cx="360" cy="36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29DD62A3-28B5-4B73-9CFF-C80F6894FB4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99646" y="37675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F894B8DE-7994-471B-B086-402A25207352}"/>
                  </a:ext>
                </a:extLst>
              </p14:cNvPr>
              <p14:cNvContentPartPr/>
              <p14:nvPr/>
            </p14:nvContentPartPr>
            <p14:xfrm>
              <a:off x="6999526" y="3715012"/>
              <a:ext cx="10800" cy="1368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F894B8DE-7994-471B-B086-402A25207352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6990526" y="3706372"/>
                <a:ext cx="2844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6" name="Group 415">
            <a:extLst>
              <a:ext uri="{FF2B5EF4-FFF2-40B4-BE49-F238E27FC236}">
                <a16:creationId xmlns:a16="http://schemas.microsoft.com/office/drawing/2014/main" id="{D55A67C7-07E3-4997-B7B8-A763DA2FE516}"/>
              </a:ext>
            </a:extLst>
          </p:cNvPr>
          <p:cNvGrpSpPr/>
          <p:nvPr/>
        </p:nvGrpSpPr>
        <p:grpSpPr>
          <a:xfrm>
            <a:off x="7001686" y="2154412"/>
            <a:ext cx="1137960" cy="1263240"/>
            <a:chOff x="7001686" y="2154412"/>
            <a:chExt cx="1137960" cy="12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84666E2-C206-4697-9D8E-D11175BEF843}"/>
                    </a:ext>
                  </a:extLst>
                </p14:cNvPr>
                <p14:cNvContentPartPr/>
                <p14:nvPr/>
              </p14:nvContentPartPr>
              <p14:xfrm>
                <a:off x="7021486" y="3366172"/>
                <a:ext cx="360" cy="514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84666E2-C206-4697-9D8E-D11175BEF843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012486" y="3357532"/>
                  <a:ext cx="18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6E84D3BF-5C69-47E8-8F42-391AACB57972}"/>
                    </a:ext>
                  </a:extLst>
                </p14:cNvPr>
                <p14:cNvContentPartPr/>
                <p14:nvPr/>
              </p14:nvContentPartPr>
              <p14:xfrm>
                <a:off x="7001686" y="3199492"/>
                <a:ext cx="1440" cy="1404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6E84D3BF-5C69-47E8-8F42-391AACB5797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993046" y="3190852"/>
                  <a:ext cx="19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E51CB58-AD88-4B04-B9DC-D857C0937B47}"/>
                    </a:ext>
                  </a:extLst>
                </p14:cNvPr>
                <p14:cNvContentPartPr/>
                <p14:nvPr/>
              </p14:nvContentPartPr>
              <p14:xfrm>
                <a:off x="7001686" y="3163132"/>
                <a:ext cx="69840" cy="5040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E51CB58-AD88-4B04-B9DC-D857C0937B47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993046" y="3154492"/>
                  <a:ext cx="87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6136577-94D0-422D-BB78-09D6E2142401}"/>
                    </a:ext>
                  </a:extLst>
                </p14:cNvPr>
                <p14:cNvContentPartPr/>
                <p14:nvPr/>
              </p14:nvContentPartPr>
              <p14:xfrm>
                <a:off x="7094206" y="3165292"/>
                <a:ext cx="55800" cy="36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6136577-94D0-422D-BB78-09D6E2142401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085566" y="3156292"/>
                  <a:ext cx="73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23ADCFC-D1E0-4EAE-B3F7-9668E6EBDDFC}"/>
                    </a:ext>
                  </a:extLst>
                </p14:cNvPr>
                <p14:cNvContentPartPr/>
                <p14:nvPr/>
              </p14:nvContentPartPr>
              <p14:xfrm>
                <a:off x="7200766" y="3163132"/>
                <a:ext cx="80280" cy="46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23ADCFC-D1E0-4EAE-B3F7-9668E6EBDDFC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192126" y="3154492"/>
                  <a:ext cx="97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58B86EB-BB88-46B6-AD11-E7BD4808C1F9}"/>
                    </a:ext>
                  </a:extLst>
                </p14:cNvPr>
                <p14:cNvContentPartPr/>
                <p14:nvPr/>
              </p14:nvContentPartPr>
              <p14:xfrm>
                <a:off x="7360606" y="3131812"/>
                <a:ext cx="362520" cy="273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58B86EB-BB88-46B6-AD11-E7BD4808C1F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351606" y="3123172"/>
                  <a:ext cx="380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CE65C3C-3FCB-4EAE-8AFE-9590A700AFED}"/>
                    </a:ext>
                  </a:extLst>
                </p14:cNvPr>
                <p14:cNvContentPartPr/>
                <p14:nvPr/>
              </p14:nvContentPartPr>
              <p14:xfrm>
                <a:off x="7735366" y="2529172"/>
                <a:ext cx="5040" cy="15336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CE65C3C-3FCB-4EAE-8AFE-9590A700AFED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726726" y="2520532"/>
                  <a:ext cx="22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332CBA0-431A-49C4-8044-069F01B78631}"/>
                    </a:ext>
                  </a:extLst>
                </p14:cNvPr>
                <p14:cNvContentPartPr/>
                <p14:nvPr/>
              </p14:nvContentPartPr>
              <p14:xfrm>
                <a:off x="7743646" y="2757052"/>
                <a:ext cx="8640" cy="3520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332CBA0-431A-49C4-8044-069F01B7863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734646" y="2748412"/>
                  <a:ext cx="262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1FBC0A0-3FFF-404E-BABE-4EBCDC7C0A4E}"/>
                    </a:ext>
                  </a:extLst>
                </p14:cNvPr>
                <p14:cNvContentPartPr/>
                <p14:nvPr/>
              </p14:nvContentPartPr>
              <p14:xfrm>
                <a:off x="7790086" y="2266732"/>
                <a:ext cx="33840" cy="1476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1FBC0A0-3FFF-404E-BABE-4EBCDC7C0A4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781086" y="2257732"/>
                  <a:ext cx="51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834FA1F-20AB-4DC8-A0FF-520FA39BEA08}"/>
                    </a:ext>
                  </a:extLst>
                </p14:cNvPr>
                <p14:cNvContentPartPr/>
                <p14:nvPr/>
              </p14:nvContentPartPr>
              <p14:xfrm>
                <a:off x="7874686" y="2237572"/>
                <a:ext cx="91800" cy="1702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834FA1F-20AB-4DC8-A0FF-520FA39BEA0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865686" y="2228932"/>
                  <a:ext cx="109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6A910A3-2266-4123-B000-2628F0ABC3A3}"/>
                    </a:ext>
                  </a:extLst>
                </p14:cNvPr>
                <p14:cNvContentPartPr/>
                <p14:nvPr/>
              </p14:nvContentPartPr>
              <p14:xfrm>
                <a:off x="8023726" y="2176732"/>
                <a:ext cx="87120" cy="11592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6A910A3-2266-4123-B000-2628F0ABC3A3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014726" y="2168092"/>
                  <a:ext cx="104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9A9CBF3-64B8-4F8A-B93D-127C17E45E28}"/>
                    </a:ext>
                  </a:extLst>
                </p14:cNvPr>
                <p14:cNvContentPartPr/>
                <p14:nvPr/>
              </p14:nvContentPartPr>
              <p14:xfrm>
                <a:off x="8128846" y="2154412"/>
                <a:ext cx="10800" cy="2012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9A9CBF3-64B8-4F8A-B93D-127C17E45E2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120206" y="2145772"/>
                  <a:ext cx="284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1236E15E-8620-44ED-8E43-C0E93FC05FD8}"/>
              </a:ext>
            </a:extLst>
          </p:cNvPr>
          <p:cNvGrpSpPr/>
          <p:nvPr/>
        </p:nvGrpSpPr>
        <p:grpSpPr>
          <a:xfrm>
            <a:off x="6561766" y="3065932"/>
            <a:ext cx="329040" cy="218160"/>
            <a:chOff x="6561766" y="3065932"/>
            <a:chExt cx="32904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15A3FE8-226A-4FC7-A125-8F0B1C6CDC41}"/>
                    </a:ext>
                  </a:extLst>
                </p14:cNvPr>
                <p14:cNvContentPartPr/>
                <p14:nvPr/>
              </p14:nvContentPartPr>
              <p14:xfrm>
                <a:off x="6561766" y="3159172"/>
                <a:ext cx="86040" cy="1296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15A3FE8-226A-4FC7-A125-8F0B1C6CDC41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553126" y="3150172"/>
                  <a:ext cx="10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23013AE-5456-45FF-8F05-FCAF181089D8}"/>
                    </a:ext>
                  </a:extLst>
                </p14:cNvPr>
                <p14:cNvContentPartPr/>
                <p14:nvPr/>
              </p14:nvContentPartPr>
              <p14:xfrm>
                <a:off x="6718366" y="3065932"/>
                <a:ext cx="2520" cy="2181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23013AE-5456-45FF-8F05-FCAF181089D8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709366" y="3057292"/>
                  <a:ext cx="201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452660B-DBD5-4AF4-8928-7373D3DCA96B}"/>
                    </a:ext>
                  </a:extLst>
                </p14:cNvPr>
                <p14:cNvContentPartPr/>
                <p14:nvPr/>
              </p14:nvContentPartPr>
              <p14:xfrm>
                <a:off x="6755086" y="3085732"/>
                <a:ext cx="135720" cy="1965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452660B-DBD5-4AF4-8928-7373D3DCA96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746446" y="3077092"/>
                  <a:ext cx="15336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46AB6824-919A-4C27-ADE2-3EC79D60193A}"/>
              </a:ext>
            </a:extLst>
          </p:cNvPr>
          <p:cNvGrpSpPr/>
          <p:nvPr/>
        </p:nvGrpSpPr>
        <p:grpSpPr>
          <a:xfrm>
            <a:off x="2383966" y="1997092"/>
            <a:ext cx="933480" cy="701280"/>
            <a:chOff x="2383966" y="1997092"/>
            <a:chExt cx="933480" cy="70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4BF4A0B6-58EE-4A53-80B4-24E7167B5619}"/>
                    </a:ext>
                  </a:extLst>
                </p14:cNvPr>
                <p14:cNvContentPartPr/>
                <p14:nvPr/>
              </p14:nvContentPartPr>
              <p14:xfrm>
                <a:off x="2419606" y="1997092"/>
                <a:ext cx="2880" cy="48528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4BF4A0B6-58EE-4A53-80B4-24E7167B5619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2410966" y="1988452"/>
                  <a:ext cx="205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AB771687-EDC0-4563-B3B6-CCD3EF04760D}"/>
                    </a:ext>
                  </a:extLst>
                </p14:cNvPr>
                <p14:cNvContentPartPr/>
                <p14:nvPr/>
              </p14:nvContentPartPr>
              <p14:xfrm>
                <a:off x="2383966" y="2508292"/>
                <a:ext cx="106920" cy="2448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AB771687-EDC0-4563-B3B6-CCD3EF04760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2375326" y="2499652"/>
                  <a:ext cx="124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A0CA2AC7-B916-4B7A-ACEF-4190C1DB1317}"/>
                    </a:ext>
                  </a:extLst>
                </p14:cNvPr>
                <p14:cNvContentPartPr/>
                <p14:nvPr/>
              </p14:nvContentPartPr>
              <p14:xfrm>
                <a:off x="2625886" y="2458252"/>
                <a:ext cx="119520" cy="1692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A0CA2AC7-B916-4B7A-ACEF-4190C1DB131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617246" y="2449612"/>
                  <a:ext cx="137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E30F3FE-EC86-4A26-9C4C-16D2BA28DEFC}"/>
                    </a:ext>
                  </a:extLst>
                </p14:cNvPr>
                <p14:cNvContentPartPr/>
                <p14:nvPr/>
              </p14:nvContentPartPr>
              <p14:xfrm>
                <a:off x="2844766" y="2358532"/>
                <a:ext cx="173880" cy="2818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E30F3FE-EC86-4A26-9C4C-16D2BA28DEFC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2835766" y="2349532"/>
                  <a:ext cx="191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EBB9444-A8E9-4164-A03F-A841EC98B98B}"/>
                    </a:ext>
                  </a:extLst>
                </p14:cNvPr>
                <p14:cNvContentPartPr/>
                <p14:nvPr/>
              </p14:nvContentPartPr>
              <p14:xfrm>
                <a:off x="3043846" y="2518732"/>
                <a:ext cx="102960" cy="14148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EBB9444-A8E9-4164-A03F-A841EC98B98B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3035206" y="2509732"/>
                  <a:ext cx="120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B5E87B70-5954-4BAA-8F38-ED550778F10C}"/>
                    </a:ext>
                  </a:extLst>
                </p14:cNvPr>
                <p14:cNvContentPartPr/>
                <p14:nvPr/>
              </p14:nvContentPartPr>
              <p14:xfrm>
                <a:off x="3193966" y="2524132"/>
                <a:ext cx="123480" cy="17424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B5E87B70-5954-4BAA-8F38-ED550778F10C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3184966" y="2515132"/>
                  <a:ext cx="14112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A9544EBC-D3D1-423C-A434-F6F702A93700}"/>
              </a:ext>
            </a:extLst>
          </p:cNvPr>
          <p:cNvGrpSpPr/>
          <p:nvPr/>
        </p:nvGrpSpPr>
        <p:grpSpPr>
          <a:xfrm>
            <a:off x="2342206" y="928252"/>
            <a:ext cx="631080" cy="555120"/>
            <a:chOff x="2342206" y="928252"/>
            <a:chExt cx="63108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3478987C-DDA1-44AC-8D7E-1B5896709910}"/>
                    </a:ext>
                  </a:extLst>
                </p14:cNvPr>
                <p14:cNvContentPartPr/>
                <p14:nvPr/>
              </p14:nvContentPartPr>
              <p14:xfrm>
                <a:off x="2440846" y="998812"/>
                <a:ext cx="6120" cy="4845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3478987C-DDA1-44AC-8D7E-1B589670991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2431846" y="990172"/>
                  <a:ext cx="237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3B108277-01BC-404D-B7EF-9EFA72A7F7C6}"/>
                    </a:ext>
                  </a:extLst>
                </p14:cNvPr>
                <p14:cNvContentPartPr/>
                <p14:nvPr/>
              </p14:nvContentPartPr>
              <p14:xfrm>
                <a:off x="2342206" y="1014652"/>
                <a:ext cx="131040" cy="3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3B108277-01BC-404D-B7EF-9EFA72A7F7C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2333566" y="1005652"/>
                  <a:ext cx="148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D643412-C474-4425-9951-8DB222480D17}"/>
                    </a:ext>
                  </a:extLst>
                </p14:cNvPr>
                <p14:cNvContentPartPr/>
                <p14:nvPr/>
              </p14:nvContentPartPr>
              <p14:xfrm>
                <a:off x="2557126" y="1052092"/>
                <a:ext cx="82800" cy="46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D643412-C474-4425-9951-8DB222480D1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2548486" y="1043092"/>
                  <a:ext cx="100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88DC6F63-0E86-46B9-8CA7-8CB067B172DC}"/>
                    </a:ext>
                  </a:extLst>
                </p14:cNvPr>
                <p14:cNvContentPartPr/>
                <p14:nvPr/>
              </p14:nvContentPartPr>
              <p14:xfrm>
                <a:off x="2558926" y="1052092"/>
                <a:ext cx="360" cy="3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88DC6F63-0E86-46B9-8CA7-8CB067B172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49926" y="10430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37B59E65-DB68-49A3-A9B5-E67F828182DD}"/>
                    </a:ext>
                  </a:extLst>
                </p14:cNvPr>
                <p14:cNvContentPartPr/>
                <p14:nvPr/>
              </p14:nvContentPartPr>
              <p14:xfrm>
                <a:off x="2558926" y="984412"/>
                <a:ext cx="74160" cy="1576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37B59E65-DB68-49A3-A9B5-E67F828182DD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549926" y="975412"/>
                  <a:ext cx="91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9DA7B3A9-0509-4842-81D6-E9D9FFBB4D11}"/>
                    </a:ext>
                  </a:extLst>
                </p14:cNvPr>
                <p14:cNvContentPartPr/>
                <p14:nvPr/>
              </p14:nvContentPartPr>
              <p14:xfrm>
                <a:off x="2581966" y="1064332"/>
                <a:ext cx="87840" cy="14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9DA7B3A9-0509-4842-81D6-E9D9FFBB4D1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572966" y="1055692"/>
                  <a:ext cx="105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127489B-ECC2-41E0-BA3C-572810BD8CDE}"/>
                    </a:ext>
                  </a:extLst>
                </p14:cNvPr>
                <p14:cNvContentPartPr/>
                <p14:nvPr/>
              </p14:nvContentPartPr>
              <p14:xfrm>
                <a:off x="2631646" y="976132"/>
                <a:ext cx="9720" cy="18324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127489B-ECC2-41E0-BA3C-572810BD8CD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623006" y="967492"/>
                  <a:ext cx="27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3C1302E-06EE-49BE-B27F-9E2FE0F97800}"/>
                    </a:ext>
                  </a:extLst>
                </p14:cNvPr>
                <p14:cNvContentPartPr/>
                <p14:nvPr/>
              </p14:nvContentPartPr>
              <p14:xfrm>
                <a:off x="2722006" y="928252"/>
                <a:ext cx="90360" cy="22716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3C1302E-06EE-49BE-B27F-9E2FE0F9780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713006" y="919252"/>
                  <a:ext cx="108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47955F43-7A2D-4555-A309-F73EC4E00301}"/>
                    </a:ext>
                  </a:extLst>
                </p14:cNvPr>
                <p14:cNvContentPartPr/>
                <p14:nvPr/>
              </p14:nvContentPartPr>
              <p14:xfrm>
                <a:off x="2856646" y="1072612"/>
                <a:ext cx="53280" cy="8748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47955F43-7A2D-4555-A309-F73EC4E0030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848006" y="1063612"/>
                  <a:ext cx="70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7218D99E-0D04-49F3-98A7-B1D6F696217A}"/>
                    </a:ext>
                  </a:extLst>
                </p14:cNvPr>
                <p14:cNvContentPartPr/>
                <p14:nvPr/>
              </p14:nvContentPartPr>
              <p14:xfrm>
                <a:off x="2869966" y="1076932"/>
                <a:ext cx="360" cy="36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7218D99E-0D04-49F3-98A7-B1D6F69621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61326" y="10682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50AA5FF-B585-44D2-A9A5-1FA8E960ADDC}"/>
                    </a:ext>
                  </a:extLst>
                </p14:cNvPr>
                <p14:cNvContentPartPr/>
                <p14:nvPr/>
              </p14:nvContentPartPr>
              <p14:xfrm>
                <a:off x="2869966" y="1076932"/>
                <a:ext cx="103320" cy="993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50AA5FF-B585-44D2-A9A5-1FA8E960ADDC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2861326" y="1068292"/>
                  <a:ext cx="1209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A698C2B4-AC7D-4BAD-B511-24A02C02284F}"/>
              </a:ext>
            </a:extLst>
          </p:cNvPr>
          <p:cNvGrpSpPr/>
          <p:nvPr/>
        </p:nvGrpSpPr>
        <p:grpSpPr>
          <a:xfrm>
            <a:off x="4084246" y="2347372"/>
            <a:ext cx="1965600" cy="525600"/>
            <a:chOff x="4084246" y="2347372"/>
            <a:chExt cx="1965600" cy="5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A34E2143-E24E-4977-87E1-996F397493B6}"/>
                    </a:ext>
                  </a:extLst>
                </p14:cNvPr>
                <p14:cNvContentPartPr/>
                <p14:nvPr/>
              </p14:nvContentPartPr>
              <p14:xfrm>
                <a:off x="4084246" y="2464732"/>
                <a:ext cx="135720" cy="1692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A34E2143-E24E-4977-87E1-996F397493B6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075246" y="2455732"/>
                  <a:ext cx="153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13121C34-8668-42DE-B1B2-911AEA6E36CE}"/>
                    </a:ext>
                  </a:extLst>
                </p14:cNvPr>
                <p14:cNvContentPartPr/>
                <p14:nvPr/>
              </p14:nvContentPartPr>
              <p14:xfrm>
                <a:off x="4154806" y="2410372"/>
                <a:ext cx="3960" cy="20124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13121C34-8668-42DE-B1B2-911AEA6E36CE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4145806" y="2401732"/>
                  <a:ext cx="21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D9304888-C7D2-4888-8203-FAF22656F8D3}"/>
                    </a:ext>
                  </a:extLst>
                </p14:cNvPr>
                <p14:cNvContentPartPr/>
                <p14:nvPr/>
              </p14:nvContentPartPr>
              <p14:xfrm>
                <a:off x="4128166" y="2682172"/>
                <a:ext cx="131040" cy="262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D9304888-C7D2-4888-8203-FAF22656F8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4119166" y="2673532"/>
                  <a:ext cx="148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D09D8FC-174E-4444-AC4D-02D1C6BD750A}"/>
                    </a:ext>
                  </a:extLst>
                </p14:cNvPr>
                <p14:cNvContentPartPr/>
                <p14:nvPr/>
              </p14:nvContentPartPr>
              <p14:xfrm>
                <a:off x="4334086" y="2385532"/>
                <a:ext cx="204120" cy="36216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D09D8FC-174E-4444-AC4D-02D1C6BD750A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325446" y="2376892"/>
                  <a:ext cx="2217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3CE2AE8C-2590-4729-86CA-3BC046B20582}"/>
                    </a:ext>
                  </a:extLst>
                </p14:cNvPr>
                <p14:cNvContentPartPr/>
                <p14:nvPr/>
              </p14:nvContentPartPr>
              <p14:xfrm>
                <a:off x="4560166" y="2647252"/>
                <a:ext cx="114480" cy="1825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3CE2AE8C-2590-4729-86CA-3BC046B20582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551526" y="2638612"/>
                  <a:ext cx="132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6FD14C2C-DEEE-41DE-989D-DC9897BDC7F7}"/>
                    </a:ext>
                  </a:extLst>
                </p14:cNvPr>
                <p14:cNvContentPartPr/>
                <p14:nvPr/>
              </p14:nvContentPartPr>
              <p14:xfrm>
                <a:off x="4732246" y="2691532"/>
                <a:ext cx="142920" cy="1814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6FD14C2C-DEEE-41DE-989D-DC9897BDC7F7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4723246" y="2682892"/>
                  <a:ext cx="160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545E280F-1778-4DE2-AC5C-D5ABE8BFED36}"/>
                    </a:ext>
                  </a:extLst>
                </p14:cNvPr>
                <p14:cNvContentPartPr/>
                <p14:nvPr/>
              </p14:nvContentPartPr>
              <p14:xfrm>
                <a:off x="4974166" y="2459332"/>
                <a:ext cx="86760" cy="360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545E280F-1778-4DE2-AC5C-D5ABE8BFED36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4965166" y="2450332"/>
                  <a:ext cx="104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4DC0EE96-F88A-44FB-B616-E2B8484DCAA4}"/>
                    </a:ext>
                  </a:extLst>
                </p14:cNvPr>
                <p14:cNvContentPartPr/>
                <p14:nvPr/>
              </p14:nvContentPartPr>
              <p14:xfrm>
                <a:off x="4965886" y="2462572"/>
                <a:ext cx="104400" cy="5760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4DC0EE96-F88A-44FB-B616-E2B8484DCAA4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4957246" y="2453932"/>
                  <a:ext cx="122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8240FE6E-1DAF-433F-93DA-FCEF6D555505}"/>
                    </a:ext>
                  </a:extLst>
                </p14:cNvPr>
                <p14:cNvContentPartPr/>
                <p14:nvPr/>
              </p14:nvContentPartPr>
              <p14:xfrm>
                <a:off x="5177926" y="2407492"/>
                <a:ext cx="111960" cy="360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8240FE6E-1DAF-433F-93DA-FCEF6D555505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168926" y="2398492"/>
                  <a:ext cx="129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44C245A-B594-49BC-9112-4B0D156B2D80}"/>
                    </a:ext>
                  </a:extLst>
                </p14:cNvPr>
                <p14:cNvContentPartPr/>
                <p14:nvPr/>
              </p14:nvContentPartPr>
              <p14:xfrm>
                <a:off x="5177926" y="2361772"/>
                <a:ext cx="70920" cy="1962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44C245A-B594-49BC-9112-4B0D156B2D80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168926" y="2352772"/>
                  <a:ext cx="88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F0414BE1-8FE8-42B1-95A8-E4837EB75C94}"/>
                    </a:ext>
                  </a:extLst>
                </p14:cNvPr>
                <p14:cNvContentPartPr/>
                <p14:nvPr/>
              </p14:nvContentPartPr>
              <p14:xfrm>
                <a:off x="5216086" y="2588572"/>
                <a:ext cx="105840" cy="1404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F0414BE1-8FE8-42B1-95A8-E4837EB75C94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207086" y="2579572"/>
                  <a:ext cx="123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F144150-4C98-498F-BD35-F116DB4520D9}"/>
                    </a:ext>
                  </a:extLst>
                </p14:cNvPr>
                <p14:cNvContentPartPr/>
                <p14:nvPr/>
              </p14:nvContentPartPr>
              <p14:xfrm>
                <a:off x="5397886" y="2347372"/>
                <a:ext cx="165960" cy="26244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F144150-4C98-498F-BD35-F116DB4520D9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5388886" y="2338732"/>
                  <a:ext cx="183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79C0060-5C99-42B8-965E-7C08DA88FACA}"/>
                    </a:ext>
                  </a:extLst>
                </p14:cNvPr>
                <p14:cNvContentPartPr/>
                <p14:nvPr/>
              </p14:nvContentPartPr>
              <p14:xfrm>
                <a:off x="5607046" y="2382292"/>
                <a:ext cx="114840" cy="17640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79C0060-5C99-42B8-965E-7C08DA88FACA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5598406" y="2373292"/>
                  <a:ext cx="13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4737D5C-9E63-4C53-A01C-2D0C318F8C2D}"/>
                    </a:ext>
                  </a:extLst>
                </p14:cNvPr>
                <p14:cNvContentPartPr/>
                <p14:nvPr/>
              </p14:nvContentPartPr>
              <p14:xfrm>
                <a:off x="5824846" y="2357812"/>
                <a:ext cx="225000" cy="19764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4737D5C-9E63-4C53-A01C-2D0C318F8C2D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5815846" y="2348812"/>
                  <a:ext cx="24264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1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F8363157-E258-4D19-BA6D-786FC776606C}"/>
                  </a:ext>
                </a:extLst>
              </p14:cNvPr>
              <p14:cNvContentPartPr/>
              <p14:nvPr/>
            </p14:nvContentPartPr>
            <p14:xfrm>
              <a:off x="7014646" y="2476972"/>
              <a:ext cx="977760" cy="995040"/>
            </p14:xfrm>
          </p:contentPart>
        </mc:Choice>
        <mc:Fallback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F8363157-E258-4D19-BA6D-786FC776606C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6996646" y="2459332"/>
                <a:ext cx="1013400" cy="10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4B2775E-B923-4024-9D5B-7CC62034F164}"/>
              </a:ext>
            </a:extLst>
          </p:cNvPr>
          <p:cNvGrpSpPr/>
          <p:nvPr/>
        </p:nvGrpSpPr>
        <p:grpSpPr>
          <a:xfrm>
            <a:off x="6431086" y="2951812"/>
            <a:ext cx="5466600" cy="744120"/>
            <a:chOff x="6431086" y="2951812"/>
            <a:chExt cx="5466600" cy="74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32E29EE-486C-40E6-AB61-D08E81873582}"/>
                    </a:ext>
                  </a:extLst>
                </p14:cNvPr>
                <p14:cNvContentPartPr/>
                <p14:nvPr/>
              </p14:nvContentPartPr>
              <p14:xfrm>
                <a:off x="9821206" y="3516292"/>
                <a:ext cx="556920" cy="1584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32E29EE-486C-40E6-AB61-D08E81873582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803206" y="3498292"/>
                  <a:ext cx="592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40E5BFAD-27FD-4783-8DA5-0CAF5096F358}"/>
                    </a:ext>
                  </a:extLst>
                </p14:cNvPr>
                <p14:cNvContentPartPr/>
                <p14:nvPr/>
              </p14:nvContentPartPr>
              <p14:xfrm>
                <a:off x="10466686" y="3495412"/>
                <a:ext cx="462240" cy="1404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40E5BFAD-27FD-4783-8DA5-0CAF5096F358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0449046" y="3477412"/>
                  <a:ext cx="497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364A186-7D79-459C-B417-99504C2325F9}"/>
                    </a:ext>
                  </a:extLst>
                </p14:cNvPr>
                <p14:cNvContentPartPr/>
                <p14:nvPr/>
              </p14:nvContentPartPr>
              <p14:xfrm>
                <a:off x="11139166" y="3487132"/>
                <a:ext cx="499320" cy="3384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364A186-7D79-459C-B417-99504C2325F9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1121526" y="3469132"/>
                  <a:ext cx="534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42E2E6D-6FE4-4780-9708-02340B3F7E95}"/>
                    </a:ext>
                  </a:extLst>
                </p14:cNvPr>
                <p14:cNvContentPartPr/>
                <p14:nvPr/>
              </p14:nvContentPartPr>
              <p14:xfrm>
                <a:off x="11775646" y="3520252"/>
                <a:ext cx="114840" cy="360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42E2E6D-6FE4-4780-9708-02340B3F7E95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1758006" y="3502612"/>
                  <a:ext cx="150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E5529D5-53A3-4F51-95BD-F133DA058922}"/>
                    </a:ext>
                  </a:extLst>
                </p14:cNvPr>
                <p14:cNvContentPartPr/>
                <p14:nvPr/>
              </p14:nvContentPartPr>
              <p14:xfrm>
                <a:off x="6431086" y="3519172"/>
                <a:ext cx="160200" cy="324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E5529D5-53A3-4F51-95BD-F133DA058922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413446" y="3501532"/>
                  <a:ext cx="195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35D7FE5-914B-4FEB-98A5-CEC03CB24AE6}"/>
                    </a:ext>
                  </a:extLst>
                </p14:cNvPr>
                <p14:cNvContentPartPr/>
                <p14:nvPr/>
              </p14:nvContentPartPr>
              <p14:xfrm>
                <a:off x="6618646" y="3410452"/>
                <a:ext cx="156240" cy="18900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35D7FE5-914B-4FEB-98A5-CEC03CB24AE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601006" y="3392452"/>
                  <a:ext cx="191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F8BB2E3-EAC6-47E9-A037-C438B5754545}"/>
                    </a:ext>
                  </a:extLst>
                </p14:cNvPr>
                <p14:cNvContentPartPr/>
                <p14:nvPr/>
              </p14:nvContentPartPr>
              <p14:xfrm>
                <a:off x="6741766" y="3536452"/>
                <a:ext cx="79560" cy="10008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F8BB2E3-EAC6-47E9-A037-C438B5754545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724126" y="3518812"/>
                  <a:ext cx="115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C4671C4-70B0-4A0E-8943-A562C8AE9B43}"/>
                    </a:ext>
                  </a:extLst>
                </p14:cNvPr>
                <p14:cNvContentPartPr/>
                <p14:nvPr/>
              </p14:nvContentPartPr>
              <p14:xfrm>
                <a:off x="6808366" y="3557332"/>
                <a:ext cx="108000" cy="13860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C4671C4-70B0-4A0E-8943-A562C8AE9B4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6790726" y="3539332"/>
                  <a:ext cx="143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3F341A61-605D-4E73-AE50-BA398E6063FA}"/>
                    </a:ext>
                  </a:extLst>
                </p14:cNvPr>
                <p14:cNvContentPartPr/>
                <p14:nvPr/>
              </p14:nvContentPartPr>
              <p14:xfrm>
                <a:off x="6988006" y="3465172"/>
                <a:ext cx="103320" cy="46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3F341A61-605D-4E73-AE50-BA398E6063FA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6970006" y="3447172"/>
                  <a:ext cx="13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7D34BD82-D2F2-4034-BC2D-B852CD9E2C86}"/>
                    </a:ext>
                  </a:extLst>
                </p14:cNvPr>
                <p14:cNvContentPartPr/>
                <p14:nvPr/>
              </p14:nvContentPartPr>
              <p14:xfrm>
                <a:off x="7135966" y="3465172"/>
                <a:ext cx="90720" cy="3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7D34BD82-D2F2-4034-BC2D-B852CD9E2C86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118326" y="3447172"/>
                  <a:ext cx="12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76D8CEA-4432-4F7A-A947-76937EE70935}"/>
                    </a:ext>
                  </a:extLst>
                </p14:cNvPr>
                <p14:cNvContentPartPr/>
                <p14:nvPr/>
              </p14:nvContentPartPr>
              <p14:xfrm>
                <a:off x="7280686" y="3446452"/>
                <a:ext cx="111600" cy="1584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76D8CEA-4432-4F7A-A947-76937EE70935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263046" y="3428452"/>
                  <a:ext cx="1472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BC2CB0D-2C90-434E-8DDE-811435FCAE0F}"/>
                    </a:ext>
                  </a:extLst>
                </p14:cNvPr>
                <p14:cNvContentPartPr/>
                <p14:nvPr/>
              </p14:nvContentPartPr>
              <p14:xfrm>
                <a:off x="7443766" y="3441052"/>
                <a:ext cx="77760" cy="36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BC2CB0D-2C90-434E-8DDE-811435FCAE0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426126" y="3423412"/>
                  <a:ext cx="113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8C9512C-DC90-4732-90A6-67AB195510AB}"/>
                    </a:ext>
                  </a:extLst>
                </p14:cNvPr>
                <p14:cNvContentPartPr/>
                <p14:nvPr/>
              </p14:nvContentPartPr>
              <p14:xfrm>
                <a:off x="7620886" y="3455812"/>
                <a:ext cx="57240" cy="252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8C9512C-DC90-4732-90A6-67AB195510AB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7603246" y="3437812"/>
                  <a:ext cx="92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003225D5-F942-43D3-AAF0-C140DB5997E5}"/>
                    </a:ext>
                  </a:extLst>
                </p14:cNvPr>
                <p14:cNvContentPartPr/>
                <p14:nvPr/>
              </p14:nvContentPartPr>
              <p14:xfrm>
                <a:off x="7804846" y="3460852"/>
                <a:ext cx="255960" cy="756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003225D5-F942-43D3-AAF0-C140DB5997E5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7787206" y="3443212"/>
                  <a:ext cx="29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9ED6AEC-C63B-4F1A-9A63-65860633C274}"/>
                    </a:ext>
                  </a:extLst>
                </p14:cNvPr>
                <p14:cNvContentPartPr/>
                <p14:nvPr/>
              </p14:nvContentPartPr>
              <p14:xfrm>
                <a:off x="8114086" y="3481732"/>
                <a:ext cx="274680" cy="158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9ED6AEC-C63B-4F1A-9A63-65860633C274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8096086" y="3464092"/>
                  <a:ext cx="310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0289860A-6E3B-4F3D-951B-C3D1E1F1E8DE}"/>
                    </a:ext>
                  </a:extLst>
                </p14:cNvPr>
                <p14:cNvContentPartPr/>
                <p14:nvPr/>
              </p14:nvContentPartPr>
              <p14:xfrm>
                <a:off x="8520166" y="3513052"/>
                <a:ext cx="89640" cy="360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0289860A-6E3B-4F3D-951B-C3D1E1F1E8DE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8502526" y="3495052"/>
                  <a:ext cx="125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BFD712D0-1738-4CCB-A9E8-491565EDCCF0}"/>
                    </a:ext>
                  </a:extLst>
                </p14:cNvPr>
                <p14:cNvContentPartPr/>
                <p14:nvPr/>
              </p14:nvContentPartPr>
              <p14:xfrm>
                <a:off x="8725006" y="3519172"/>
                <a:ext cx="347400" cy="129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BFD712D0-1738-4CCB-A9E8-491565EDCCF0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8707366" y="3501532"/>
                  <a:ext cx="383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B0A363-FA63-418B-BED6-79151719F13B}"/>
                    </a:ext>
                  </a:extLst>
                </p14:cNvPr>
                <p14:cNvContentPartPr/>
                <p14:nvPr/>
              </p14:nvContentPartPr>
              <p14:xfrm>
                <a:off x="9209926" y="3514132"/>
                <a:ext cx="438840" cy="756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B0A363-FA63-418B-BED6-79151719F13B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9192286" y="3496132"/>
                  <a:ext cx="474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F1C1FB9F-7BCB-4B05-A72D-2AEA07F6BA44}"/>
                    </a:ext>
                  </a:extLst>
                </p14:cNvPr>
                <p14:cNvContentPartPr/>
                <p14:nvPr/>
              </p14:nvContentPartPr>
              <p14:xfrm>
                <a:off x="8075926" y="3457972"/>
                <a:ext cx="3821760" cy="7848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F1C1FB9F-7BCB-4B05-A72D-2AEA07F6BA44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057926" y="3439972"/>
                  <a:ext cx="3857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18637B8C-FA19-42AD-8FF0-DDDA939C045C}"/>
                    </a:ext>
                  </a:extLst>
                </p14:cNvPr>
                <p14:cNvContentPartPr/>
                <p14:nvPr/>
              </p14:nvContentPartPr>
              <p14:xfrm>
                <a:off x="10057006" y="3047572"/>
                <a:ext cx="281520" cy="28476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18637B8C-FA19-42AD-8FF0-DDDA939C045C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10039366" y="3029572"/>
                  <a:ext cx="317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FC5D4E69-6E7A-41B2-B3AD-3AD261B52F24}"/>
                    </a:ext>
                  </a:extLst>
                </p14:cNvPr>
                <p14:cNvContentPartPr/>
                <p14:nvPr/>
              </p14:nvContentPartPr>
              <p14:xfrm>
                <a:off x="10344286" y="3261772"/>
                <a:ext cx="85680" cy="12384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FC5D4E69-6E7A-41B2-B3AD-3AD261B52F24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10326286" y="3243772"/>
                  <a:ext cx="121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BF0701D2-C62D-4C4F-992A-B9C0F37B5183}"/>
                    </a:ext>
                  </a:extLst>
                </p14:cNvPr>
                <p14:cNvContentPartPr/>
                <p14:nvPr/>
              </p14:nvContentPartPr>
              <p14:xfrm>
                <a:off x="10584406" y="2983132"/>
                <a:ext cx="115200" cy="31356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BF0701D2-C62D-4C4F-992A-B9C0F37B5183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10566766" y="2965132"/>
                  <a:ext cx="1508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EEC35BF-9130-4529-83C5-6EE4DF0E374B}"/>
                    </a:ext>
                  </a:extLst>
                </p14:cNvPr>
                <p14:cNvContentPartPr/>
                <p14:nvPr/>
              </p14:nvContentPartPr>
              <p14:xfrm>
                <a:off x="10739926" y="2999692"/>
                <a:ext cx="80280" cy="25344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EEC35BF-9130-4529-83C5-6EE4DF0E374B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10721926" y="2982052"/>
                  <a:ext cx="115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3D9D4977-1B14-4E55-8BAF-A60AB93E5591}"/>
                    </a:ext>
                  </a:extLst>
                </p14:cNvPr>
                <p14:cNvContentPartPr/>
                <p14:nvPr/>
              </p14:nvContentPartPr>
              <p14:xfrm>
                <a:off x="10727326" y="3081052"/>
                <a:ext cx="105840" cy="1476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3D9D4977-1B14-4E55-8BAF-A60AB93E559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10709326" y="3063052"/>
                  <a:ext cx="141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7464FB60-AAF4-4025-BF54-22B773027043}"/>
                    </a:ext>
                  </a:extLst>
                </p14:cNvPr>
                <p14:cNvContentPartPr/>
                <p14:nvPr/>
              </p14:nvContentPartPr>
              <p14:xfrm>
                <a:off x="10878886" y="2951812"/>
                <a:ext cx="118440" cy="44388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7464FB60-AAF4-4025-BF54-22B773027043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10860886" y="2934172"/>
                  <a:ext cx="154080" cy="47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E0956A24-5EDC-484F-A890-406BED12E72A}"/>
              </a:ext>
            </a:extLst>
          </p:cNvPr>
          <p:cNvGrpSpPr/>
          <p:nvPr/>
        </p:nvGrpSpPr>
        <p:grpSpPr>
          <a:xfrm>
            <a:off x="8069086" y="3536812"/>
            <a:ext cx="364680" cy="195840"/>
            <a:chOff x="8069086" y="3536812"/>
            <a:chExt cx="36468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91D8ADA2-ADB0-4568-8C77-4DDD160BE493}"/>
                    </a:ext>
                  </a:extLst>
                </p14:cNvPr>
                <p14:cNvContentPartPr/>
                <p14:nvPr/>
              </p14:nvContentPartPr>
              <p14:xfrm>
                <a:off x="8069086" y="3536812"/>
                <a:ext cx="68400" cy="342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91D8ADA2-ADB0-4568-8C77-4DDD160BE493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8006086" y="3474172"/>
                  <a:ext cx="194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3152F1D-CDB2-472F-A05C-11BF12B02A20}"/>
                    </a:ext>
                  </a:extLst>
                </p14:cNvPr>
                <p14:cNvContentPartPr/>
                <p14:nvPr/>
              </p14:nvContentPartPr>
              <p14:xfrm>
                <a:off x="8306686" y="3689452"/>
                <a:ext cx="127080" cy="4320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3152F1D-CDB2-472F-A05C-11BF12B02A20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8243686" y="3626452"/>
                  <a:ext cx="25272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D3198D80-2B3F-47C0-95BA-F100961E380D}"/>
              </a:ext>
            </a:extLst>
          </p:cNvPr>
          <p:cNvGrpSpPr/>
          <p:nvPr/>
        </p:nvGrpSpPr>
        <p:grpSpPr>
          <a:xfrm>
            <a:off x="8574526" y="3875212"/>
            <a:ext cx="474840" cy="479160"/>
            <a:chOff x="8574526" y="3875212"/>
            <a:chExt cx="47484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BACDCDE8-0668-4AAC-8A0C-A835CD36F7F5}"/>
                    </a:ext>
                  </a:extLst>
                </p14:cNvPr>
                <p14:cNvContentPartPr/>
                <p14:nvPr/>
              </p14:nvContentPartPr>
              <p14:xfrm>
                <a:off x="8574526" y="3875212"/>
                <a:ext cx="135720" cy="11268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BACDCDE8-0668-4AAC-8A0C-A835CD36F7F5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8511886" y="3812572"/>
                  <a:ext cx="261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27136E8-ECE6-420A-9DD0-4F17E3FFCCDE}"/>
                    </a:ext>
                  </a:extLst>
                </p14:cNvPr>
                <p14:cNvContentPartPr/>
                <p14:nvPr/>
              </p14:nvContentPartPr>
              <p14:xfrm>
                <a:off x="8789446" y="4049092"/>
                <a:ext cx="70200" cy="9540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27136E8-ECE6-420A-9DD0-4F17E3FFCCDE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8726806" y="3986452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12DA7CC1-D330-405F-8526-95A6C8057B32}"/>
                    </a:ext>
                  </a:extLst>
                </p14:cNvPr>
                <p14:cNvContentPartPr/>
                <p14:nvPr/>
              </p14:nvContentPartPr>
              <p14:xfrm>
                <a:off x="8991046" y="4204252"/>
                <a:ext cx="58320" cy="15012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12DA7CC1-D330-405F-8526-95A6C8057B32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8928406" y="4141252"/>
                  <a:ext cx="1839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5120020D-2D2F-47CF-8621-81D0C82B4899}"/>
              </a:ext>
            </a:extLst>
          </p:cNvPr>
          <p:cNvGrpSpPr/>
          <p:nvPr/>
        </p:nvGrpSpPr>
        <p:grpSpPr>
          <a:xfrm>
            <a:off x="9385966" y="4496932"/>
            <a:ext cx="1941120" cy="1814760"/>
            <a:chOff x="9385966" y="4496932"/>
            <a:chExt cx="1941120" cy="181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430E9E47-87D8-48CC-85D3-EB6A81BFC002}"/>
                    </a:ext>
                  </a:extLst>
                </p14:cNvPr>
                <p14:cNvContentPartPr/>
                <p14:nvPr/>
              </p14:nvContentPartPr>
              <p14:xfrm>
                <a:off x="9385966" y="4496932"/>
                <a:ext cx="129960" cy="16884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430E9E47-87D8-48CC-85D3-EB6A81BFC002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322966" y="4433932"/>
                  <a:ext cx="255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80A90266-135E-41E0-B93B-682516E7264F}"/>
                    </a:ext>
                  </a:extLst>
                </p14:cNvPr>
                <p14:cNvContentPartPr/>
                <p14:nvPr/>
              </p14:nvContentPartPr>
              <p14:xfrm>
                <a:off x="9601246" y="4722652"/>
                <a:ext cx="81360" cy="13680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80A90266-135E-41E0-B93B-682516E7264F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9538246" y="4660012"/>
                  <a:ext cx="207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DB4EF9D-3218-470D-A7C3-40A41593C360}"/>
                    </a:ext>
                  </a:extLst>
                </p14:cNvPr>
                <p14:cNvContentPartPr/>
                <p14:nvPr/>
              </p14:nvContentPartPr>
              <p14:xfrm>
                <a:off x="9836326" y="4900852"/>
                <a:ext cx="83520" cy="15192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DB4EF9D-3218-470D-A7C3-40A41593C360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9773326" y="4837852"/>
                  <a:ext cx="209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7251B9DC-2A2D-47B4-A06A-B69CAD0B4D4E}"/>
                    </a:ext>
                  </a:extLst>
                </p14:cNvPr>
                <p14:cNvContentPartPr/>
                <p14:nvPr/>
              </p14:nvContentPartPr>
              <p14:xfrm>
                <a:off x="10085086" y="5043412"/>
                <a:ext cx="90360" cy="13824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7251B9DC-2A2D-47B4-A06A-B69CAD0B4D4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10022446" y="4980412"/>
                  <a:ext cx="216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EA847E6-2F07-41B5-81D5-B29056126F79}"/>
                    </a:ext>
                  </a:extLst>
                </p14:cNvPr>
                <p14:cNvContentPartPr/>
                <p14:nvPr/>
              </p14:nvContentPartPr>
              <p14:xfrm>
                <a:off x="10251406" y="5225572"/>
                <a:ext cx="75600" cy="16704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EA847E6-2F07-41B5-81D5-B29056126F79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10188766" y="5162572"/>
                  <a:ext cx="2012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93F2AAF-E79F-4B26-B2A3-A48F6B1D2F7F}"/>
                    </a:ext>
                  </a:extLst>
                </p14:cNvPr>
                <p14:cNvContentPartPr/>
                <p14:nvPr/>
              </p14:nvContentPartPr>
              <p14:xfrm>
                <a:off x="10454446" y="5387932"/>
                <a:ext cx="114480" cy="15840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93F2AAF-E79F-4B26-B2A3-A48F6B1D2F7F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10391446" y="5324932"/>
                  <a:ext cx="240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ABCD8613-B8D6-404F-884E-D34CB5229616}"/>
                    </a:ext>
                  </a:extLst>
                </p14:cNvPr>
                <p14:cNvContentPartPr/>
                <p14:nvPr/>
              </p14:nvContentPartPr>
              <p14:xfrm>
                <a:off x="10642366" y="5597092"/>
                <a:ext cx="91080" cy="15732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ABCD8613-B8D6-404F-884E-D34CB5229616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0579366" y="5534452"/>
                  <a:ext cx="216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197C4C13-5333-46FD-9932-272C8D3E609A}"/>
                    </a:ext>
                  </a:extLst>
                </p14:cNvPr>
                <p14:cNvContentPartPr/>
                <p14:nvPr/>
              </p14:nvContentPartPr>
              <p14:xfrm>
                <a:off x="10783126" y="5760532"/>
                <a:ext cx="92520" cy="1371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197C4C13-5333-46FD-9932-272C8D3E609A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720486" y="5697892"/>
                  <a:ext cx="218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10AF0405-3D3B-4908-A025-85D0A1E0C332}"/>
                    </a:ext>
                  </a:extLst>
                </p14:cNvPr>
                <p14:cNvContentPartPr/>
                <p14:nvPr/>
              </p14:nvContentPartPr>
              <p14:xfrm>
                <a:off x="10913446" y="5896972"/>
                <a:ext cx="104400" cy="15012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10AF0405-3D3B-4908-A025-85D0A1E0C332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850806" y="5834332"/>
                  <a:ext cx="230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64B31DB-54E6-4E29-A773-37BE81F6B36A}"/>
                    </a:ext>
                  </a:extLst>
                </p14:cNvPr>
                <p14:cNvContentPartPr/>
                <p14:nvPr/>
              </p14:nvContentPartPr>
              <p14:xfrm>
                <a:off x="11132326" y="6084532"/>
                <a:ext cx="66240" cy="10512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64B31DB-54E6-4E29-A773-37BE81F6B36A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1069686" y="6021532"/>
                  <a:ext cx="191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31810D6-D306-4DE0-A237-C35C38FE9E8D}"/>
                    </a:ext>
                  </a:extLst>
                </p14:cNvPr>
                <p14:cNvContentPartPr/>
                <p14:nvPr/>
              </p14:nvContentPartPr>
              <p14:xfrm>
                <a:off x="11277046" y="6222772"/>
                <a:ext cx="50040" cy="8892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31810D6-D306-4DE0-A237-C35C38FE9E8D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11214046" y="6160132"/>
                  <a:ext cx="175680" cy="21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949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82993E-1747-4D47-A45E-AD4D48D81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7" t="30048" r="21092" b="7981"/>
          <a:stretch/>
        </p:blipFill>
        <p:spPr>
          <a:xfrm>
            <a:off x="0" y="154548"/>
            <a:ext cx="10334785" cy="6156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4D15E9-7BEF-4C16-B61B-AAB0CA5C8198}"/>
                  </a:ext>
                </a:extLst>
              </p14:cNvPr>
              <p14:cNvContentPartPr/>
              <p14:nvPr/>
            </p14:nvContentPartPr>
            <p14:xfrm>
              <a:off x="5006926" y="2597131"/>
              <a:ext cx="172440" cy="283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4D15E9-7BEF-4C16-B61B-AAB0CA5C81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4286" y="2534491"/>
                <a:ext cx="298080" cy="40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1089ABD-0ADA-467C-A192-8AEAC4E19166}"/>
              </a:ext>
            </a:extLst>
          </p:cNvPr>
          <p:cNvGrpSpPr/>
          <p:nvPr/>
        </p:nvGrpSpPr>
        <p:grpSpPr>
          <a:xfrm>
            <a:off x="5013406" y="2739691"/>
            <a:ext cx="325080" cy="271440"/>
            <a:chOff x="5013406" y="2739691"/>
            <a:chExt cx="32508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386A9FE-A8ED-4FD0-959C-11923D54188B}"/>
                    </a:ext>
                  </a:extLst>
                </p14:cNvPr>
                <p14:cNvContentPartPr/>
                <p14:nvPr/>
              </p14:nvContentPartPr>
              <p14:xfrm>
                <a:off x="5013406" y="2739691"/>
                <a:ext cx="174960" cy="271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386A9FE-A8ED-4FD0-959C-11923D5418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4766" y="2730691"/>
                  <a:ext cx="192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F49789-1816-4AEB-BA76-5F0549E35284}"/>
                    </a:ext>
                  </a:extLst>
                </p14:cNvPr>
                <p14:cNvContentPartPr/>
                <p14:nvPr/>
              </p14:nvContentPartPr>
              <p14:xfrm>
                <a:off x="5240206" y="2887651"/>
                <a:ext cx="98280" cy="16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F49789-1816-4AEB-BA76-5F0549E3528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31566" y="2879011"/>
                  <a:ext cx="1159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CB3FE6-BB02-4720-8DAA-9B2B6E95AC8B}"/>
              </a:ext>
            </a:extLst>
          </p:cNvPr>
          <p:cNvGrpSpPr/>
          <p:nvPr/>
        </p:nvGrpSpPr>
        <p:grpSpPr>
          <a:xfrm>
            <a:off x="6774886" y="2752651"/>
            <a:ext cx="226080" cy="232560"/>
            <a:chOff x="6774886" y="2752651"/>
            <a:chExt cx="22608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4DDB92-1870-402B-AC7A-6F80F131A39F}"/>
                    </a:ext>
                  </a:extLst>
                </p14:cNvPr>
                <p14:cNvContentPartPr/>
                <p14:nvPr/>
              </p14:nvContentPartPr>
              <p14:xfrm>
                <a:off x="6774886" y="2752651"/>
                <a:ext cx="147240" cy="194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4DDB92-1870-402B-AC7A-6F80F131A3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66246" y="2743651"/>
                  <a:ext cx="164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84E188-10F3-43BB-91BD-B4D22DFF0C3B}"/>
                    </a:ext>
                  </a:extLst>
                </p14:cNvPr>
                <p14:cNvContentPartPr/>
                <p14:nvPr/>
              </p14:nvContentPartPr>
              <p14:xfrm>
                <a:off x="6933646" y="2935531"/>
                <a:ext cx="67320" cy="49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84E188-10F3-43BB-91BD-B4D22DFF0C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24646" y="2926531"/>
                  <a:ext cx="8496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2298DD-1554-4B23-B393-B526E299AF13}"/>
              </a:ext>
            </a:extLst>
          </p:cNvPr>
          <p:cNvGrpSpPr/>
          <p:nvPr/>
        </p:nvGrpSpPr>
        <p:grpSpPr>
          <a:xfrm>
            <a:off x="9292006" y="2797291"/>
            <a:ext cx="808200" cy="128160"/>
            <a:chOff x="9292006" y="2797291"/>
            <a:chExt cx="808200" cy="12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2F1753-7AFA-4FFC-A7C9-AEA412BC5C8B}"/>
                    </a:ext>
                  </a:extLst>
                </p14:cNvPr>
                <p14:cNvContentPartPr/>
                <p14:nvPr/>
              </p14:nvContentPartPr>
              <p14:xfrm>
                <a:off x="9292006" y="2925091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2F1753-7AFA-4FFC-A7C9-AEA412BC5C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83366" y="29164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78A010-58F5-4A96-9121-5CE82D466320}"/>
                    </a:ext>
                  </a:extLst>
                </p14:cNvPr>
                <p14:cNvContentPartPr/>
                <p14:nvPr/>
              </p14:nvContentPartPr>
              <p14:xfrm>
                <a:off x="9472726" y="2797291"/>
                <a:ext cx="627480" cy="59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78A010-58F5-4A96-9121-5CE82D46632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63726" y="2788291"/>
                  <a:ext cx="6451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7F800-A3F2-42C0-9402-DC358F465486}"/>
              </a:ext>
            </a:extLst>
          </p:cNvPr>
          <p:cNvGrpSpPr/>
          <p:nvPr/>
        </p:nvGrpSpPr>
        <p:grpSpPr>
          <a:xfrm>
            <a:off x="5645566" y="4952971"/>
            <a:ext cx="1162800" cy="305280"/>
            <a:chOff x="5645566" y="4952971"/>
            <a:chExt cx="116280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6FB6F3E-AA2B-4EC8-BA08-E195B5CC2789}"/>
                    </a:ext>
                  </a:extLst>
                </p14:cNvPr>
                <p14:cNvContentPartPr/>
                <p14:nvPr/>
              </p14:nvContentPartPr>
              <p14:xfrm>
                <a:off x="5645566" y="4952971"/>
                <a:ext cx="149760" cy="20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6FB6F3E-AA2B-4EC8-BA08-E195B5CC27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36566" y="4944331"/>
                  <a:ext cx="167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C0D3C3-F5E4-44FA-99B9-42E276C52215}"/>
                    </a:ext>
                  </a:extLst>
                </p14:cNvPr>
                <p14:cNvContentPartPr/>
                <p14:nvPr/>
              </p14:nvContentPartPr>
              <p14:xfrm>
                <a:off x="5807566" y="5122891"/>
                <a:ext cx="92880" cy="6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C0D3C3-F5E4-44FA-99B9-42E276C5221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98566" y="5113891"/>
                  <a:ext cx="110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70AAEC-2C76-4801-9BD9-3B372CD5553F}"/>
                    </a:ext>
                  </a:extLst>
                </p14:cNvPr>
                <p14:cNvContentPartPr/>
                <p14:nvPr/>
              </p14:nvContentPartPr>
              <p14:xfrm>
                <a:off x="5979646" y="5050891"/>
                <a:ext cx="66600" cy="7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70AAEC-2C76-4801-9BD9-3B372CD555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71006" y="5042251"/>
                  <a:ext cx="84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12A361-F438-48B9-A38B-AEE2AD9C2EB9}"/>
                    </a:ext>
                  </a:extLst>
                </p14:cNvPr>
                <p14:cNvContentPartPr/>
                <p14:nvPr/>
              </p14:nvContentPartPr>
              <p14:xfrm>
                <a:off x="5960206" y="5053051"/>
                <a:ext cx="105120" cy="61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12A361-F438-48B9-A38B-AEE2AD9C2EB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51206" y="5044411"/>
                  <a:ext cx="122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E1C260-B8BC-498B-A995-4B794D628A44}"/>
                    </a:ext>
                  </a:extLst>
                </p14:cNvPr>
                <p14:cNvContentPartPr/>
                <p14:nvPr/>
              </p14:nvContentPartPr>
              <p14:xfrm>
                <a:off x="6111766" y="4981411"/>
                <a:ext cx="164520" cy="195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E1C260-B8BC-498B-A995-4B794D628A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03126" y="4972411"/>
                  <a:ext cx="182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6A8AF8-0612-414B-8985-9412A129A10E}"/>
                    </a:ext>
                  </a:extLst>
                </p14:cNvPr>
                <p14:cNvContentPartPr/>
                <p14:nvPr/>
              </p14:nvContentPartPr>
              <p14:xfrm>
                <a:off x="6305446" y="5148811"/>
                <a:ext cx="82800" cy="3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6A8AF8-0612-414B-8985-9412A129A10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96806" y="5140171"/>
                  <a:ext cx="100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AD5013-8194-4998-B0DB-0B886E2A0A15}"/>
                    </a:ext>
                  </a:extLst>
                </p14:cNvPr>
                <p14:cNvContentPartPr/>
                <p14:nvPr/>
              </p14:nvContentPartPr>
              <p14:xfrm>
                <a:off x="6306166" y="5152051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AD5013-8194-4998-B0DB-0B886E2A0A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97526" y="5143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D3B9D6-4CBE-4735-8910-C934DAE78913}"/>
                    </a:ext>
                  </a:extLst>
                </p14:cNvPr>
                <p14:cNvContentPartPr/>
                <p14:nvPr/>
              </p14:nvContentPartPr>
              <p14:xfrm>
                <a:off x="6306166" y="5080051"/>
                <a:ext cx="49320" cy="178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D3B9D6-4CBE-4735-8910-C934DAE789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97526" y="5071411"/>
                  <a:ext cx="66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D29EBC-E189-4F8A-9A94-CEFFF0BF9D77}"/>
                    </a:ext>
                  </a:extLst>
                </p14:cNvPr>
                <p14:cNvContentPartPr/>
                <p14:nvPr/>
              </p14:nvContentPartPr>
              <p14:xfrm>
                <a:off x="6473926" y="5034331"/>
                <a:ext cx="89280" cy="3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D29EBC-E189-4F8A-9A94-CEFFF0BF9D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65286" y="5025691"/>
                  <a:ext cx="1069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94E103-1A04-43CD-BEAB-2B8100B72C91}"/>
                    </a:ext>
                  </a:extLst>
                </p14:cNvPr>
                <p14:cNvContentPartPr/>
                <p14:nvPr/>
              </p14:nvContentPartPr>
              <p14:xfrm>
                <a:off x="6484366" y="5091571"/>
                <a:ext cx="98640" cy="11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94E103-1A04-43CD-BEAB-2B8100B72C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75726" y="5082931"/>
                  <a:ext cx="1162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87C8B22-3FA9-430F-8A8D-AA322631F8D8}"/>
                    </a:ext>
                  </a:extLst>
                </p14:cNvPr>
                <p14:cNvContentPartPr/>
                <p14:nvPr/>
              </p14:nvContentPartPr>
              <p14:xfrm>
                <a:off x="6664366" y="4978531"/>
                <a:ext cx="144000" cy="178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87C8B22-3FA9-430F-8A8D-AA322631F8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55726" y="4969531"/>
                  <a:ext cx="1616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4E3D8E-5CFE-487B-84A7-D2C514E3AF53}"/>
              </a:ext>
            </a:extLst>
          </p:cNvPr>
          <p:cNvGrpSpPr/>
          <p:nvPr/>
        </p:nvGrpSpPr>
        <p:grpSpPr>
          <a:xfrm>
            <a:off x="7138486" y="3986731"/>
            <a:ext cx="502200" cy="332280"/>
            <a:chOff x="7138486" y="3986731"/>
            <a:chExt cx="50220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112F14-C540-44CF-86FE-1DC864FE34B3}"/>
                    </a:ext>
                  </a:extLst>
                </p14:cNvPr>
                <p14:cNvContentPartPr/>
                <p14:nvPr/>
              </p14:nvContentPartPr>
              <p14:xfrm>
                <a:off x="7138486" y="4248451"/>
                <a:ext cx="99720" cy="66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112F14-C540-44CF-86FE-1DC864FE34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29486" y="4239451"/>
                  <a:ext cx="117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C9A185-1727-4DC2-9A45-8F4FC7D6D583}"/>
                    </a:ext>
                  </a:extLst>
                </p14:cNvPr>
                <p14:cNvContentPartPr/>
                <p14:nvPr/>
              </p14:nvContentPartPr>
              <p14:xfrm>
                <a:off x="7367806" y="4115251"/>
                <a:ext cx="34920" cy="8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C9A185-1727-4DC2-9A45-8F4FC7D6D5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58806" y="4106251"/>
                  <a:ext cx="52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985B45-0329-497F-8090-AFEDA740B0EC}"/>
                    </a:ext>
                  </a:extLst>
                </p14:cNvPr>
                <p14:cNvContentPartPr/>
                <p14:nvPr/>
              </p14:nvContentPartPr>
              <p14:xfrm>
                <a:off x="7364566" y="4076731"/>
                <a:ext cx="48240" cy="18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985B45-0329-497F-8090-AFEDA740B0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55926" y="4067731"/>
                  <a:ext cx="65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415DD0-2698-4FA7-8154-B1877235FED7}"/>
                    </a:ext>
                  </a:extLst>
                </p14:cNvPr>
                <p14:cNvContentPartPr/>
                <p14:nvPr/>
              </p14:nvContentPartPr>
              <p14:xfrm>
                <a:off x="7533046" y="3986731"/>
                <a:ext cx="107640" cy="227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415DD0-2698-4FA7-8154-B1877235FE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24046" y="3978091"/>
                  <a:ext cx="125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D3444C-4FD0-4661-BE6A-41424B1AB06B}"/>
                    </a:ext>
                  </a:extLst>
                </p14:cNvPr>
                <p14:cNvContentPartPr/>
                <p14:nvPr/>
              </p14:nvContentPartPr>
              <p14:xfrm>
                <a:off x="7569046" y="4277611"/>
                <a:ext cx="25920" cy="41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D3444C-4FD0-4661-BE6A-41424B1AB0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60046" y="4268611"/>
                  <a:ext cx="435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063FA00-D248-476B-A8B8-5AF2C7F93FD2}"/>
                  </a:ext>
                </a:extLst>
              </p14:cNvPr>
              <p14:cNvContentPartPr/>
              <p14:nvPr/>
            </p14:nvContentPartPr>
            <p14:xfrm>
              <a:off x="8618446" y="5600611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063FA00-D248-476B-A8B8-5AF2C7F93FD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09806" y="559197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12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6829FA-1D00-4BEE-8995-F3E7C5CD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1143" cy="522472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1C723DF-E4C5-45D3-99D9-C5D17CB16A68}"/>
              </a:ext>
            </a:extLst>
          </p:cNvPr>
          <p:cNvGrpSpPr/>
          <p:nvPr/>
        </p:nvGrpSpPr>
        <p:grpSpPr>
          <a:xfrm>
            <a:off x="8027326" y="1671571"/>
            <a:ext cx="1104120" cy="595440"/>
            <a:chOff x="8027326" y="1671571"/>
            <a:chExt cx="110412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96EED0-5CA5-41FD-B9D2-32F785202D5A}"/>
                    </a:ext>
                  </a:extLst>
                </p14:cNvPr>
                <p14:cNvContentPartPr/>
                <p14:nvPr/>
              </p14:nvContentPartPr>
              <p14:xfrm>
                <a:off x="8045686" y="1671571"/>
                <a:ext cx="23400" cy="405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96EED0-5CA5-41FD-B9D2-32F785202D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36686" y="1662931"/>
                  <a:ext cx="410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A20A7F-77E0-4CC5-8068-9A30A1A32DBF}"/>
                    </a:ext>
                  </a:extLst>
                </p14:cNvPr>
                <p14:cNvContentPartPr/>
                <p14:nvPr/>
              </p14:nvContentPartPr>
              <p14:xfrm>
                <a:off x="8027326" y="1893331"/>
                <a:ext cx="249480" cy="16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2A20A7F-77E0-4CC5-8068-9A30A1A32D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8326" y="1884691"/>
                  <a:ext cx="267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5AADDE-E6F0-4725-B188-02D8EFE32861}"/>
                    </a:ext>
                  </a:extLst>
                </p14:cNvPr>
                <p14:cNvContentPartPr/>
                <p14:nvPr/>
              </p14:nvContentPartPr>
              <p14:xfrm>
                <a:off x="8255206" y="1737451"/>
                <a:ext cx="18720" cy="316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5AADDE-E6F0-4725-B188-02D8EFE3286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6206" y="1728451"/>
                  <a:ext cx="36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F12D23-601F-437B-BB27-EEDAB94612C3}"/>
                    </a:ext>
                  </a:extLst>
                </p14:cNvPr>
                <p14:cNvContentPartPr/>
                <p14:nvPr/>
              </p14:nvContentPartPr>
              <p14:xfrm>
                <a:off x="8359246" y="1906291"/>
                <a:ext cx="22320" cy="126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F12D23-601F-437B-BB27-EEDAB94612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50606" y="1897291"/>
                  <a:ext cx="39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4E4FB4-3FAA-4317-8957-A310CF7C1929}"/>
                    </a:ext>
                  </a:extLst>
                </p14:cNvPr>
                <p14:cNvContentPartPr/>
                <p14:nvPr/>
              </p14:nvContentPartPr>
              <p14:xfrm>
                <a:off x="8381206" y="1792531"/>
                <a:ext cx="36360" cy="33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4E4FB4-3FAA-4317-8957-A310CF7C192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72566" y="1783531"/>
                  <a:ext cx="54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D9E57C-4827-46AA-BA8F-E2F2AA0B84AC}"/>
                    </a:ext>
                  </a:extLst>
                </p14:cNvPr>
                <p14:cNvContentPartPr/>
                <p14:nvPr/>
              </p14:nvContentPartPr>
              <p14:xfrm>
                <a:off x="8471566" y="1744651"/>
                <a:ext cx="14400" cy="322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D9E57C-4827-46AA-BA8F-E2F2AA0B84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62926" y="1735651"/>
                  <a:ext cx="320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A4289F4-B363-4DCF-A5EA-D9F4C466ADD7}"/>
                    </a:ext>
                  </a:extLst>
                </p14:cNvPr>
                <p14:cNvContentPartPr/>
                <p14:nvPr/>
              </p14:nvContentPartPr>
              <p14:xfrm>
                <a:off x="8444926" y="1910971"/>
                <a:ext cx="205200" cy="157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A4289F4-B363-4DCF-A5EA-D9F4C466AD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36286" y="1902331"/>
                  <a:ext cx="222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256BC8-3269-4B12-8227-2D9AB606D664}"/>
                    </a:ext>
                  </a:extLst>
                </p14:cNvPr>
                <p14:cNvContentPartPr/>
                <p14:nvPr/>
              </p14:nvContentPartPr>
              <p14:xfrm>
                <a:off x="8726086" y="1863091"/>
                <a:ext cx="151920" cy="203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256BC8-3269-4B12-8227-2D9AB606D66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17446" y="1854091"/>
                  <a:ext cx="169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0EC0D7-F221-439A-B7AC-A9DA8ED733A7}"/>
                    </a:ext>
                  </a:extLst>
                </p14:cNvPr>
                <p14:cNvContentPartPr/>
                <p14:nvPr/>
              </p14:nvContentPartPr>
              <p14:xfrm>
                <a:off x="8921926" y="1892251"/>
                <a:ext cx="209520" cy="374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0EC0D7-F221-439A-B7AC-A9DA8ED73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12926" y="1883251"/>
                  <a:ext cx="22716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0CBF65-78AC-4A29-965F-43B6D7321846}"/>
              </a:ext>
            </a:extLst>
          </p:cNvPr>
          <p:cNvGrpSpPr/>
          <p:nvPr/>
        </p:nvGrpSpPr>
        <p:grpSpPr>
          <a:xfrm>
            <a:off x="9510886" y="1736011"/>
            <a:ext cx="367200" cy="415080"/>
            <a:chOff x="9510886" y="1736011"/>
            <a:chExt cx="367200" cy="41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46D4D5-A8D8-4715-9BD9-C6C287A20877}"/>
                    </a:ext>
                  </a:extLst>
                </p14:cNvPr>
                <p14:cNvContentPartPr/>
                <p14:nvPr/>
              </p14:nvContentPartPr>
              <p14:xfrm>
                <a:off x="9510886" y="1736011"/>
                <a:ext cx="276840" cy="317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46D4D5-A8D8-4715-9BD9-C6C287A2087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01886" y="1727011"/>
                  <a:ext cx="294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07FCCD-B152-41D4-A781-8246D82EE345}"/>
                    </a:ext>
                  </a:extLst>
                </p14:cNvPr>
                <p14:cNvContentPartPr/>
                <p14:nvPr/>
              </p14:nvContentPartPr>
              <p14:xfrm>
                <a:off x="9799246" y="2038771"/>
                <a:ext cx="78840" cy="112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07FCCD-B152-41D4-A781-8246D82EE3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90606" y="2030131"/>
                  <a:ext cx="964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CBDB3B-10B4-4FA5-9434-5B0A208860D7}"/>
              </a:ext>
            </a:extLst>
          </p:cNvPr>
          <p:cNvGrpSpPr/>
          <p:nvPr/>
        </p:nvGrpSpPr>
        <p:grpSpPr>
          <a:xfrm>
            <a:off x="10099846" y="1730971"/>
            <a:ext cx="435600" cy="412920"/>
            <a:chOff x="10099846" y="1730971"/>
            <a:chExt cx="435600" cy="41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5C0BE5F-749C-4D4D-AE26-883D8EF78C80}"/>
                    </a:ext>
                  </a:extLst>
                </p14:cNvPr>
                <p14:cNvContentPartPr/>
                <p14:nvPr/>
              </p14:nvContentPartPr>
              <p14:xfrm>
                <a:off x="10099846" y="1858051"/>
                <a:ext cx="104400" cy="1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5C0BE5F-749C-4D4D-AE26-883D8EF78C8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91206" y="1849411"/>
                  <a:ext cx="122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16BECF-DAE7-42C5-8689-2367F3322591}"/>
                    </a:ext>
                  </a:extLst>
                </p14:cNvPr>
                <p14:cNvContentPartPr/>
                <p14:nvPr/>
              </p14:nvContentPartPr>
              <p14:xfrm>
                <a:off x="10109206" y="1942291"/>
                <a:ext cx="101160" cy="4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16BECF-DAE7-42C5-8689-2367F33225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00206" y="1933651"/>
                  <a:ext cx="118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CC0F52-21AE-43AE-A3AA-1E50BC350427}"/>
                    </a:ext>
                  </a:extLst>
                </p14:cNvPr>
                <p14:cNvContentPartPr/>
                <p14:nvPr/>
              </p14:nvContentPartPr>
              <p14:xfrm>
                <a:off x="10380286" y="1730971"/>
                <a:ext cx="155160" cy="266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CC0F52-21AE-43AE-A3AA-1E50BC35042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71646" y="1722331"/>
                  <a:ext cx="172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28161E-69F8-406F-B22F-75259AB14333}"/>
                    </a:ext>
                  </a:extLst>
                </p14:cNvPr>
                <p14:cNvContentPartPr/>
                <p14:nvPr/>
              </p14:nvContentPartPr>
              <p14:xfrm>
                <a:off x="10465606" y="2106811"/>
                <a:ext cx="5040" cy="37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28161E-69F8-406F-B22F-75259AB1433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456966" y="2098171"/>
                  <a:ext cx="2268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716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8298DC-288F-4094-BD81-09A58296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90B7E8-8290-40B9-9BAD-DCE17FBD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7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 Naidah Gani</dc:creator>
  <cp:lastModifiedBy>MIna Naidah Gani</cp:lastModifiedBy>
  <cp:revision>7</cp:revision>
  <dcterms:created xsi:type="dcterms:W3CDTF">2021-06-11T09:13:58Z</dcterms:created>
  <dcterms:modified xsi:type="dcterms:W3CDTF">2021-06-11T10:15:12Z</dcterms:modified>
</cp:coreProperties>
</file>